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39" r:id="rId2"/>
    <p:sldId id="351" r:id="rId3"/>
    <p:sldId id="315" r:id="rId4"/>
    <p:sldId id="341" r:id="rId5"/>
    <p:sldId id="342" r:id="rId6"/>
    <p:sldId id="343" r:id="rId7"/>
    <p:sldId id="336" r:id="rId8"/>
    <p:sldId id="306" r:id="rId9"/>
    <p:sldId id="305" r:id="rId10"/>
    <p:sldId id="352" r:id="rId11"/>
    <p:sldId id="344" r:id="rId12"/>
    <p:sldId id="345" r:id="rId13"/>
    <p:sldId id="301" r:id="rId14"/>
    <p:sldId id="302" r:id="rId15"/>
    <p:sldId id="353" r:id="rId16"/>
    <p:sldId id="346" r:id="rId17"/>
    <p:sldId id="303" r:id="rId18"/>
    <p:sldId id="304" r:id="rId19"/>
    <p:sldId id="309" r:id="rId20"/>
    <p:sldId id="354" r:id="rId21"/>
    <p:sldId id="311" r:id="rId22"/>
    <p:sldId id="321" r:id="rId23"/>
    <p:sldId id="322" r:id="rId24"/>
    <p:sldId id="324" r:id="rId25"/>
    <p:sldId id="325" r:id="rId26"/>
    <p:sldId id="355" r:id="rId27"/>
    <p:sldId id="356" r:id="rId28"/>
    <p:sldId id="335" r:id="rId29"/>
    <p:sldId id="326" r:id="rId30"/>
    <p:sldId id="331" r:id="rId31"/>
    <p:sldId id="337" r:id="rId32"/>
    <p:sldId id="328" r:id="rId33"/>
    <p:sldId id="334" r:id="rId34"/>
    <p:sldId id="327" r:id="rId35"/>
    <p:sldId id="350" r:id="rId36"/>
  </p:sldIdLst>
  <p:sldSz cx="8280400" cy="4321175"/>
  <p:notesSz cx="6858000" cy="9144000"/>
  <p:defaultTextStyle>
    <a:defPPr>
      <a:defRPr lang="zh-CN"/>
    </a:defPPr>
    <a:lvl1pPr marL="0" algn="l" defTabSz="790065" rtl="0" eaLnBrk="1" latinLnBrk="0" hangingPunct="1">
      <a:defRPr sz="1500" kern="1200">
        <a:solidFill>
          <a:schemeClr val="tx1"/>
        </a:solidFill>
        <a:latin typeface="+mn-lt"/>
        <a:ea typeface="+mn-ea"/>
        <a:cs typeface="+mn-cs"/>
      </a:defRPr>
    </a:lvl1pPr>
    <a:lvl2pPr marL="395033" algn="l" defTabSz="790065" rtl="0" eaLnBrk="1" latinLnBrk="0" hangingPunct="1">
      <a:defRPr sz="1500" kern="1200">
        <a:solidFill>
          <a:schemeClr val="tx1"/>
        </a:solidFill>
        <a:latin typeface="+mn-lt"/>
        <a:ea typeface="+mn-ea"/>
        <a:cs typeface="+mn-cs"/>
      </a:defRPr>
    </a:lvl2pPr>
    <a:lvl3pPr marL="790065" algn="l" defTabSz="790065" rtl="0" eaLnBrk="1" latinLnBrk="0" hangingPunct="1">
      <a:defRPr sz="1500" kern="1200">
        <a:solidFill>
          <a:schemeClr val="tx1"/>
        </a:solidFill>
        <a:latin typeface="+mn-lt"/>
        <a:ea typeface="+mn-ea"/>
        <a:cs typeface="+mn-cs"/>
      </a:defRPr>
    </a:lvl3pPr>
    <a:lvl4pPr marL="1185098" algn="l" defTabSz="790065" rtl="0" eaLnBrk="1" latinLnBrk="0" hangingPunct="1">
      <a:defRPr sz="1500" kern="1200">
        <a:solidFill>
          <a:schemeClr val="tx1"/>
        </a:solidFill>
        <a:latin typeface="+mn-lt"/>
        <a:ea typeface="+mn-ea"/>
        <a:cs typeface="+mn-cs"/>
      </a:defRPr>
    </a:lvl4pPr>
    <a:lvl5pPr marL="1580131" algn="l" defTabSz="790065" rtl="0" eaLnBrk="1" latinLnBrk="0" hangingPunct="1">
      <a:defRPr sz="1500" kern="1200">
        <a:solidFill>
          <a:schemeClr val="tx1"/>
        </a:solidFill>
        <a:latin typeface="+mn-lt"/>
        <a:ea typeface="+mn-ea"/>
        <a:cs typeface="+mn-cs"/>
      </a:defRPr>
    </a:lvl5pPr>
    <a:lvl6pPr marL="1975163" algn="l" defTabSz="790065" rtl="0" eaLnBrk="1" latinLnBrk="0" hangingPunct="1">
      <a:defRPr sz="1500" kern="1200">
        <a:solidFill>
          <a:schemeClr val="tx1"/>
        </a:solidFill>
        <a:latin typeface="+mn-lt"/>
        <a:ea typeface="+mn-ea"/>
        <a:cs typeface="+mn-cs"/>
      </a:defRPr>
    </a:lvl6pPr>
    <a:lvl7pPr marL="2370195" algn="l" defTabSz="790065" rtl="0" eaLnBrk="1" latinLnBrk="0" hangingPunct="1">
      <a:defRPr sz="1500" kern="1200">
        <a:solidFill>
          <a:schemeClr val="tx1"/>
        </a:solidFill>
        <a:latin typeface="+mn-lt"/>
        <a:ea typeface="+mn-ea"/>
        <a:cs typeface="+mn-cs"/>
      </a:defRPr>
    </a:lvl7pPr>
    <a:lvl8pPr marL="2765228" algn="l" defTabSz="790065" rtl="0" eaLnBrk="1" latinLnBrk="0" hangingPunct="1">
      <a:defRPr sz="1500" kern="1200">
        <a:solidFill>
          <a:schemeClr val="tx1"/>
        </a:solidFill>
        <a:latin typeface="+mn-lt"/>
        <a:ea typeface="+mn-ea"/>
        <a:cs typeface="+mn-cs"/>
      </a:defRPr>
    </a:lvl8pPr>
    <a:lvl9pPr marL="3160261" algn="l" defTabSz="790065" rtl="0" eaLnBrk="1" latinLnBrk="0" hangingPunct="1">
      <a:defRPr sz="15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2208" y="-984"/>
      </p:cViewPr>
      <p:guideLst>
        <p:guide orient="horz" pos="1361"/>
        <p:guide pos="2608"/>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FD481E-B243-4ECD-B9A0-A7AEF843F468}" type="datetimeFigureOut">
              <a:rPr lang="zh-CN" altLang="en-US" smtClean="0"/>
              <a:t>2017/11/23</a:t>
            </a:fld>
            <a:endParaRPr lang="zh-CN" altLang="en-US"/>
          </a:p>
        </p:txBody>
      </p:sp>
      <p:sp>
        <p:nvSpPr>
          <p:cNvPr id="4" name="幻灯片图像占位符 3"/>
          <p:cNvSpPr>
            <a:spLocks noGrp="1" noRot="1" noChangeAspect="1"/>
          </p:cNvSpPr>
          <p:nvPr>
            <p:ph type="sldImg" idx="2"/>
          </p:nvPr>
        </p:nvSpPr>
        <p:spPr>
          <a:xfrm>
            <a:off x="144463" y="685800"/>
            <a:ext cx="65690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F87B86-8B73-4462-B329-B9E203AECDD9}" type="slidenum">
              <a:rPr lang="zh-CN" altLang="en-US" smtClean="0"/>
              <a:t>‹#›</a:t>
            </a:fld>
            <a:endParaRPr lang="zh-CN" altLang="en-US"/>
          </a:p>
        </p:txBody>
      </p:sp>
    </p:spTree>
    <p:extLst>
      <p:ext uri="{BB962C8B-B14F-4D97-AF65-F5344CB8AC3E}">
        <p14:creationId xmlns:p14="http://schemas.microsoft.com/office/powerpoint/2010/main" val="959851109"/>
      </p:ext>
    </p:extLst>
  </p:cSld>
  <p:clrMap bg1="lt1" tx1="dk1" bg2="lt2" tx2="dk2" accent1="accent1" accent2="accent2" accent3="accent3" accent4="accent4" accent5="accent5" accent6="accent6" hlink="hlink" folHlink="folHlink"/>
  <p:notesStyle>
    <a:lvl1pPr marL="0" algn="l" defTabSz="790065" rtl="0" eaLnBrk="1" latinLnBrk="0" hangingPunct="1">
      <a:defRPr sz="1000" kern="1200">
        <a:solidFill>
          <a:schemeClr val="tx1"/>
        </a:solidFill>
        <a:latin typeface="+mn-lt"/>
        <a:ea typeface="+mn-ea"/>
        <a:cs typeface="+mn-cs"/>
      </a:defRPr>
    </a:lvl1pPr>
    <a:lvl2pPr marL="395033" algn="l" defTabSz="790065" rtl="0" eaLnBrk="1" latinLnBrk="0" hangingPunct="1">
      <a:defRPr sz="1000" kern="1200">
        <a:solidFill>
          <a:schemeClr val="tx1"/>
        </a:solidFill>
        <a:latin typeface="+mn-lt"/>
        <a:ea typeface="+mn-ea"/>
        <a:cs typeface="+mn-cs"/>
      </a:defRPr>
    </a:lvl2pPr>
    <a:lvl3pPr marL="790065" algn="l" defTabSz="790065" rtl="0" eaLnBrk="1" latinLnBrk="0" hangingPunct="1">
      <a:defRPr sz="1000" kern="1200">
        <a:solidFill>
          <a:schemeClr val="tx1"/>
        </a:solidFill>
        <a:latin typeface="+mn-lt"/>
        <a:ea typeface="+mn-ea"/>
        <a:cs typeface="+mn-cs"/>
      </a:defRPr>
    </a:lvl3pPr>
    <a:lvl4pPr marL="1185098" algn="l" defTabSz="790065" rtl="0" eaLnBrk="1" latinLnBrk="0" hangingPunct="1">
      <a:defRPr sz="1000" kern="1200">
        <a:solidFill>
          <a:schemeClr val="tx1"/>
        </a:solidFill>
        <a:latin typeface="+mn-lt"/>
        <a:ea typeface="+mn-ea"/>
        <a:cs typeface="+mn-cs"/>
      </a:defRPr>
    </a:lvl4pPr>
    <a:lvl5pPr marL="1580131" algn="l" defTabSz="790065" rtl="0" eaLnBrk="1" latinLnBrk="0" hangingPunct="1">
      <a:defRPr sz="1000" kern="1200">
        <a:solidFill>
          <a:schemeClr val="tx1"/>
        </a:solidFill>
        <a:latin typeface="+mn-lt"/>
        <a:ea typeface="+mn-ea"/>
        <a:cs typeface="+mn-cs"/>
      </a:defRPr>
    </a:lvl5pPr>
    <a:lvl6pPr marL="1975163" algn="l" defTabSz="790065" rtl="0" eaLnBrk="1" latinLnBrk="0" hangingPunct="1">
      <a:defRPr sz="1000" kern="1200">
        <a:solidFill>
          <a:schemeClr val="tx1"/>
        </a:solidFill>
        <a:latin typeface="+mn-lt"/>
        <a:ea typeface="+mn-ea"/>
        <a:cs typeface="+mn-cs"/>
      </a:defRPr>
    </a:lvl6pPr>
    <a:lvl7pPr marL="2370195" algn="l" defTabSz="790065" rtl="0" eaLnBrk="1" latinLnBrk="0" hangingPunct="1">
      <a:defRPr sz="1000" kern="1200">
        <a:solidFill>
          <a:schemeClr val="tx1"/>
        </a:solidFill>
        <a:latin typeface="+mn-lt"/>
        <a:ea typeface="+mn-ea"/>
        <a:cs typeface="+mn-cs"/>
      </a:defRPr>
    </a:lvl7pPr>
    <a:lvl8pPr marL="2765228" algn="l" defTabSz="790065" rtl="0" eaLnBrk="1" latinLnBrk="0" hangingPunct="1">
      <a:defRPr sz="1000" kern="1200">
        <a:solidFill>
          <a:schemeClr val="tx1"/>
        </a:solidFill>
        <a:latin typeface="+mn-lt"/>
        <a:ea typeface="+mn-ea"/>
        <a:cs typeface="+mn-cs"/>
      </a:defRPr>
    </a:lvl8pPr>
    <a:lvl9pPr marL="3160261" algn="l" defTabSz="790065"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1</a:t>
            </a:fld>
            <a:endParaRPr lang="zh-CN" altLang="en-US"/>
          </a:p>
        </p:txBody>
      </p:sp>
    </p:spTree>
    <p:extLst>
      <p:ext uri="{BB962C8B-B14F-4D97-AF65-F5344CB8AC3E}">
        <p14:creationId xmlns:p14="http://schemas.microsoft.com/office/powerpoint/2010/main" val="24578805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10</a:t>
            </a:fld>
            <a:endParaRPr lang="zh-CN" altLang="en-US"/>
          </a:p>
        </p:txBody>
      </p:sp>
    </p:spTree>
    <p:extLst>
      <p:ext uri="{BB962C8B-B14F-4D97-AF65-F5344CB8AC3E}">
        <p14:creationId xmlns:p14="http://schemas.microsoft.com/office/powerpoint/2010/main" val="36593538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11</a:t>
            </a:fld>
            <a:endParaRPr lang="zh-CN" altLang="en-US"/>
          </a:p>
        </p:txBody>
      </p:sp>
    </p:spTree>
    <p:extLst>
      <p:ext uri="{BB962C8B-B14F-4D97-AF65-F5344CB8AC3E}">
        <p14:creationId xmlns:p14="http://schemas.microsoft.com/office/powerpoint/2010/main" val="9702600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12</a:t>
            </a:fld>
            <a:endParaRPr lang="zh-CN" altLang="en-US"/>
          </a:p>
        </p:txBody>
      </p:sp>
    </p:spTree>
    <p:extLst>
      <p:ext uri="{BB962C8B-B14F-4D97-AF65-F5344CB8AC3E}">
        <p14:creationId xmlns:p14="http://schemas.microsoft.com/office/powerpoint/2010/main" val="3224300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13</a:t>
            </a:fld>
            <a:endParaRPr lang="zh-CN" altLang="en-US"/>
          </a:p>
        </p:txBody>
      </p:sp>
    </p:spTree>
    <p:extLst>
      <p:ext uri="{BB962C8B-B14F-4D97-AF65-F5344CB8AC3E}">
        <p14:creationId xmlns:p14="http://schemas.microsoft.com/office/powerpoint/2010/main" val="18175672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14</a:t>
            </a:fld>
            <a:endParaRPr lang="zh-CN" altLang="en-US"/>
          </a:p>
        </p:txBody>
      </p:sp>
    </p:spTree>
    <p:extLst>
      <p:ext uri="{BB962C8B-B14F-4D97-AF65-F5344CB8AC3E}">
        <p14:creationId xmlns:p14="http://schemas.microsoft.com/office/powerpoint/2010/main" val="16473796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15</a:t>
            </a:fld>
            <a:endParaRPr lang="zh-CN" altLang="en-US"/>
          </a:p>
        </p:txBody>
      </p:sp>
    </p:spTree>
    <p:extLst>
      <p:ext uri="{BB962C8B-B14F-4D97-AF65-F5344CB8AC3E}">
        <p14:creationId xmlns:p14="http://schemas.microsoft.com/office/powerpoint/2010/main" val="36593538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16</a:t>
            </a:fld>
            <a:endParaRPr lang="zh-CN" altLang="en-US"/>
          </a:p>
        </p:txBody>
      </p:sp>
    </p:spTree>
    <p:extLst>
      <p:ext uri="{BB962C8B-B14F-4D97-AF65-F5344CB8AC3E}">
        <p14:creationId xmlns:p14="http://schemas.microsoft.com/office/powerpoint/2010/main" val="5395535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17</a:t>
            </a:fld>
            <a:endParaRPr lang="zh-CN" altLang="en-US"/>
          </a:p>
        </p:txBody>
      </p:sp>
    </p:spTree>
    <p:extLst>
      <p:ext uri="{BB962C8B-B14F-4D97-AF65-F5344CB8AC3E}">
        <p14:creationId xmlns:p14="http://schemas.microsoft.com/office/powerpoint/2010/main" val="17186166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18</a:t>
            </a:fld>
            <a:endParaRPr lang="zh-CN" altLang="en-US"/>
          </a:p>
        </p:txBody>
      </p:sp>
    </p:spTree>
    <p:extLst>
      <p:ext uri="{BB962C8B-B14F-4D97-AF65-F5344CB8AC3E}">
        <p14:creationId xmlns:p14="http://schemas.microsoft.com/office/powerpoint/2010/main" val="31961205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19</a:t>
            </a:fld>
            <a:endParaRPr lang="zh-CN" altLang="en-US"/>
          </a:p>
        </p:txBody>
      </p:sp>
    </p:spTree>
    <p:extLst>
      <p:ext uri="{BB962C8B-B14F-4D97-AF65-F5344CB8AC3E}">
        <p14:creationId xmlns:p14="http://schemas.microsoft.com/office/powerpoint/2010/main" val="589829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2</a:t>
            </a:fld>
            <a:endParaRPr lang="zh-CN" altLang="en-US"/>
          </a:p>
        </p:txBody>
      </p:sp>
    </p:spTree>
    <p:extLst>
      <p:ext uri="{BB962C8B-B14F-4D97-AF65-F5344CB8AC3E}">
        <p14:creationId xmlns:p14="http://schemas.microsoft.com/office/powerpoint/2010/main" val="36593538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20</a:t>
            </a:fld>
            <a:endParaRPr lang="zh-CN" altLang="en-US"/>
          </a:p>
        </p:txBody>
      </p:sp>
    </p:spTree>
    <p:extLst>
      <p:ext uri="{BB962C8B-B14F-4D97-AF65-F5344CB8AC3E}">
        <p14:creationId xmlns:p14="http://schemas.microsoft.com/office/powerpoint/2010/main" val="36593538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21</a:t>
            </a:fld>
            <a:endParaRPr lang="zh-CN" altLang="en-US"/>
          </a:p>
        </p:txBody>
      </p:sp>
    </p:spTree>
    <p:extLst>
      <p:ext uri="{BB962C8B-B14F-4D97-AF65-F5344CB8AC3E}">
        <p14:creationId xmlns:p14="http://schemas.microsoft.com/office/powerpoint/2010/main" val="38140319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0F87B86-8B73-4462-B329-B9E203AECDD9}" type="slidenum">
              <a:rPr lang="zh-CN" altLang="en-US" smtClean="0"/>
              <a:t>22</a:t>
            </a:fld>
            <a:endParaRPr lang="zh-CN" altLang="en-US"/>
          </a:p>
        </p:txBody>
      </p:sp>
    </p:spTree>
    <p:extLst>
      <p:ext uri="{BB962C8B-B14F-4D97-AF65-F5344CB8AC3E}">
        <p14:creationId xmlns:p14="http://schemas.microsoft.com/office/powerpoint/2010/main" val="9898478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23</a:t>
            </a:fld>
            <a:endParaRPr lang="zh-CN" altLang="en-US"/>
          </a:p>
        </p:txBody>
      </p:sp>
    </p:spTree>
    <p:extLst>
      <p:ext uri="{BB962C8B-B14F-4D97-AF65-F5344CB8AC3E}">
        <p14:creationId xmlns:p14="http://schemas.microsoft.com/office/powerpoint/2010/main" val="16753913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24</a:t>
            </a:fld>
            <a:endParaRPr lang="zh-CN" altLang="en-US"/>
          </a:p>
        </p:txBody>
      </p:sp>
    </p:spTree>
    <p:extLst>
      <p:ext uri="{BB962C8B-B14F-4D97-AF65-F5344CB8AC3E}">
        <p14:creationId xmlns:p14="http://schemas.microsoft.com/office/powerpoint/2010/main" val="20200483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25</a:t>
            </a:fld>
            <a:endParaRPr lang="zh-CN" altLang="en-US"/>
          </a:p>
        </p:txBody>
      </p:sp>
    </p:spTree>
    <p:extLst>
      <p:ext uri="{BB962C8B-B14F-4D97-AF65-F5344CB8AC3E}">
        <p14:creationId xmlns:p14="http://schemas.microsoft.com/office/powerpoint/2010/main" val="11825162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26</a:t>
            </a:fld>
            <a:endParaRPr lang="zh-CN" altLang="en-US"/>
          </a:p>
        </p:txBody>
      </p:sp>
    </p:spTree>
    <p:extLst>
      <p:ext uri="{BB962C8B-B14F-4D97-AF65-F5344CB8AC3E}">
        <p14:creationId xmlns:p14="http://schemas.microsoft.com/office/powerpoint/2010/main" val="36593538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27</a:t>
            </a:fld>
            <a:endParaRPr lang="zh-CN" altLang="en-US"/>
          </a:p>
        </p:txBody>
      </p:sp>
    </p:spTree>
    <p:extLst>
      <p:ext uri="{BB962C8B-B14F-4D97-AF65-F5344CB8AC3E}">
        <p14:creationId xmlns:p14="http://schemas.microsoft.com/office/powerpoint/2010/main" val="34423964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28</a:t>
            </a:fld>
            <a:endParaRPr lang="zh-CN" altLang="en-US"/>
          </a:p>
        </p:txBody>
      </p:sp>
    </p:spTree>
    <p:extLst>
      <p:ext uri="{BB962C8B-B14F-4D97-AF65-F5344CB8AC3E}">
        <p14:creationId xmlns:p14="http://schemas.microsoft.com/office/powerpoint/2010/main" val="40664610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29</a:t>
            </a:fld>
            <a:endParaRPr lang="zh-CN" altLang="en-US"/>
          </a:p>
        </p:txBody>
      </p:sp>
    </p:spTree>
    <p:extLst>
      <p:ext uri="{BB962C8B-B14F-4D97-AF65-F5344CB8AC3E}">
        <p14:creationId xmlns:p14="http://schemas.microsoft.com/office/powerpoint/2010/main" val="2961244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3</a:t>
            </a:fld>
            <a:endParaRPr lang="zh-CN" altLang="en-US"/>
          </a:p>
        </p:txBody>
      </p:sp>
    </p:spTree>
    <p:extLst>
      <p:ext uri="{BB962C8B-B14F-4D97-AF65-F5344CB8AC3E}">
        <p14:creationId xmlns:p14="http://schemas.microsoft.com/office/powerpoint/2010/main" val="33060190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30</a:t>
            </a:fld>
            <a:endParaRPr lang="zh-CN" altLang="en-US"/>
          </a:p>
        </p:txBody>
      </p:sp>
    </p:spTree>
    <p:extLst>
      <p:ext uri="{BB962C8B-B14F-4D97-AF65-F5344CB8AC3E}">
        <p14:creationId xmlns:p14="http://schemas.microsoft.com/office/powerpoint/2010/main" val="873840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31</a:t>
            </a:fld>
            <a:endParaRPr lang="zh-CN" altLang="en-US"/>
          </a:p>
        </p:txBody>
      </p:sp>
    </p:spTree>
    <p:extLst>
      <p:ext uri="{BB962C8B-B14F-4D97-AF65-F5344CB8AC3E}">
        <p14:creationId xmlns:p14="http://schemas.microsoft.com/office/powerpoint/2010/main" val="5503322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32</a:t>
            </a:fld>
            <a:endParaRPr lang="zh-CN" altLang="en-US"/>
          </a:p>
        </p:txBody>
      </p:sp>
    </p:spTree>
    <p:extLst>
      <p:ext uri="{BB962C8B-B14F-4D97-AF65-F5344CB8AC3E}">
        <p14:creationId xmlns:p14="http://schemas.microsoft.com/office/powerpoint/2010/main" val="30305490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33</a:t>
            </a:fld>
            <a:endParaRPr lang="zh-CN" altLang="en-US"/>
          </a:p>
        </p:txBody>
      </p:sp>
    </p:spTree>
    <p:extLst>
      <p:ext uri="{BB962C8B-B14F-4D97-AF65-F5344CB8AC3E}">
        <p14:creationId xmlns:p14="http://schemas.microsoft.com/office/powerpoint/2010/main" val="33966120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34</a:t>
            </a:fld>
            <a:endParaRPr lang="zh-CN" altLang="en-US"/>
          </a:p>
        </p:txBody>
      </p:sp>
    </p:spTree>
    <p:extLst>
      <p:ext uri="{BB962C8B-B14F-4D97-AF65-F5344CB8AC3E}">
        <p14:creationId xmlns:p14="http://schemas.microsoft.com/office/powerpoint/2010/main" val="3051143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35</a:t>
            </a:fld>
            <a:endParaRPr lang="zh-CN" altLang="en-US"/>
          </a:p>
        </p:txBody>
      </p:sp>
    </p:spTree>
    <p:extLst>
      <p:ext uri="{BB962C8B-B14F-4D97-AF65-F5344CB8AC3E}">
        <p14:creationId xmlns:p14="http://schemas.microsoft.com/office/powerpoint/2010/main" val="5993151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4</a:t>
            </a:fld>
            <a:endParaRPr lang="zh-CN" altLang="en-US"/>
          </a:p>
        </p:txBody>
      </p:sp>
    </p:spTree>
    <p:extLst>
      <p:ext uri="{BB962C8B-B14F-4D97-AF65-F5344CB8AC3E}">
        <p14:creationId xmlns:p14="http://schemas.microsoft.com/office/powerpoint/2010/main" val="3442396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5</a:t>
            </a:fld>
            <a:endParaRPr lang="zh-CN" altLang="en-US"/>
          </a:p>
        </p:txBody>
      </p:sp>
    </p:spTree>
    <p:extLst>
      <p:ext uri="{BB962C8B-B14F-4D97-AF65-F5344CB8AC3E}">
        <p14:creationId xmlns:p14="http://schemas.microsoft.com/office/powerpoint/2010/main" val="33060190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6</a:t>
            </a:fld>
            <a:endParaRPr lang="zh-CN" altLang="en-US"/>
          </a:p>
        </p:txBody>
      </p:sp>
    </p:spTree>
    <p:extLst>
      <p:ext uri="{BB962C8B-B14F-4D97-AF65-F5344CB8AC3E}">
        <p14:creationId xmlns:p14="http://schemas.microsoft.com/office/powerpoint/2010/main" val="3306019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7</a:t>
            </a:fld>
            <a:endParaRPr lang="zh-CN" altLang="en-US"/>
          </a:p>
        </p:txBody>
      </p:sp>
    </p:spTree>
    <p:extLst>
      <p:ext uri="{BB962C8B-B14F-4D97-AF65-F5344CB8AC3E}">
        <p14:creationId xmlns:p14="http://schemas.microsoft.com/office/powerpoint/2010/main" val="13765856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8</a:t>
            </a:fld>
            <a:endParaRPr lang="zh-CN" altLang="en-US"/>
          </a:p>
        </p:txBody>
      </p:sp>
    </p:spTree>
    <p:extLst>
      <p:ext uri="{BB962C8B-B14F-4D97-AF65-F5344CB8AC3E}">
        <p14:creationId xmlns:p14="http://schemas.microsoft.com/office/powerpoint/2010/main" val="32239185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44463" y="685800"/>
            <a:ext cx="65690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F87B86-8B73-4462-B329-B9E203AECDD9}" type="slidenum">
              <a:rPr lang="zh-CN" altLang="en-US" smtClean="0"/>
              <a:t>9</a:t>
            </a:fld>
            <a:endParaRPr lang="zh-CN" altLang="en-US"/>
          </a:p>
        </p:txBody>
      </p:sp>
    </p:spTree>
    <p:extLst>
      <p:ext uri="{BB962C8B-B14F-4D97-AF65-F5344CB8AC3E}">
        <p14:creationId xmlns:p14="http://schemas.microsoft.com/office/powerpoint/2010/main" val="3279061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21030" y="1342366"/>
            <a:ext cx="7038340" cy="92625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242060" y="2448667"/>
            <a:ext cx="5796280" cy="1104300"/>
          </a:xfrm>
        </p:spPr>
        <p:txBody>
          <a:bodyPr/>
          <a:lstStyle>
            <a:lvl1pPr marL="0" indent="0" algn="ctr">
              <a:buNone/>
              <a:defRPr>
                <a:solidFill>
                  <a:schemeClr val="tx1">
                    <a:tint val="75000"/>
                  </a:schemeClr>
                </a:solidFill>
              </a:defRPr>
            </a:lvl1pPr>
            <a:lvl2pPr marL="395033" indent="0" algn="ctr">
              <a:buNone/>
              <a:defRPr>
                <a:solidFill>
                  <a:schemeClr val="tx1">
                    <a:tint val="75000"/>
                  </a:schemeClr>
                </a:solidFill>
              </a:defRPr>
            </a:lvl2pPr>
            <a:lvl3pPr marL="790065" indent="0" algn="ctr">
              <a:buNone/>
              <a:defRPr>
                <a:solidFill>
                  <a:schemeClr val="tx1">
                    <a:tint val="75000"/>
                  </a:schemeClr>
                </a:solidFill>
              </a:defRPr>
            </a:lvl3pPr>
            <a:lvl4pPr marL="1185098" indent="0" algn="ctr">
              <a:buNone/>
              <a:defRPr>
                <a:solidFill>
                  <a:schemeClr val="tx1">
                    <a:tint val="75000"/>
                  </a:schemeClr>
                </a:solidFill>
              </a:defRPr>
            </a:lvl4pPr>
            <a:lvl5pPr marL="1580131" indent="0" algn="ctr">
              <a:buNone/>
              <a:defRPr>
                <a:solidFill>
                  <a:schemeClr val="tx1">
                    <a:tint val="75000"/>
                  </a:schemeClr>
                </a:solidFill>
              </a:defRPr>
            </a:lvl5pPr>
            <a:lvl6pPr marL="1975163" indent="0" algn="ctr">
              <a:buNone/>
              <a:defRPr>
                <a:solidFill>
                  <a:schemeClr val="tx1">
                    <a:tint val="75000"/>
                  </a:schemeClr>
                </a:solidFill>
              </a:defRPr>
            </a:lvl6pPr>
            <a:lvl7pPr marL="2370195" indent="0" algn="ctr">
              <a:buNone/>
              <a:defRPr>
                <a:solidFill>
                  <a:schemeClr val="tx1">
                    <a:tint val="75000"/>
                  </a:schemeClr>
                </a:solidFill>
              </a:defRPr>
            </a:lvl7pPr>
            <a:lvl8pPr marL="2765228" indent="0" algn="ctr">
              <a:buNone/>
              <a:defRPr>
                <a:solidFill>
                  <a:schemeClr val="tx1">
                    <a:tint val="75000"/>
                  </a:schemeClr>
                </a:solidFill>
              </a:defRPr>
            </a:lvl8pPr>
            <a:lvl9pPr marL="3160261"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DF48BD5-E898-43EE-84F1-36298DA28CB7}" type="datetimeFigureOut">
              <a:rPr lang="zh-CN" altLang="en-US" smtClean="0"/>
              <a:t>2017/11/23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54774-97A0-4743-870B-A418B06FDBAD}" type="slidenum">
              <a:rPr lang="zh-CN" altLang="en-US" smtClean="0"/>
              <a:t>‹#›</a:t>
            </a:fld>
            <a:endParaRPr lang="zh-CN" altLang="en-US"/>
          </a:p>
        </p:txBody>
      </p:sp>
    </p:spTree>
    <p:extLst>
      <p:ext uri="{BB962C8B-B14F-4D97-AF65-F5344CB8AC3E}">
        <p14:creationId xmlns:p14="http://schemas.microsoft.com/office/powerpoint/2010/main" val="16495423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DF48BD5-E898-43EE-84F1-36298DA28CB7}" type="datetimeFigureOut">
              <a:rPr lang="zh-CN" altLang="en-US" smtClean="0"/>
              <a:t>2017/11/23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54774-97A0-4743-870B-A418B06FDBAD}" type="slidenum">
              <a:rPr lang="zh-CN" altLang="en-US" smtClean="0"/>
              <a:t>‹#›</a:t>
            </a:fld>
            <a:endParaRPr lang="zh-CN" altLang="en-US"/>
          </a:p>
        </p:txBody>
      </p:sp>
    </p:spTree>
    <p:extLst>
      <p:ext uri="{BB962C8B-B14F-4D97-AF65-F5344CB8AC3E}">
        <p14:creationId xmlns:p14="http://schemas.microsoft.com/office/powerpoint/2010/main" val="14459381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147048" y="132037"/>
            <a:ext cx="1906217" cy="280676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24084" y="132037"/>
            <a:ext cx="5584957" cy="28067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DF48BD5-E898-43EE-84F1-36298DA28CB7}" type="datetimeFigureOut">
              <a:rPr lang="zh-CN" altLang="en-US" smtClean="0"/>
              <a:t>2017/11/23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54774-97A0-4743-870B-A418B06FDBAD}" type="slidenum">
              <a:rPr lang="zh-CN" altLang="en-US" smtClean="0"/>
              <a:t>‹#›</a:t>
            </a:fld>
            <a:endParaRPr lang="zh-CN" altLang="en-US"/>
          </a:p>
        </p:txBody>
      </p:sp>
    </p:spTree>
    <p:extLst>
      <p:ext uri="{BB962C8B-B14F-4D97-AF65-F5344CB8AC3E}">
        <p14:creationId xmlns:p14="http://schemas.microsoft.com/office/powerpoint/2010/main" val="320010717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DF48BD5-E898-43EE-84F1-36298DA28CB7}" type="datetimeFigureOut">
              <a:rPr lang="zh-CN" altLang="en-US" smtClean="0"/>
              <a:t>2017/11/23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54774-97A0-4743-870B-A418B06FDBAD}" type="slidenum">
              <a:rPr lang="zh-CN" altLang="en-US" smtClean="0"/>
              <a:t>‹#›</a:t>
            </a:fld>
            <a:endParaRPr lang="zh-CN" altLang="en-US"/>
          </a:p>
        </p:txBody>
      </p:sp>
    </p:spTree>
    <p:extLst>
      <p:ext uri="{BB962C8B-B14F-4D97-AF65-F5344CB8AC3E}">
        <p14:creationId xmlns:p14="http://schemas.microsoft.com/office/powerpoint/2010/main" val="30480136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54095" y="2776755"/>
            <a:ext cx="7038340" cy="858234"/>
          </a:xfrm>
        </p:spPr>
        <p:txBody>
          <a:bodyPr anchor="t"/>
          <a:lstStyle>
            <a:lvl1pPr algn="l">
              <a:defRPr sz="34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54095" y="1831498"/>
            <a:ext cx="7038340" cy="945257"/>
          </a:xfrm>
        </p:spPr>
        <p:txBody>
          <a:bodyPr anchor="b"/>
          <a:lstStyle>
            <a:lvl1pPr marL="0" indent="0">
              <a:buNone/>
              <a:defRPr sz="1700">
                <a:solidFill>
                  <a:schemeClr val="tx1">
                    <a:tint val="75000"/>
                  </a:schemeClr>
                </a:solidFill>
              </a:defRPr>
            </a:lvl1pPr>
            <a:lvl2pPr marL="395033" indent="0">
              <a:buNone/>
              <a:defRPr sz="1500">
                <a:solidFill>
                  <a:schemeClr val="tx1">
                    <a:tint val="75000"/>
                  </a:schemeClr>
                </a:solidFill>
              </a:defRPr>
            </a:lvl2pPr>
            <a:lvl3pPr marL="790065" indent="0">
              <a:buNone/>
              <a:defRPr sz="1400">
                <a:solidFill>
                  <a:schemeClr val="tx1">
                    <a:tint val="75000"/>
                  </a:schemeClr>
                </a:solidFill>
              </a:defRPr>
            </a:lvl3pPr>
            <a:lvl4pPr marL="1185098" indent="0">
              <a:buNone/>
              <a:defRPr sz="1200">
                <a:solidFill>
                  <a:schemeClr val="tx1">
                    <a:tint val="75000"/>
                  </a:schemeClr>
                </a:solidFill>
              </a:defRPr>
            </a:lvl4pPr>
            <a:lvl5pPr marL="1580131" indent="0">
              <a:buNone/>
              <a:defRPr sz="1200">
                <a:solidFill>
                  <a:schemeClr val="tx1">
                    <a:tint val="75000"/>
                  </a:schemeClr>
                </a:solidFill>
              </a:defRPr>
            </a:lvl5pPr>
            <a:lvl6pPr marL="1975163" indent="0">
              <a:buNone/>
              <a:defRPr sz="1200">
                <a:solidFill>
                  <a:schemeClr val="tx1">
                    <a:tint val="75000"/>
                  </a:schemeClr>
                </a:solidFill>
              </a:defRPr>
            </a:lvl6pPr>
            <a:lvl7pPr marL="2370195" indent="0">
              <a:buNone/>
              <a:defRPr sz="1200">
                <a:solidFill>
                  <a:schemeClr val="tx1">
                    <a:tint val="75000"/>
                  </a:schemeClr>
                </a:solidFill>
              </a:defRPr>
            </a:lvl7pPr>
            <a:lvl8pPr marL="2765228" indent="0">
              <a:buNone/>
              <a:defRPr sz="1200">
                <a:solidFill>
                  <a:schemeClr val="tx1">
                    <a:tint val="75000"/>
                  </a:schemeClr>
                </a:solidFill>
              </a:defRPr>
            </a:lvl8pPr>
            <a:lvl9pPr marL="3160261"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DF48BD5-E898-43EE-84F1-36298DA28CB7}" type="datetimeFigureOut">
              <a:rPr lang="zh-CN" altLang="en-US" smtClean="0"/>
              <a:t>2017/11/23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54774-97A0-4743-870B-A418B06FDBAD}" type="slidenum">
              <a:rPr lang="zh-CN" altLang="en-US" smtClean="0"/>
              <a:t>‹#›</a:t>
            </a:fld>
            <a:endParaRPr lang="zh-CN" altLang="en-US"/>
          </a:p>
        </p:txBody>
      </p:sp>
    </p:spTree>
    <p:extLst>
      <p:ext uri="{BB962C8B-B14F-4D97-AF65-F5344CB8AC3E}">
        <p14:creationId xmlns:p14="http://schemas.microsoft.com/office/powerpoint/2010/main" val="256341553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24085" y="767209"/>
            <a:ext cx="3744867" cy="2171591"/>
          </a:xfrm>
        </p:spPr>
        <p:txBody>
          <a:bodyPr/>
          <a:lstStyle>
            <a:lvl1pPr>
              <a:defRPr sz="2400"/>
            </a:lvl1pPr>
            <a:lvl2pPr>
              <a:defRPr sz="21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306960" y="767209"/>
            <a:ext cx="3746306" cy="2171591"/>
          </a:xfrm>
        </p:spPr>
        <p:txBody>
          <a:bodyPr/>
          <a:lstStyle>
            <a:lvl1pPr>
              <a:defRPr sz="2400"/>
            </a:lvl1pPr>
            <a:lvl2pPr>
              <a:defRPr sz="21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DF48BD5-E898-43EE-84F1-36298DA28CB7}" type="datetimeFigureOut">
              <a:rPr lang="zh-CN" altLang="en-US" smtClean="0"/>
              <a:t>2017/11/23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54774-97A0-4743-870B-A418B06FDBAD}" type="slidenum">
              <a:rPr lang="zh-CN" altLang="en-US" smtClean="0"/>
              <a:t>‹#›</a:t>
            </a:fld>
            <a:endParaRPr lang="zh-CN" altLang="en-US"/>
          </a:p>
        </p:txBody>
      </p:sp>
    </p:spTree>
    <p:extLst>
      <p:ext uri="{BB962C8B-B14F-4D97-AF65-F5344CB8AC3E}">
        <p14:creationId xmlns:p14="http://schemas.microsoft.com/office/powerpoint/2010/main" val="28767244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14020" y="173047"/>
            <a:ext cx="7452360" cy="720196"/>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14020" y="967264"/>
            <a:ext cx="3658615" cy="403109"/>
          </a:xfrm>
        </p:spPr>
        <p:txBody>
          <a:bodyPr anchor="b"/>
          <a:lstStyle>
            <a:lvl1pPr marL="0" indent="0">
              <a:buNone/>
              <a:defRPr sz="2100" b="1"/>
            </a:lvl1pPr>
            <a:lvl2pPr marL="395033" indent="0">
              <a:buNone/>
              <a:defRPr sz="1700" b="1"/>
            </a:lvl2pPr>
            <a:lvl3pPr marL="790065" indent="0">
              <a:buNone/>
              <a:defRPr sz="1500" b="1"/>
            </a:lvl3pPr>
            <a:lvl4pPr marL="1185098" indent="0">
              <a:buNone/>
              <a:defRPr sz="1400" b="1"/>
            </a:lvl4pPr>
            <a:lvl5pPr marL="1580131" indent="0">
              <a:buNone/>
              <a:defRPr sz="1400" b="1"/>
            </a:lvl5pPr>
            <a:lvl6pPr marL="1975163" indent="0">
              <a:buNone/>
              <a:defRPr sz="1400" b="1"/>
            </a:lvl6pPr>
            <a:lvl7pPr marL="2370195" indent="0">
              <a:buNone/>
              <a:defRPr sz="1400" b="1"/>
            </a:lvl7pPr>
            <a:lvl8pPr marL="2765228" indent="0">
              <a:buNone/>
              <a:defRPr sz="1400" b="1"/>
            </a:lvl8pPr>
            <a:lvl9pPr marL="3160261" indent="0">
              <a:buNone/>
              <a:defRPr sz="1400" b="1"/>
            </a:lvl9pPr>
          </a:lstStyle>
          <a:p>
            <a:pPr lvl="0"/>
            <a:r>
              <a:rPr lang="zh-CN" altLang="en-US" smtClean="0"/>
              <a:t>单击此处编辑母版文本样式</a:t>
            </a:r>
          </a:p>
        </p:txBody>
      </p:sp>
      <p:sp>
        <p:nvSpPr>
          <p:cNvPr id="4" name="内容占位符 3"/>
          <p:cNvSpPr>
            <a:spLocks noGrp="1"/>
          </p:cNvSpPr>
          <p:nvPr>
            <p:ph sz="half" idx="2"/>
          </p:nvPr>
        </p:nvSpPr>
        <p:spPr>
          <a:xfrm>
            <a:off x="414020" y="1370373"/>
            <a:ext cx="3658615" cy="2489677"/>
          </a:xfrm>
        </p:spPr>
        <p:txBody>
          <a:bodyPr/>
          <a:lstStyle>
            <a:lvl1pPr>
              <a:defRPr sz="21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206328" y="967264"/>
            <a:ext cx="3660052" cy="403109"/>
          </a:xfrm>
        </p:spPr>
        <p:txBody>
          <a:bodyPr anchor="b"/>
          <a:lstStyle>
            <a:lvl1pPr marL="0" indent="0">
              <a:buNone/>
              <a:defRPr sz="2100" b="1"/>
            </a:lvl1pPr>
            <a:lvl2pPr marL="395033" indent="0">
              <a:buNone/>
              <a:defRPr sz="1700" b="1"/>
            </a:lvl2pPr>
            <a:lvl3pPr marL="790065" indent="0">
              <a:buNone/>
              <a:defRPr sz="1500" b="1"/>
            </a:lvl3pPr>
            <a:lvl4pPr marL="1185098" indent="0">
              <a:buNone/>
              <a:defRPr sz="1400" b="1"/>
            </a:lvl4pPr>
            <a:lvl5pPr marL="1580131" indent="0">
              <a:buNone/>
              <a:defRPr sz="1400" b="1"/>
            </a:lvl5pPr>
            <a:lvl6pPr marL="1975163" indent="0">
              <a:buNone/>
              <a:defRPr sz="1400" b="1"/>
            </a:lvl6pPr>
            <a:lvl7pPr marL="2370195" indent="0">
              <a:buNone/>
              <a:defRPr sz="1400" b="1"/>
            </a:lvl7pPr>
            <a:lvl8pPr marL="2765228" indent="0">
              <a:buNone/>
              <a:defRPr sz="1400" b="1"/>
            </a:lvl8pPr>
            <a:lvl9pPr marL="3160261" indent="0">
              <a:buNone/>
              <a:defRPr sz="1400" b="1"/>
            </a:lvl9pPr>
          </a:lstStyle>
          <a:p>
            <a:pPr lvl="0"/>
            <a:r>
              <a:rPr lang="zh-CN" altLang="en-US" smtClean="0"/>
              <a:t>单击此处编辑母版文本样式</a:t>
            </a:r>
          </a:p>
        </p:txBody>
      </p:sp>
      <p:sp>
        <p:nvSpPr>
          <p:cNvPr id="6" name="内容占位符 5"/>
          <p:cNvSpPr>
            <a:spLocks noGrp="1"/>
          </p:cNvSpPr>
          <p:nvPr>
            <p:ph sz="quarter" idx="4"/>
          </p:nvPr>
        </p:nvSpPr>
        <p:spPr>
          <a:xfrm>
            <a:off x="4206328" y="1370373"/>
            <a:ext cx="3660052" cy="2489677"/>
          </a:xfrm>
        </p:spPr>
        <p:txBody>
          <a:bodyPr/>
          <a:lstStyle>
            <a:lvl1pPr>
              <a:defRPr sz="21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DF48BD5-E898-43EE-84F1-36298DA28CB7}" type="datetimeFigureOut">
              <a:rPr lang="zh-CN" altLang="en-US" smtClean="0"/>
              <a:t>2017/11/23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954774-97A0-4743-870B-A418B06FDBAD}" type="slidenum">
              <a:rPr lang="zh-CN" altLang="en-US" smtClean="0"/>
              <a:t>‹#›</a:t>
            </a:fld>
            <a:endParaRPr lang="zh-CN" altLang="en-US"/>
          </a:p>
        </p:txBody>
      </p:sp>
    </p:spTree>
    <p:extLst>
      <p:ext uri="{BB962C8B-B14F-4D97-AF65-F5344CB8AC3E}">
        <p14:creationId xmlns:p14="http://schemas.microsoft.com/office/powerpoint/2010/main" val="256756031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DF48BD5-E898-43EE-84F1-36298DA28CB7}" type="datetimeFigureOut">
              <a:rPr lang="zh-CN" altLang="en-US" smtClean="0"/>
              <a:t>2017/11/23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954774-97A0-4743-870B-A418B06FDBAD}" type="slidenum">
              <a:rPr lang="zh-CN" altLang="en-US" smtClean="0"/>
              <a:t>‹#›</a:t>
            </a:fld>
            <a:endParaRPr lang="zh-CN" altLang="en-US"/>
          </a:p>
        </p:txBody>
      </p:sp>
    </p:spTree>
    <p:extLst>
      <p:ext uri="{BB962C8B-B14F-4D97-AF65-F5344CB8AC3E}">
        <p14:creationId xmlns:p14="http://schemas.microsoft.com/office/powerpoint/2010/main" val="186205203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DF48BD5-E898-43EE-84F1-36298DA28CB7}" type="datetimeFigureOut">
              <a:rPr lang="zh-CN" altLang="en-US" smtClean="0"/>
              <a:t>2017/11/23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954774-97A0-4743-870B-A418B06FDBAD}" type="slidenum">
              <a:rPr lang="zh-CN" altLang="en-US" smtClean="0"/>
              <a:t>‹#›</a:t>
            </a:fld>
            <a:endParaRPr lang="zh-CN" altLang="en-US"/>
          </a:p>
        </p:txBody>
      </p:sp>
    </p:spTree>
    <p:extLst>
      <p:ext uri="{BB962C8B-B14F-4D97-AF65-F5344CB8AC3E}">
        <p14:creationId xmlns:p14="http://schemas.microsoft.com/office/powerpoint/2010/main" val="270684996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14021" y="172047"/>
            <a:ext cx="2724194" cy="732199"/>
          </a:xfrm>
        </p:spPr>
        <p:txBody>
          <a:bodyPr anchor="b"/>
          <a:lstStyle>
            <a:lvl1pPr algn="l">
              <a:defRPr sz="1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237407" y="172048"/>
            <a:ext cx="4628974" cy="3688003"/>
          </a:xfrm>
        </p:spPr>
        <p:txBody>
          <a:bodyPr/>
          <a:lstStyle>
            <a:lvl1pPr>
              <a:defRPr sz="2800"/>
            </a:lvl1pPr>
            <a:lvl2pPr>
              <a:defRPr sz="2400"/>
            </a:lvl2pPr>
            <a:lvl3pPr>
              <a:defRPr sz="21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14021" y="904246"/>
            <a:ext cx="2724194" cy="2955803"/>
          </a:xfrm>
        </p:spPr>
        <p:txBody>
          <a:bodyPr/>
          <a:lstStyle>
            <a:lvl1pPr marL="0" indent="0">
              <a:buNone/>
              <a:defRPr sz="1200"/>
            </a:lvl1pPr>
            <a:lvl2pPr marL="395033" indent="0">
              <a:buNone/>
              <a:defRPr sz="1000"/>
            </a:lvl2pPr>
            <a:lvl3pPr marL="790065" indent="0">
              <a:buNone/>
              <a:defRPr sz="900"/>
            </a:lvl3pPr>
            <a:lvl4pPr marL="1185098" indent="0">
              <a:buNone/>
              <a:defRPr sz="800"/>
            </a:lvl4pPr>
            <a:lvl5pPr marL="1580131" indent="0">
              <a:buNone/>
              <a:defRPr sz="800"/>
            </a:lvl5pPr>
            <a:lvl6pPr marL="1975163" indent="0">
              <a:buNone/>
              <a:defRPr sz="800"/>
            </a:lvl6pPr>
            <a:lvl7pPr marL="2370195" indent="0">
              <a:buNone/>
              <a:defRPr sz="800"/>
            </a:lvl7pPr>
            <a:lvl8pPr marL="2765228" indent="0">
              <a:buNone/>
              <a:defRPr sz="800"/>
            </a:lvl8pPr>
            <a:lvl9pPr marL="3160261"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DF48BD5-E898-43EE-84F1-36298DA28CB7}" type="datetimeFigureOut">
              <a:rPr lang="zh-CN" altLang="en-US" smtClean="0"/>
              <a:t>2017/11/23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54774-97A0-4743-870B-A418B06FDBAD}" type="slidenum">
              <a:rPr lang="zh-CN" altLang="en-US" smtClean="0"/>
              <a:t>‹#›</a:t>
            </a:fld>
            <a:endParaRPr lang="zh-CN" altLang="en-US"/>
          </a:p>
        </p:txBody>
      </p:sp>
    </p:spTree>
    <p:extLst>
      <p:ext uri="{BB962C8B-B14F-4D97-AF65-F5344CB8AC3E}">
        <p14:creationId xmlns:p14="http://schemas.microsoft.com/office/powerpoint/2010/main" val="18091288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623017" y="3024823"/>
            <a:ext cx="4968240" cy="357098"/>
          </a:xfrm>
        </p:spPr>
        <p:txBody>
          <a:bodyPr anchor="b"/>
          <a:lstStyle>
            <a:lvl1pPr algn="l">
              <a:defRPr sz="1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623017" y="386106"/>
            <a:ext cx="4968240" cy="2592705"/>
          </a:xfrm>
        </p:spPr>
        <p:txBody>
          <a:bodyPr/>
          <a:lstStyle>
            <a:lvl1pPr marL="0" indent="0">
              <a:buNone/>
              <a:defRPr sz="2800"/>
            </a:lvl1pPr>
            <a:lvl2pPr marL="395033" indent="0">
              <a:buNone/>
              <a:defRPr sz="2400"/>
            </a:lvl2pPr>
            <a:lvl3pPr marL="790065" indent="0">
              <a:buNone/>
              <a:defRPr sz="2100"/>
            </a:lvl3pPr>
            <a:lvl4pPr marL="1185098" indent="0">
              <a:buNone/>
              <a:defRPr sz="1700"/>
            </a:lvl4pPr>
            <a:lvl5pPr marL="1580131" indent="0">
              <a:buNone/>
              <a:defRPr sz="1700"/>
            </a:lvl5pPr>
            <a:lvl6pPr marL="1975163" indent="0">
              <a:buNone/>
              <a:defRPr sz="1700"/>
            </a:lvl6pPr>
            <a:lvl7pPr marL="2370195" indent="0">
              <a:buNone/>
              <a:defRPr sz="1700"/>
            </a:lvl7pPr>
            <a:lvl8pPr marL="2765228" indent="0">
              <a:buNone/>
              <a:defRPr sz="1700"/>
            </a:lvl8pPr>
            <a:lvl9pPr marL="3160261" indent="0">
              <a:buNone/>
              <a:defRPr sz="1700"/>
            </a:lvl9pPr>
          </a:lstStyle>
          <a:p>
            <a:endParaRPr lang="zh-CN" altLang="en-US"/>
          </a:p>
        </p:txBody>
      </p:sp>
      <p:sp>
        <p:nvSpPr>
          <p:cNvPr id="4" name="文本占位符 3"/>
          <p:cNvSpPr>
            <a:spLocks noGrp="1"/>
          </p:cNvSpPr>
          <p:nvPr>
            <p:ph type="body" sz="half" idx="2"/>
          </p:nvPr>
        </p:nvSpPr>
        <p:spPr>
          <a:xfrm>
            <a:off x="1623017" y="3381920"/>
            <a:ext cx="4968240" cy="507138"/>
          </a:xfrm>
        </p:spPr>
        <p:txBody>
          <a:bodyPr/>
          <a:lstStyle>
            <a:lvl1pPr marL="0" indent="0">
              <a:buNone/>
              <a:defRPr sz="1200"/>
            </a:lvl1pPr>
            <a:lvl2pPr marL="395033" indent="0">
              <a:buNone/>
              <a:defRPr sz="1000"/>
            </a:lvl2pPr>
            <a:lvl3pPr marL="790065" indent="0">
              <a:buNone/>
              <a:defRPr sz="900"/>
            </a:lvl3pPr>
            <a:lvl4pPr marL="1185098" indent="0">
              <a:buNone/>
              <a:defRPr sz="800"/>
            </a:lvl4pPr>
            <a:lvl5pPr marL="1580131" indent="0">
              <a:buNone/>
              <a:defRPr sz="800"/>
            </a:lvl5pPr>
            <a:lvl6pPr marL="1975163" indent="0">
              <a:buNone/>
              <a:defRPr sz="800"/>
            </a:lvl6pPr>
            <a:lvl7pPr marL="2370195" indent="0">
              <a:buNone/>
              <a:defRPr sz="800"/>
            </a:lvl7pPr>
            <a:lvl8pPr marL="2765228" indent="0">
              <a:buNone/>
              <a:defRPr sz="800"/>
            </a:lvl8pPr>
            <a:lvl9pPr marL="3160261"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DF48BD5-E898-43EE-84F1-36298DA28CB7}" type="datetimeFigureOut">
              <a:rPr lang="zh-CN" altLang="en-US" smtClean="0"/>
              <a:t>2017/11/23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54774-97A0-4743-870B-A418B06FDBAD}" type="slidenum">
              <a:rPr lang="zh-CN" altLang="en-US" smtClean="0"/>
              <a:t>‹#›</a:t>
            </a:fld>
            <a:endParaRPr lang="zh-CN" altLang="en-US"/>
          </a:p>
        </p:txBody>
      </p:sp>
    </p:spTree>
    <p:extLst>
      <p:ext uri="{BB962C8B-B14F-4D97-AF65-F5344CB8AC3E}">
        <p14:creationId xmlns:p14="http://schemas.microsoft.com/office/powerpoint/2010/main" val="17098946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14020" y="173047"/>
            <a:ext cx="7452360" cy="720196"/>
          </a:xfrm>
          <a:prstGeom prst="rect">
            <a:avLst/>
          </a:prstGeom>
        </p:spPr>
        <p:txBody>
          <a:bodyPr vert="horz" lIns="79006" tIns="39503" rIns="79006" bIns="39503"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14020" y="1008275"/>
            <a:ext cx="7452360" cy="2851776"/>
          </a:xfrm>
          <a:prstGeom prst="rect">
            <a:avLst/>
          </a:prstGeom>
        </p:spPr>
        <p:txBody>
          <a:bodyPr vert="horz" lIns="79006" tIns="39503" rIns="79006" bIns="39503"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14021" y="4005090"/>
            <a:ext cx="1932093" cy="230062"/>
          </a:xfrm>
          <a:prstGeom prst="rect">
            <a:avLst/>
          </a:prstGeom>
        </p:spPr>
        <p:txBody>
          <a:bodyPr vert="horz" lIns="79006" tIns="39503" rIns="79006" bIns="39503" rtlCol="0" anchor="ctr"/>
          <a:lstStyle>
            <a:lvl1pPr algn="l">
              <a:defRPr sz="1000">
                <a:solidFill>
                  <a:schemeClr val="tx1">
                    <a:tint val="75000"/>
                  </a:schemeClr>
                </a:solidFill>
              </a:defRPr>
            </a:lvl1pPr>
          </a:lstStyle>
          <a:p>
            <a:fld id="{1DF48BD5-E898-43EE-84F1-36298DA28CB7}" type="datetimeFigureOut">
              <a:rPr lang="zh-CN" altLang="en-US" smtClean="0"/>
              <a:t>2017/11/23</a:t>
            </a:fld>
            <a:endParaRPr lang="zh-CN" altLang="en-US"/>
          </a:p>
        </p:txBody>
      </p:sp>
      <p:sp>
        <p:nvSpPr>
          <p:cNvPr id="5" name="页脚占位符 4"/>
          <p:cNvSpPr>
            <a:spLocks noGrp="1"/>
          </p:cNvSpPr>
          <p:nvPr>
            <p:ph type="ftr" sz="quarter" idx="3"/>
          </p:nvPr>
        </p:nvSpPr>
        <p:spPr>
          <a:xfrm>
            <a:off x="2829137" y="4005090"/>
            <a:ext cx="2622126" cy="230062"/>
          </a:xfrm>
          <a:prstGeom prst="rect">
            <a:avLst/>
          </a:prstGeom>
        </p:spPr>
        <p:txBody>
          <a:bodyPr vert="horz" lIns="79006" tIns="39503" rIns="79006" bIns="39503" rtlCol="0" anchor="ct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5934287" y="4005090"/>
            <a:ext cx="1932093" cy="230062"/>
          </a:xfrm>
          <a:prstGeom prst="rect">
            <a:avLst/>
          </a:prstGeom>
        </p:spPr>
        <p:txBody>
          <a:bodyPr vert="horz" lIns="79006" tIns="39503" rIns="79006" bIns="39503" rtlCol="0" anchor="ctr"/>
          <a:lstStyle>
            <a:lvl1pPr algn="r">
              <a:defRPr sz="1000">
                <a:solidFill>
                  <a:schemeClr val="tx1">
                    <a:tint val="75000"/>
                  </a:schemeClr>
                </a:solidFill>
              </a:defRPr>
            </a:lvl1pPr>
          </a:lstStyle>
          <a:p>
            <a:fld id="{ED954774-97A0-4743-870B-A418B06FDBAD}" type="slidenum">
              <a:rPr lang="zh-CN" altLang="en-US" smtClean="0"/>
              <a:t>‹#›</a:t>
            </a:fld>
            <a:endParaRPr lang="zh-CN" altLang="en-US"/>
          </a:p>
        </p:txBody>
      </p:sp>
    </p:spTree>
    <p:extLst>
      <p:ext uri="{BB962C8B-B14F-4D97-AF65-F5344CB8AC3E}">
        <p14:creationId xmlns:p14="http://schemas.microsoft.com/office/powerpoint/2010/main" val="30036256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xStyles>
    <p:titleStyle>
      <a:lvl1pPr algn="ctr" defTabSz="790065" rtl="0" eaLnBrk="1" latinLnBrk="0" hangingPunct="1">
        <a:spcBef>
          <a:spcPct val="0"/>
        </a:spcBef>
        <a:buNone/>
        <a:defRPr sz="3800" kern="1200">
          <a:solidFill>
            <a:schemeClr val="tx1"/>
          </a:solidFill>
          <a:latin typeface="+mj-lt"/>
          <a:ea typeface="+mj-ea"/>
          <a:cs typeface="+mj-cs"/>
        </a:defRPr>
      </a:lvl1pPr>
    </p:titleStyle>
    <p:bodyStyle>
      <a:lvl1pPr marL="296275" indent="-296275" algn="l" defTabSz="790065"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641928" indent="-246895" algn="l" defTabSz="790065"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987582" indent="-197516" algn="l" defTabSz="790065" rtl="0" eaLnBrk="1" latinLnBrk="0" hangingPunct="1">
        <a:spcBef>
          <a:spcPct val="20000"/>
        </a:spcBef>
        <a:buFont typeface="Arial" pitchFamily="34" charset="0"/>
        <a:buChar char="•"/>
        <a:defRPr sz="2100" kern="1200">
          <a:solidFill>
            <a:schemeClr val="tx1"/>
          </a:solidFill>
          <a:latin typeface="+mn-lt"/>
          <a:ea typeface="+mn-ea"/>
          <a:cs typeface="+mn-cs"/>
        </a:defRPr>
      </a:lvl3pPr>
      <a:lvl4pPr marL="1382614" indent="-197516" algn="l" defTabSz="790065" rtl="0" eaLnBrk="1" latinLnBrk="0" hangingPunct="1">
        <a:spcBef>
          <a:spcPct val="20000"/>
        </a:spcBef>
        <a:buFont typeface="Arial" pitchFamily="34" charset="0"/>
        <a:buChar char="–"/>
        <a:defRPr sz="1700" kern="1200">
          <a:solidFill>
            <a:schemeClr val="tx1"/>
          </a:solidFill>
          <a:latin typeface="+mn-lt"/>
          <a:ea typeface="+mn-ea"/>
          <a:cs typeface="+mn-cs"/>
        </a:defRPr>
      </a:lvl4pPr>
      <a:lvl5pPr marL="1777646" indent="-197516" algn="l" defTabSz="790065" rtl="0" eaLnBrk="1" latinLnBrk="0" hangingPunct="1">
        <a:spcBef>
          <a:spcPct val="20000"/>
        </a:spcBef>
        <a:buFont typeface="Arial" pitchFamily="34" charset="0"/>
        <a:buChar char="»"/>
        <a:defRPr sz="1700" kern="1200">
          <a:solidFill>
            <a:schemeClr val="tx1"/>
          </a:solidFill>
          <a:latin typeface="+mn-lt"/>
          <a:ea typeface="+mn-ea"/>
          <a:cs typeface="+mn-cs"/>
        </a:defRPr>
      </a:lvl5pPr>
      <a:lvl6pPr marL="2172679" indent="-197516" algn="l" defTabSz="790065" rtl="0" eaLnBrk="1" latinLnBrk="0" hangingPunct="1">
        <a:spcBef>
          <a:spcPct val="20000"/>
        </a:spcBef>
        <a:buFont typeface="Arial" pitchFamily="34" charset="0"/>
        <a:buChar char="•"/>
        <a:defRPr sz="1700" kern="1200">
          <a:solidFill>
            <a:schemeClr val="tx1"/>
          </a:solidFill>
          <a:latin typeface="+mn-lt"/>
          <a:ea typeface="+mn-ea"/>
          <a:cs typeface="+mn-cs"/>
        </a:defRPr>
      </a:lvl6pPr>
      <a:lvl7pPr marL="2567712" indent="-197516" algn="l" defTabSz="790065" rtl="0" eaLnBrk="1" latinLnBrk="0" hangingPunct="1">
        <a:spcBef>
          <a:spcPct val="20000"/>
        </a:spcBef>
        <a:buFont typeface="Arial" pitchFamily="34" charset="0"/>
        <a:buChar char="•"/>
        <a:defRPr sz="1700" kern="1200">
          <a:solidFill>
            <a:schemeClr val="tx1"/>
          </a:solidFill>
          <a:latin typeface="+mn-lt"/>
          <a:ea typeface="+mn-ea"/>
          <a:cs typeface="+mn-cs"/>
        </a:defRPr>
      </a:lvl7pPr>
      <a:lvl8pPr marL="2962744" indent="-197516" algn="l" defTabSz="790065" rtl="0" eaLnBrk="1" latinLnBrk="0" hangingPunct="1">
        <a:spcBef>
          <a:spcPct val="20000"/>
        </a:spcBef>
        <a:buFont typeface="Arial" pitchFamily="34" charset="0"/>
        <a:buChar char="•"/>
        <a:defRPr sz="1700" kern="1200">
          <a:solidFill>
            <a:schemeClr val="tx1"/>
          </a:solidFill>
          <a:latin typeface="+mn-lt"/>
          <a:ea typeface="+mn-ea"/>
          <a:cs typeface="+mn-cs"/>
        </a:defRPr>
      </a:lvl8pPr>
      <a:lvl9pPr marL="3357777" indent="-197516" algn="l" defTabSz="790065" rtl="0" eaLnBrk="1" latinLnBrk="0" hangingPunct="1">
        <a:spcBef>
          <a:spcPct val="20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790065" rtl="0" eaLnBrk="1" latinLnBrk="0" hangingPunct="1">
        <a:defRPr sz="1500" kern="1200">
          <a:solidFill>
            <a:schemeClr val="tx1"/>
          </a:solidFill>
          <a:latin typeface="+mn-lt"/>
          <a:ea typeface="+mn-ea"/>
          <a:cs typeface="+mn-cs"/>
        </a:defRPr>
      </a:lvl1pPr>
      <a:lvl2pPr marL="395033" algn="l" defTabSz="790065" rtl="0" eaLnBrk="1" latinLnBrk="0" hangingPunct="1">
        <a:defRPr sz="1500" kern="1200">
          <a:solidFill>
            <a:schemeClr val="tx1"/>
          </a:solidFill>
          <a:latin typeface="+mn-lt"/>
          <a:ea typeface="+mn-ea"/>
          <a:cs typeface="+mn-cs"/>
        </a:defRPr>
      </a:lvl2pPr>
      <a:lvl3pPr marL="790065" algn="l" defTabSz="790065" rtl="0" eaLnBrk="1" latinLnBrk="0" hangingPunct="1">
        <a:defRPr sz="1500" kern="1200">
          <a:solidFill>
            <a:schemeClr val="tx1"/>
          </a:solidFill>
          <a:latin typeface="+mn-lt"/>
          <a:ea typeface="+mn-ea"/>
          <a:cs typeface="+mn-cs"/>
        </a:defRPr>
      </a:lvl3pPr>
      <a:lvl4pPr marL="1185098" algn="l" defTabSz="790065" rtl="0" eaLnBrk="1" latinLnBrk="0" hangingPunct="1">
        <a:defRPr sz="1500" kern="1200">
          <a:solidFill>
            <a:schemeClr val="tx1"/>
          </a:solidFill>
          <a:latin typeface="+mn-lt"/>
          <a:ea typeface="+mn-ea"/>
          <a:cs typeface="+mn-cs"/>
        </a:defRPr>
      </a:lvl4pPr>
      <a:lvl5pPr marL="1580131" algn="l" defTabSz="790065" rtl="0" eaLnBrk="1" latinLnBrk="0" hangingPunct="1">
        <a:defRPr sz="1500" kern="1200">
          <a:solidFill>
            <a:schemeClr val="tx1"/>
          </a:solidFill>
          <a:latin typeface="+mn-lt"/>
          <a:ea typeface="+mn-ea"/>
          <a:cs typeface="+mn-cs"/>
        </a:defRPr>
      </a:lvl5pPr>
      <a:lvl6pPr marL="1975163" algn="l" defTabSz="790065" rtl="0" eaLnBrk="1" latinLnBrk="0" hangingPunct="1">
        <a:defRPr sz="1500" kern="1200">
          <a:solidFill>
            <a:schemeClr val="tx1"/>
          </a:solidFill>
          <a:latin typeface="+mn-lt"/>
          <a:ea typeface="+mn-ea"/>
          <a:cs typeface="+mn-cs"/>
        </a:defRPr>
      </a:lvl6pPr>
      <a:lvl7pPr marL="2370195" algn="l" defTabSz="790065" rtl="0" eaLnBrk="1" latinLnBrk="0" hangingPunct="1">
        <a:defRPr sz="1500" kern="1200">
          <a:solidFill>
            <a:schemeClr val="tx1"/>
          </a:solidFill>
          <a:latin typeface="+mn-lt"/>
          <a:ea typeface="+mn-ea"/>
          <a:cs typeface="+mn-cs"/>
        </a:defRPr>
      </a:lvl7pPr>
      <a:lvl8pPr marL="2765228" algn="l" defTabSz="790065" rtl="0" eaLnBrk="1" latinLnBrk="0" hangingPunct="1">
        <a:defRPr sz="1500" kern="1200">
          <a:solidFill>
            <a:schemeClr val="tx1"/>
          </a:solidFill>
          <a:latin typeface="+mn-lt"/>
          <a:ea typeface="+mn-ea"/>
          <a:cs typeface="+mn-cs"/>
        </a:defRPr>
      </a:lvl8pPr>
      <a:lvl9pPr marL="3160261" algn="l" defTabSz="790065"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4.png"/><Relationship Id="rId2" Type="http://schemas.microsoft.com/office/2007/relationships/media" Target="../media/media1.wav"/><Relationship Id="rId1" Type="http://schemas.openxmlformats.org/officeDocument/2006/relationships/audio" Target="NULL" TargetMode="External"/><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9" y="22"/>
            <a:ext cx="8279462" cy="4321132"/>
          </a:xfrm>
          <a:prstGeom prst="rect">
            <a:avLst/>
          </a:prstGeom>
        </p:spPr>
      </p:pic>
      <p:grpSp>
        <p:nvGrpSpPr>
          <p:cNvPr id="5" name="组合 4"/>
          <p:cNvGrpSpPr/>
          <p:nvPr/>
        </p:nvGrpSpPr>
        <p:grpSpPr>
          <a:xfrm>
            <a:off x="1401430" y="936451"/>
            <a:ext cx="1592309" cy="1061637"/>
            <a:chOff x="1202882" y="776368"/>
            <a:chExt cx="1800200" cy="1282779"/>
          </a:xfrm>
        </p:grpSpPr>
        <p:grpSp>
          <p:nvGrpSpPr>
            <p:cNvPr id="2" name="组合 1"/>
            <p:cNvGrpSpPr/>
            <p:nvPr/>
          </p:nvGrpSpPr>
          <p:grpSpPr>
            <a:xfrm>
              <a:off x="1202882" y="776368"/>
              <a:ext cx="1800200" cy="1282779"/>
              <a:chOff x="1862030" y="1491631"/>
              <a:chExt cx="1809869" cy="1289669"/>
            </a:xfrm>
          </p:grpSpPr>
          <p:sp>
            <p:nvSpPr>
              <p:cNvPr id="3" name="椭圆 7"/>
              <p:cNvSpPr/>
              <p:nvPr/>
            </p:nvSpPr>
            <p:spPr>
              <a:xfrm>
                <a:off x="1862030" y="1491631"/>
                <a:ext cx="1809869" cy="1148700"/>
              </a:xfrm>
              <a:custGeom>
                <a:avLst/>
                <a:gdLst>
                  <a:gd name="connsiteX0" fmla="*/ 0 w 1800200"/>
                  <a:gd name="connsiteY0" fmla="*/ 540060 h 1080120"/>
                  <a:gd name="connsiteX1" fmla="*/ 900100 w 1800200"/>
                  <a:gd name="connsiteY1" fmla="*/ 0 h 1080120"/>
                  <a:gd name="connsiteX2" fmla="*/ 1800200 w 1800200"/>
                  <a:gd name="connsiteY2" fmla="*/ 540060 h 1080120"/>
                  <a:gd name="connsiteX3" fmla="*/ 900100 w 1800200"/>
                  <a:gd name="connsiteY3" fmla="*/ 1080120 h 1080120"/>
                  <a:gd name="connsiteX4" fmla="*/ 0 w 1800200"/>
                  <a:gd name="connsiteY4" fmla="*/ 540060 h 1080120"/>
                  <a:gd name="connsiteX0" fmla="*/ 900100 w 1800200"/>
                  <a:gd name="connsiteY0" fmla="*/ 1080120 h 1171560"/>
                  <a:gd name="connsiteX1" fmla="*/ 0 w 1800200"/>
                  <a:gd name="connsiteY1" fmla="*/ 540060 h 1171560"/>
                  <a:gd name="connsiteX2" fmla="*/ 900100 w 1800200"/>
                  <a:gd name="connsiteY2" fmla="*/ 0 h 1171560"/>
                  <a:gd name="connsiteX3" fmla="*/ 1800200 w 1800200"/>
                  <a:gd name="connsiteY3" fmla="*/ 540060 h 1171560"/>
                  <a:gd name="connsiteX4" fmla="*/ 991540 w 1800200"/>
                  <a:gd name="connsiteY4" fmla="*/ 1171560 h 1171560"/>
                  <a:gd name="connsiteX0" fmla="*/ 900100 w 1800200"/>
                  <a:gd name="connsiteY0" fmla="*/ 1080120 h 1148700"/>
                  <a:gd name="connsiteX1" fmla="*/ 0 w 1800200"/>
                  <a:gd name="connsiteY1" fmla="*/ 540060 h 1148700"/>
                  <a:gd name="connsiteX2" fmla="*/ 900100 w 1800200"/>
                  <a:gd name="connsiteY2" fmla="*/ 0 h 1148700"/>
                  <a:gd name="connsiteX3" fmla="*/ 1800200 w 1800200"/>
                  <a:gd name="connsiteY3" fmla="*/ 540060 h 1148700"/>
                  <a:gd name="connsiteX4" fmla="*/ 991540 w 1800200"/>
                  <a:gd name="connsiteY4" fmla="*/ 1148700 h 1148700"/>
                  <a:gd name="connsiteX0" fmla="*/ 909769 w 1809869"/>
                  <a:gd name="connsiteY0" fmla="*/ 1080120 h 1148700"/>
                  <a:gd name="connsiteX1" fmla="*/ 462069 w 1809869"/>
                  <a:gd name="connsiteY1" fmla="*/ 1003920 h 1148700"/>
                  <a:gd name="connsiteX2" fmla="*/ 9669 w 1809869"/>
                  <a:gd name="connsiteY2" fmla="*/ 540060 h 1148700"/>
                  <a:gd name="connsiteX3" fmla="*/ 909769 w 1809869"/>
                  <a:gd name="connsiteY3" fmla="*/ 0 h 1148700"/>
                  <a:gd name="connsiteX4" fmla="*/ 1809869 w 1809869"/>
                  <a:gd name="connsiteY4" fmla="*/ 540060 h 1148700"/>
                  <a:gd name="connsiteX5" fmla="*/ 1001209 w 1809869"/>
                  <a:gd name="connsiteY5" fmla="*/ 1148700 h 114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869" h="1148700">
                    <a:moveTo>
                      <a:pt x="909769" y="1080120"/>
                    </a:moveTo>
                    <a:cubicBezTo>
                      <a:pt x="835152" y="1067420"/>
                      <a:pt x="612086" y="1093930"/>
                      <a:pt x="462069" y="1003920"/>
                    </a:cubicBezTo>
                    <a:cubicBezTo>
                      <a:pt x="312052" y="913910"/>
                      <a:pt x="-64948" y="707380"/>
                      <a:pt x="9669" y="540060"/>
                    </a:cubicBezTo>
                    <a:cubicBezTo>
                      <a:pt x="84286" y="372740"/>
                      <a:pt x="412657" y="0"/>
                      <a:pt x="909769" y="0"/>
                    </a:cubicBezTo>
                    <a:cubicBezTo>
                      <a:pt x="1406881" y="0"/>
                      <a:pt x="1809869" y="241793"/>
                      <a:pt x="1809869" y="540060"/>
                    </a:cubicBezTo>
                    <a:cubicBezTo>
                      <a:pt x="1809869" y="838327"/>
                      <a:pt x="1406881" y="1057260"/>
                      <a:pt x="1001209" y="114870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2655094" y="2564130"/>
                <a:ext cx="228123" cy="217170"/>
              </a:xfrm>
              <a:custGeom>
                <a:avLst/>
                <a:gdLst>
                  <a:gd name="connsiteX0" fmla="*/ 0 w 182880"/>
                  <a:gd name="connsiteY0" fmla="*/ 0 h 198120"/>
                  <a:gd name="connsiteX1" fmla="*/ 137160 w 182880"/>
                  <a:gd name="connsiteY1" fmla="*/ 198120 h 198120"/>
                  <a:gd name="connsiteX2" fmla="*/ 182880 w 182880"/>
                  <a:gd name="connsiteY2" fmla="*/ 53340 h 198120"/>
                  <a:gd name="connsiteX0" fmla="*/ 0 w 216217"/>
                  <a:gd name="connsiteY0" fmla="*/ 0 h 198120"/>
                  <a:gd name="connsiteX1" fmla="*/ 137160 w 216217"/>
                  <a:gd name="connsiteY1" fmla="*/ 198120 h 198120"/>
                  <a:gd name="connsiteX2" fmla="*/ 216217 w 216217"/>
                  <a:gd name="connsiteY2" fmla="*/ 43815 h 198120"/>
                  <a:gd name="connsiteX0" fmla="*/ 0 w 228123"/>
                  <a:gd name="connsiteY0" fmla="*/ 0 h 217170"/>
                  <a:gd name="connsiteX1" fmla="*/ 149066 w 228123"/>
                  <a:gd name="connsiteY1" fmla="*/ 217170 h 217170"/>
                  <a:gd name="connsiteX2" fmla="*/ 228123 w 228123"/>
                  <a:gd name="connsiteY2" fmla="*/ 62865 h 217170"/>
                </a:gdLst>
                <a:ahLst/>
                <a:cxnLst>
                  <a:cxn ang="0">
                    <a:pos x="connsiteX0" y="connsiteY0"/>
                  </a:cxn>
                  <a:cxn ang="0">
                    <a:pos x="connsiteX1" y="connsiteY1"/>
                  </a:cxn>
                  <a:cxn ang="0">
                    <a:pos x="connsiteX2" y="connsiteY2"/>
                  </a:cxn>
                </a:cxnLst>
                <a:rect l="l" t="t" r="r" b="b"/>
                <a:pathLst>
                  <a:path w="228123" h="217170">
                    <a:moveTo>
                      <a:pt x="0" y="0"/>
                    </a:moveTo>
                    <a:lnTo>
                      <a:pt x="149066" y="217170"/>
                    </a:lnTo>
                    <a:lnTo>
                      <a:pt x="228123" y="6286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rot="21288031">
              <a:off x="1386892" y="827006"/>
              <a:ext cx="1436537" cy="1041284"/>
            </a:xfrm>
            <a:prstGeom prst="rect">
              <a:avLst/>
            </a:prstGeom>
            <a:noFill/>
            <a:ln w="12700">
              <a:noFill/>
            </a:ln>
          </p:spPr>
          <p:txBody>
            <a:bodyPr wrap="square" rtlCol="0">
              <a:spAutoFit/>
            </a:bodyPr>
            <a:lstStyle/>
            <a:p>
              <a:pPr algn="ctr"/>
              <a:r>
                <a:rPr lang="zh-CN" altLang="en-US" sz="2500" b="1" spc="-150" dirty="0" smtClean="0">
                  <a:ln w="12700">
                    <a:solidFill>
                      <a:schemeClr val="bg1"/>
                    </a:solidFill>
                  </a:ln>
                  <a:noFill/>
                  <a:latin typeface="苏新诗卵石体" pitchFamily="49" charset="-122"/>
                  <a:ea typeface="苏新诗卵石体" pitchFamily="49" charset="-122"/>
                </a:rPr>
                <a:t>新鲜</a:t>
              </a:r>
              <a:endParaRPr lang="en-US" altLang="zh-CN" sz="2500" b="1" spc="-150" dirty="0" smtClean="0">
                <a:ln w="12700">
                  <a:solidFill>
                    <a:schemeClr val="bg1"/>
                  </a:solidFill>
                </a:ln>
                <a:noFill/>
                <a:latin typeface="苏新诗卵石体" pitchFamily="49" charset="-122"/>
                <a:ea typeface="苏新诗卵石体" pitchFamily="49" charset="-122"/>
              </a:endParaRPr>
            </a:p>
            <a:p>
              <a:pPr algn="ctr"/>
              <a:r>
                <a:rPr lang="zh-CN" altLang="en-US" sz="2500" b="1" spc="-150" dirty="0" smtClean="0">
                  <a:ln w="12700">
                    <a:solidFill>
                      <a:schemeClr val="bg1"/>
                    </a:solidFill>
                  </a:ln>
                  <a:noFill/>
                  <a:latin typeface="苏新诗卵石体" pitchFamily="49" charset="-122"/>
                  <a:ea typeface="苏新诗卵石体" pitchFamily="49" charset="-122"/>
                </a:rPr>
                <a:t>  出炉</a:t>
              </a:r>
              <a:endParaRPr lang="zh-CN" altLang="en-US" sz="2500" b="1" spc="-150" dirty="0">
                <a:ln w="12700">
                  <a:solidFill>
                    <a:schemeClr val="bg1"/>
                  </a:solidFill>
                </a:ln>
                <a:noFill/>
                <a:latin typeface="苏新诗卵石体" pitchFamily="49" charset="-122"/>
                <a:ea typeface="苏新诗卵石体" pitchFamily="49" charset="-122"/>
              </a:endParaRPr>
            </a:p>
          </p:txBody>
        </p:sp>
      </p:grpSp>
      <p:pic>
        <p:nvPicPr>
          <p:cNvPr id="11" name="欧美 - Troubie Is A Friend.wav">
            <a:hlinkClick r:id="" action="ppaction://media"/>
          </p:cNvPr>
          <p:cNvPicPr>
            <a:picLocks noChangeAspect="1"/>
          </p:cNvPicPr>
          <p:nvPr>
            <a:audioFile r:link="rId1"/>
            <p:extLst>
              <p:ext uri="{DAA4B4D4-6D71-4841-9C94-3DE7FCFB9230}">
                <p14:media xmlns:p14="http://schemas.microsoft.com/office/powerpoint/2010/main" r:embed="rId2">
                  <p14:trim st="4665.276"/>
                </p14:media>
              </p:ext>
            </p:extLst>
          </p:nvPr>
        </p:nvPicPr>
        <p:blipFill>
          <a:blip r:embed="rId7"/>
          <a:stretch>
            <a:fillRect/>
          </a:stretch>
        </p:blipFill>
        <p:spPr>
          <a:xfrm>
            <a:off x="1170725" y="-504509"/>
            <a:ext cx="539202" cy="504509"/>
          </a:xfrm>
          <a:prstGeom prst="rect">
            <a:avLst/>
          </a:prstGeom>
        </p:spPr>
      </p:pic>
      <p:sp>
        <p:nvSpPr>
          <p:cNvPr id="17" name="文本框 18"/>
          <p:cNvSpPr txBox="1"/>
          <p:nvPr/>
        </p:nvSpPr>
        <p:spPr>
          <a:xfrm>
            <a:off x="2083540" y="2066302"/>
            <a:ext cx="4505483" cy="936996"/>
          </a:xfrm>
          <a:prstGeom prst="rect">
            <a:avLst/>
          </a:prstGeom>
          <a:noFill/>
        </p:spPr>
        <p:txBody>
          <a:bodyPr wrap="none" lIns="59255" tIns="29627" rIns="59255" bIns="29627" rtlCol="0">
            <a:spAutoFit/>
          </a:bodyPr>
          <a:lstStyle/>
          <a:p>
            <a:pPr algn="r"/>
            <a:r>
              <a:rPr lang="zh-CN" altLang="en-US" sz="5700" b="1" dirty="0">
                <a:ln w="19050">
                  <a:solidFill>
                    <a:schemeClr val="bg1"/>
                  </a:solidFill>
                  <a:prstDash val="solid"/>
                </a:ln>
                <a:noFill/>
                <a:latin typeface="华康海报体W12(P)" pitchFamily="82" charset="-122"/>
                <a:ea typeface="华康海报体W12(P)" pitchFamily="82" charset="-122"/>
              </a:rPr>
              <a:t>年终总结来了</a:t>
            </a:r>
          </a:p>
        </p:txBody>
      </p:sp>
      <p:sp>
        <p:nvSpPr>
          <p:cNvPr id="54" name="TextBox 53"/>
          <p:cNvSpPr txBox="1"/>
          <p:nvPr/>
        </p:nvSpPr>
        <p:spPr>
          <a:xfrm>
            <a:off x="2868439" y="3528739"/>
            <a:ext cx="2522342" cy="356776"/>
          </a:xfrm>
          <a:prstGeom prst="rect">
            <a:avLst/>
          </a:prstGeom>
          <a:noFill/>
        </p:spPr>
        <p:txBody>
          <a:bodyPr wrap="square" lIns="79006" tIns="39503" rIns="79006" bIns="39503" rtlCol="0">
            <a:spAutoFit/>
          </a:bodyPr>
          <a:lstStyle/>
          <a:p>
            <a:pPr algn="ctr"/>
            <a:r>
              <a:rPr lang="zh-CN" altLang="en-US" sz="1800" dirty="0" smtClean="0">
                <a:solidFill>
                  <a:schemeClr val="bg1"/>
                </a:solidFill>
                <a:latin typeface="微软雅黑" pitchFamily="34" charset="-122"/>
                <a:ea typeface="微软雅黑" pitchFamily="34" charset="-122"/>
              </a:rPr>
              <a:t>汇报人：大侠素材铺</a:t>
            </a:r>
            <a:endParaRPr lang="zh-CN" altLang="en-US" sz="1800" dirty="0">
              <a:solidFill>
                <a:schemeClr val="bg1"/>
              </a:solidFill>
              <a:latin typeface="微软雅黑" pitchFamily="34" charset="-122"/>
              <a:ea typeface="微软雅黑" pitchFamily="34" charset="-122"/>
            </a:endParaRPr>
          </a:p>
        </p:txBody>
      </p:sp>
      <p:sp>
        <p:nvSpPr>
          <p:cNvPr id="55" name="TextBox 54"/>
          <p:cNvSpPr txBox="1"/>
          <p:nvPr/>
        </p:nvSpPr>
        <p:spPr>
          <a:xfrm>
            <a:off x="3348112" y="792435"/>
            <a:ext cx="2733945" cy="1477328"/>
          </a:xfrm>
          <a:prstGeom prst="rect">
            <a:avLst/>
          </a:prstGeom>
          <a:noFill/>
          <a:ln w="12700">
            <a:noFill/>
          </a:ln>
        </p:spPr>
        <p:txBody>
          <a:bodyPr wrap="square" rtlCol="0">
            <a:spAutoFit/>
          </a:bodyPr>
          <a:lstStyle/>
          <a:p>
            <a:r>
              <a:rPr lang="en-US" altLang="zh-CN" sz="9000" dirty="0" smtClean="0">
                <a:ln w="12700">
                  <a:solidFill>
                    <a:schemeClr val="bg1"/>
                  </a:solidFill>
                </a:ln>
                <a:blipFill dpi="0" rotWithShape="1">
                  <a:blip r:embed="rId8"/>
                  <a:srcRect/>
                  <a:tile tx="0" ty="0" sx="100000" sy="100000" flip="none" algn="tl"/>
                </a:blipFill>
                <a:latin typeface="Whimsy TT" pitchFamily="34" charset="0"/>
                <a:ea typeface="迷你简白棋" pitchFamily="2" charset="-122"/>
              </a:rPr>
              <a:t>2018</a:t>
            </a:r>
            <a:endParaRPr lang="zh-CN" altLang="en-US" sz="9000" dirty="0">
              <a:ln w="12700">
                <a:solidFill>
                  <a:schemeClr val="bg1"/>
                </a:solidFill>
              </a:ln>
              <a:blipFill dpi="0" rotWithShape="1">
                <a:blip r:embed="rId8"/>
                <a:srcRect/>
                <a:tile tx="0" ty="0" sx="100000" sy="100000" flip="none" algn="tl"/>
              </a:blipFill>
              <a:latin typeface="Whimsy TT" pitchFamily="34" charset="0"/>
              <a:ea typeface="迷你简白棋" pitchFamily="2" charset="-122"/>
            </a:endParaRPr>
          </a:p>
        </p:txBody>
      </p:sp>
    </p:spTree>
    <p:extLst>
      <p:ext uri="{BB962C8B-B14F-4D97-AF65-F5344CB8AC3E}">
        <p14:creationId xmlns:p14="http://schemas.microsoft.com/office/powerpoint/2010/main" val="2621573671"/>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2" presetClass="entr" presetSubtype="1"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0-#ppt_h/2"/>
                                          </p:val>
                                        </p:tav>
                                        <p:tav tm="100000">
                                          <p:val>
                                            <p:strVal val="#ppt_y"/>
                                          </p:val>
                                        </p:tav>
                                      </p:tavLst>
                                    </p:anim>
                                  </p:childTnLst>
                                </p:cTn>
                              </p:par>
                            </p:childTnLst>
                          </p:cTn>
                        </p:par>
                        <p:par>
                          <p:cTn id="12" fill="hold">
                            <p:stCondLst>
                              <p:cond delay="500"/>
                            </p:stCondLst>
                            <p:childTnLst>
                              <p:par>
                                <p:cTn id="13" presetID="32" presetClass="emph" presetSubtype="0" repeatCount="3000" fill="hold" nodeType="afterEffect">
                                  <p:stCondLst>
                                    <p:cond delay="0"/>
                                  </p:stCondLst>
                                  <p:childTnLst>
                                    <p:animRot by="120000">
                                      <p:cBhvr>
                                        <p:cTn id="14" dur="50" fill="hold">
                                          <p:stCondLst>
                                            <p:cond delay="0"/>
                                          </p:stCondLst>
                                        </p:cTn>
                                        <p:tgtEl>
                                          <p:spTgt spid="5"/>
                                        </p:tgtEl>
                                        <p:attrNameLst>
                                          <p:attrName>r</p:attrName>
                                        </p:attrNameLst>
                                      </p:cBhvr>
                                    </p:animRot>
                                    <p:animRot by="-240000">
                                      <p:cBhvr>
                                        <p:cTn id="15" dur="100" fill="hold">
                                          <p:stCondLst>
                                            <p:cond delay="100"/>
                                          </p:stCondLst>
                                        </p:cTn>
                                        <p:tgtEl>
                                          <p:spTgt spid="5"/>
                                        </p:tgtEl>
                                        <p:attrNameLst>
                                          <p:attrName>r</p:attrName>
                                        </p:attrNameLst>
                                      </p:cBhvr>
                                    </p:animRot>
                                    <p:animRot by="240000">
                                      <p:cBhvr>
                                        <p:cTn id="16" dur="100" fill="hold">
                                          <p:stCondLst>
                                            <p:cond delay="200"/>
                                          </p:stCondLst>
                                        </p:cTn>
                                        <p:tgtEl>
                                          <p:spTgt spid="5"/>
                                        </p:tgtEl>
                                        <p:attrNameLst>
                                          <p:attrName>r</p:attrName>
                                        </p:attrNameLst>
                                      </p:cBhvr>
                                    </p:animRot>
                                    <p:animRot by="-240000">
                                      <p:cBhvr>
                                        <p:cTn id="17" dur="100" fill="hold">
                                          <p:stCondLst>
                                            <p:cond delay="300"/>
                                          </p:stCondLst>
                                        </p:cTn>
                                        <p:tgtEl>
                                          <p:spTgt spid="5"/>
                                        </p:tgtEl>
                                        <p:attrNameLst>
                                          <p:attrName>r</p:attrName>
                                        </p:attrNameLst>
                                      </p:cBhvr>
                                    </p:animRot>
                                    <p:animRot by="120000">
                                      <p:cBhvr>
                                        <p:cTn id="18" dur="100" fill="hold">
                                          <p:stCondLst>
                                            <p:cond delay="400"/>
                                          </p:stCondLst>
                                        </p:cTn>
                                        <p:tgtEl>
                                          <p:spTgt spid="5"/>
                                        </p:tgtEl>
                                        <p:attrNameLst>
                                          <p:attrName>r</p:attrName>
                                        </p:attrNameLst>
                                      </p:cBhvr>
                                    </p:animRot>
                                  </p:childTnLst>
                                </p:cTn>
                              </p:par>
                              <p:par>
                                <p:cTn id="19" presetID="53" presetClass="entr" presetSubtype="16" fill="hold" grpId="0" nodeType="withEffect">
                                  <p:stCondLst>
                                    <p:cond delay="1700"/>
                                  </p:stCondLst>
                                  <p:childTnLst>
                                    <p:set>
                                      <p:cBhvr>
                                        <p:cTn id="20" dur="1" fill="hold">
                                          <p:stCondLst>
                                            <p:cond delay="0"/>
                                          </p:stCondLst>
                                        </p:cTn>
                                        <p:tgtEl>
                                          <p:spTgt spid="17"/>
                                        </p:tgtEl>
                                        <p:attrNameLst>
                                          <p:attrName>style.visibility</p:attrName>
                                        </p:attrNameLst>
                                      </p:cBhvr>
                                      <p:to>
                                        <p:strVal val="visible"/>
                                      </p:to>
                                    </p:set>
                                    <p:anim calcmode="lin" valueType="num">
                                      <p:cBhvr>
                                        <p:cTn id="21" dur="300" fill="hold"/>
                                        <p:tgtEl>
                                          <p:spTgt spid="17"/>
                                        </p:tgtEl>
                                        <p:attrNameLst>
                                          <p:attrName>ppt_w</p:attrName>
                                        </p:attrNameLst>
                                      </p:cBhvr>
                                      <p:tavLst>
                                        <p:tav tm="0">
                                          <p:val>
                                            <p:fltVal val="0"/>
                                          </p:val>
                                        </p:tav>
                                        <p:tav tm="100000">
                                          <p:val>
                                            <p:strVal val="#ppt_w"/>
                                          </p:val>
                                        </p:tav>
                                      </p:tavLst>
                                    </p:anim>
                                    <p:anim calcmode="lin" valueType="num">
                                      <p:cBhvr>
                                        <p:cTn id="22" dur="300" fill="hold"/>
                                        <p:tgtEl>
                                          <p:spTgt spid="17"/>
                                        </p:tgtEl>
                                        <p:attrNameLst>
                                          <p:attrName>ppt_h</p:attrName>
                                        </p:attrNameLst>
                                      </p:cBhvr>
                                      <p:tavLst>
                                        <p:tav tm="0">
                                          <p:val>
                                            <p:fltVal val="0"/>
                                          </p:val>
                                        </p:tav>
                                        <p:tav tm="100000">
                                          <p:val>
                                            <p:strVal val="#ppt_h"/>
                                          </p:val>
                                        </p:tav>
                                      </p:tavLst>
                                    </p:anim>
                                    <p:animEffect transition="in" filter="fade">
                                      <p:cBhvr>
                                        <p:cTn id="23" dur="300"/>
                                        <p:tgtEl>
                                          <p:spTgt spid="17"/>
                                        </p:tgtEl>
                                      </p:cBhvr>
                                    </p:animEffect>
                                  </p:childTnLst>
                                </p:cTn>
                              </p:par>
                              <p:par>
                                <p:cTn id="24" presetID="6" presetClass="emph" presetSubtype="0" fill="hold" grpId="1" nodeType="withEffect">
                                  <p:stCondLst>
                                    <p:cond delay="2000"/>
                                  </p:stCondLst>
                                  <p:childTnLst>
                                    <p:animScale>
                                      <p:cBhvr>
                                        <p:cTn id="25" dur="100" fill="hold"/>
                                        <p:tgtEl>
                                          <p:spTgt spid="17"/>
                                        </p:tgtEl>
                                      </p:cBhvr>
                                      <p:by x="115000" y="115000"/>
                                    </p:animScale>
                                  </p:childTnLst>
                                </p:cTn>
                              </p:par>
                              <p:par>
                                <p:cTn id="26" presetID="6" presetClass="emph" presetSubtype="0" fill="hold" grpId="2" nodeType="withEffect">
                                  <p:stCondLst>
                                    <p:cond delay="2100"/>
                                  </p:stCondLst>
                                  <p:childTnLst>
                                    <p:animScale>
                                      <p:cBhvr>
                                        <p:cTn id="27" dur="200" fill="hold"/>
                                        <p:tgtEl>
                                          <p:spTgt spid="17"/>
                                        </p:tgtEl>
                                      </p:cBhvr>
                                      <p:by x="85000" y="85000"/>
                                    </p:animScale>
                                  </p:childTnLst>
                                </p:cTn>
                              </p:par>
                              <p:par>
                                <p:cTn id="28" presetID="6" presetClass="emph" presetSubtype="0" fill="hold" grpId="3" nodeType="withEffect">
                                  <p:stCondLst>
                                    <p:cond delay="2300"/>
                                  </p:stCondLst>
                                  <p:childTnLst>
                                    <p:animScale>
                                      <p:cBhvr>
                                        <p:cTn id="29" dur="100" fill="hold"/>
                                        <p:tgtEl>
                                          <p:spTgt spid="17"/>
                                        </p:tgtEl>
                                      </p:cBhvr>
                                      <p:by x="105000" y="105000"/>
                                    </p:animScale>
                                  </p:childTnLst>
                                </p:cTn>
                              </p:par>
                              <p:par>
                                <p:cTn id="30" presetID="6" presetClass="emph" presetSubtype="0" fill="hold" grpId="4" nodeType="withEffect">
                                  <p:stCondLst>
                                    <p:cond delay="2100"/>
                                  </p:stCondLst>
                                  <p:childTnLst>
                                    <p:animScale>
                                      <p:cBhvr>
                                        <p:cTn id="31" dur="300" fill="hold"/>
                                        <p:tgtEl>
                                          <p:spTgt spid="17"/>
                                        </p:tgtEl>
                                      </p:cBhvr>
                                      <p:by x="97000" y="97000"/>
                                    </p:animScale>
                                  </p:childTnLst>
                                </p:cTn>
                              </p:par>
                              <p:par>
                                <p:cTn id="32" presetID="53" presetClass="entr" presetSubtype="16"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p:cTn id="34" dur="500" fill="hold"/>
                                        <p:tgtEl>
                                          <p:spTgt spid="54"/>
                                        </p:tgtEl>
                                        <p:attrNameLst>
                                          <p:attrName>ppt_w</p:attrName>
                                        </p:attrNameLst>
                                      </p:cBhvr>
                                      <p:tavLst>
                                        <p:tav tm="0">
                                          <p:val>
                                            <p:fltVal val="0"/>
                                          </p:val>
                                        </p:tav>
                                        <p:tav tm="100000">
                                          <p:val>
                                            <p:strVal val="#ppt_w"/>
                                          </p:val>
                                        </p:tav>
                                      </p:tavLst>
                                    </p:anim>
                                    <p:anim calcmode="lin" valueType="num">
                                      <p:cBhvr>
                                        <p:cTn id="35" dur="500" fill="hold"/>
                                        <p:tgtEl>
                                          <p:spTgt spid="54"/>
                                        </p:tgtEl>
                                        <p:attrNameLst>
                                          <p:attrName>ppt_h</p:attrName>
                                        </p:attrNameLst>
                                      </p:cBhvr>
                                      <p:tavLst>
                                        <p:tav tm="0">
                                          <p:val>
                                            <p:fltVal val="0"/>
                                          </p:val>
                                        </p:tav>
                                        <p:tav tm="100000">
                                          <p:val>
                                            <p:strVal val="#ppt_h"/>
                                          </p:val>
                                        </p:tav>
                                      </p:tavLst>
                                    </p:anim>
                                    <p:animEffect transition="in" filter="fade">
                                      <p:cBhvr>
                                        <p:cTn id="3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7" repeatCount="indefinite" fill="remove" display="0">
                  <p:stCondLst>
                    <p:cond delay="indefinite"/>
                  </p:stCondLst>
                  <p:endCondLst>
                    <p:cond evt="onStopAudio" delay="0">
                      <p:tgtEl>
                        <p:sldTgt/>
                      </p:tgtEl>
                    </p:cond>
                  </p:endCondLst>
                </p:cTn>
                <p:tgtEl>
                  <p:spTgt spid="11"/>
                </p:tgtEl>
              </p:cMediaNode>
            </p:audio>
          </p:childTnLst>
        </p:cTn>
      </p:par>
    </p:tnLst>
    <p:bldLst>
      <p:bldP spid="17" grpId="0"/>
      <p:bldP spid="17" grpId="1"/>
      <p:bldP spid="17" grpId="2"/>
      <p:bldP spid="17" grpId="3"/>
      <p:bldP spid="17" grpId="4"/>
      <p:bldP spid="5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577600" y="936981"/>
            <a:ext cx="2890743" cy="521260"/>
            <a:chOff x="2816009" y="1399813"/>
            <a:chExt cx="3268158" cy="629839"/>
          </a:xfrm>
        </p:grpSpPr>
        <p:sp>
          <p:nvSpPr>
            <p:cNvPr id="23" name="任意多边形 22"/>
            <p:cNvSpPr/>
            <p:nvPr/>
          </p:nvSpPr>
          <p:spPr>
            <a:xfrm>
              <a:off x="2824132" y="1399813"/>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4" name="TextBox 23"/>
            <p:cNvSpPr txBox="1"/>
            <p:nvPr/>
          </p:nvSpPr>
          <p:spPr>
            <a:xfrm rot="21349957">
              <a:off x="3685266" y="1482816"/>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2017</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工作总结</a:t>
              </a:r>
            </a:p>
          </p:txBody>
        </p:sp>
        <p:sp>
          <p:nvSpPr>
            <p:cNvPr id="25" name="TextBox 24"/>
            <p:cNvSpPr txBox="1"/>
            <p:nvPr/>
          </p:nvSpPr>
          <p:spPr>
            <a:xfrm>
              <a:off x="2816009" y="1471821"/>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1</a:t>
              </a:r>
              <a:endParaRPr lang="zh-CN" altLang="en-US" sz="2400" b="1" dirty="0">
                <a:solidFill>
                  <a:schemeClr val="bg1"/>
                </a:solidFill>
                <a:latin typeface="微软雅黑" pitchFamily="34" charset="-122"/>
                <a:ea typeface="微软雅黑" pitchFamily="34" charset="-122"/>
              </a:endParaRPr>
            </a:p>
          </p:txBody>
        </p:sp>
      </p:grpSp>
      <p:grpSp>
        <p:nvGrpSpPr>
          <p:cNvPr id="4" name="组合 3"/>
          <p:cNvGrpSpPr/>
          <p:nvPr/>
        </p:nvGrpSpPr>
        <p:grpSpPr>
          <a:xfrm>
            <a:off x="2577600" y="1473331"/>
            <a:ext cx="2890743" cy="521260"/>
            <a:chOff x="2816009" y="2183095"/>
            <a:chExt cx="3268158" cy="629839"/>
          </a:xfrm>
        </p:grpSpPr>
        <p:sp>
          <p:nvSpPr>
            <p:cNvPr id="26" name="任意多边形 25"/>
            <p:cNvSpPr/>
            <p:nvPr/>
          </p:nvSpPr>
          <p:spPr>
            <a:xfrm>
              <a:off x="2824132" y="2183095"/>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7" name="TextBox 26"/>
            <p:cNvSpPr txBox="1"/>
            <p:nvPr/>
          </p:nvSpPr>
          <p:spPr>
            <a:xfrm rot="21349957">
              <a:off x="3728759" y="2266098"/>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未完成事宜汇报</a:t>
              </a:r>
            </a:p>
          </p:txBody>
        </p:sp>
        <p:sp>
          <p:nvSpPr>
            <p:cNvPr id="28" name="TextBox 27"/>
            <p:cNvSpPr txBox="1"/>
            <p:nvPr/>
          </p:nvSpPr>
          <p:spPr>
            <a:xfrm>
              <a:off x="2816009" y="2255103"/>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2</a:t>
              </a:r>
              <a:endParaRPr lang="zh-CN" altLang="en-US" sz="24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2587218" y="2518156"/>
            <a:ext cx="2890743" cy="521260"/>
            <a:chOff x="2816009" y="2896775"/>
            <a:chExt cx="3268158" cy="629839"/>
          </a:xfrm>
        </p:grpSpPr>
        <p:sp>
          <p:nvSpPr>
            <p:cNvPr id="29" name="任意多边形 28"/>
            <p:cNvSpPr/>
            <p:nvPr/>
          </p:nvSpPr>
          <p:spPr>
            <a:xfrm>
              <a:off x="2824132" y="2896775"/>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0" name="TextBox 29"/>
            <p:cNvSpPr txBox="1"/>
            <p:nvPr/>
          </p:nvSpPr>
          <p:spPr>
            <a:xfrm rot="21349957">
              <a:off x="3728756" y="2979778"/>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防范措施与方法</a:t>
              </a:r>
            </a:p>
          </p:txBody>
        </p:sp>
        <p:sp>
          <p:nvSpPr>
            <p:cNvPr id="31" name="TextBox 30"/>
            <p:cNvSpPr txBox="1"/>
            <p:nvPr/>
          </p:nvSpPr>
          <p:spPr>
            <a:xfrm>
              <a:off x="2816009" y="2968783"/>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4</a:t>
              </a:r>
              <a:endParaRPr lang="zh-CN" altLang="en-US" sz="2400"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2577601" y="1991234"/>
            <a:ext cx="2890743" cy="521260"/>
            <a:chOff x="2816010" y="3733630"/>
            <a:chExt cx="3268158" cy="629839"/>
          </a:xfrm>
        </p:grpSpPr>
        <p:sp>
          <p:nvSpPr>
            <p:cNvPr id="32" name="任意多边形 31"/>
            <p:cNvSpPr/>
            <p:nvPr/>
          </p:nvSpPr>
          <p:spPr>
            <a:xfrm>
              <a:off x="2824133" y="3733630"/>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3" name="TextBox 32"/>
            <p:cNvSpPr txBox="1"/>
            <p:nvPr/>
          </p:nvSpPr>
          <p:spPr>
            <a:xfrm rot="21349957">
              <a:off x="3851996" y="3816633"/>
              <a:ext cx="1687605"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成功项目展示</a:t>
              </a:r>
            </a:p>
          </p:txBody>
        </p:sp>
        <p:sp>
          <p:nvSpPr>
            <p:cNvPr id="34" name="TextBox 33"/>
            <p:cNvSpPr txBox="1"/>
            <p:nvPr/>
          </p:nvSpPr>
          <p:spPr>
            <a:xfrm>
              <a:off x="2816010" y="3805638"/>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3</a:t>
              </a:r>
              <a:endParaRPr lang="zh-CN" altLang="en-US" sz="2400" b="1" dirty="0">
                <a:solidFill>
                  <a:schemeClr val="bg1"/>
                </a:solidFill>
                <a:latin typeface="微软雅黑" pitchFamily="34" charset="-122"/>
                <a:ea typeface="微软雅黑" pitchFamily="34" charset="-122"/>
              </a:endParaRPr>
            </a:p>
          </p:txBody>
        </p:sp>
      </p:grpSp>
      <p:sp>
        <p:nvSpPr>
          <p:cNvPr id="35" name="任意多边形 34"/>
          <p:cNvSpPr/>
          <p:nvPr/>
        </p:nvSpPr>
        <p:spPr>
          <a:xfrm>
            <a:off x="2953635" y="1473330"/>
            <a:ext cx="2433720" cy="434002"/>
          </a:xfrm>
          <a:custGeom>
            <a:avLst/>
            <a:gdLst>
              <a:gd name="connsiteX0" fmla="*/ 71787 w 2751467"/>
              <a:gd name="connsiteY0" fmla="*/ 238613 h 524405"/>
              <a:gd name="connsiteX1" fmla="*/ 14637 w 2751467"/>
              <a:gd name="connsiteY1" fmla="*/ 438638 h 524405"/>
              <a:gd name="connsiteX2" fmla="*/ 309912 w 2751467"/>
              <a:gd name="connsiteY2" fmla="*/ 190988 h 524405"/>
              <a:gd name="connsiteX3" fmla="*/ 147987 w 2751467"/>
              <a:gd name="connsiteY3" fmla="*/ 505313 h 524405"/>
              <a:gd name="connsiteX4" fmla="*/ 471837 w 2751467"/>
              <a:gd name="connsiteY4" fmla="*/ 152888 h 524405"/>
              <a:gd name="connsiteX5" fmla="*/ 538512 w 2751467"/>
              <a:gd name="connsiteY5" fmla="*/ 505313 h 524405"/>
              <a:gd name="connsiteX6" fmla="*/ 719487 w 2751467"/>
              <a:gd name="connsiteY6" fmla="*/ 143363 h 524405"/>
              <a:gd name="connsiteX7" fmla="*/ 852837 w 2751467"/>
              <a:gd name="connsiteY7" fmla="*/ 505313 h 524405"/>
              <a:gd name="connsiteX8" fmla="*/ 1014762 w 2751467"/>
              <a:gd name="connsiteY8" fmla="*/ 143363 h 524405"/>
              <a:gd name="connsiteX9" fmla="*/ 1167162 w 2751467"/>
              <a:gd name="connsiteY9" fmla="*/ 476738 h 524405"/>
              <a:gd name="connsiteX10" fmla="*/ 1271937 w 2751467"/>
              <a:gd name="connsiteY10" fmla="*/ 162413 h 524405"/>
              <a:gd name="connsiteX11" fmla="*/ 1367187 w 2751467"/>
              <a:gd name="connsiteY11" fmla="*/ 486263 h 524405"/>
              <a:gd name="connsiteX12" fmla="*/ 1452912 w 2751467"/>
              <a:gd name="connsiteY12" fmla="*/ 124313 h 524405"/>
              <a:gd name="connsiteX13" fmla="*/ 1681512 w 2751467"/>
              <a:gd name="connsiteY13" fmla="*/ 524363 h 524405"/>
              <a:gd name="connsiteX14" fmla="*/ 1748187 w 2751467"/>
              <a:gd name="connsiteY14" fmla="*/ 95738 h 524405"/>
              <a:gd name="connsiteX15" fmla="*/ 2043462 w 2751467"/>
              <a:gd name="connsiteY15" fmla="*/ 467213 h 524405"/>
              <a:gd name="connsiteX16" fmla="*/ 2024412 w 2751467"/>
              <a:gd name="connsiteY16" fmla="*/ 38588 h 524405"/>
              <a:gd name="connsiteX17" fmla="*/ 2291112 w 2751467"/>
              <a:gd name="connsiteY17" fmla="*/ 467213 h 524405"/>
              <a:gd name="connsiteX18" fmla="*/ 2272062 w 2751467"/>
              <a:gd name="connsiteY18" fmla="*/ 488 h 524405"/>
              <a:gd name="connsiteX19" fmla="*/ 2538762 w 2751467"/>
              <a:gd name="connsiteY19" fmla="*/ 371963 h 524405"/>
              <a:gd name="connsiteX20" fmla="*/ 2529237 w 2751467"/>
              <a:gd name="connsiteY20" fmla="*/ 67163 h 524405"/>
              <a:gd name="connsiteX21" fmla="*/ 2738787 w 2751467"/>
              <a:gd name="connsiteY21" fmla="*/ 400538 h 524405"/>
              <a:gd name="connsiteX22" fmla="*/ 2710212 w 2751467"/>
              <a:gd name="connsiteY22" fmla="*/ 29063 h 52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51467" h="524405">
                <a:moveTo>
                  <a:pt x="71787" y="238613"/>
                </a:moveTo>
                <a:cubicBezTo>
                  <a:pt x="23368" y="342594"/>
                  <a:pt x="-25050" y="446575"/>
                  <a:pt x="14637" y="438638"/>
                </a:cubicBezTo>
                <a:cubicBezTo>
                  <a:pt x="54324" y="430701"/>
                  <a:pt x="287687" y="179876"/>
                  <a:pt x="309912" y="190988"/>
                </a:cubicBezTo>
                <a:cubicBezTo>
                  <a:pt x="332137" y="202100"/>
                  <a:pt x="121000" y="511663"/>
                  <a:pt x="147987" y="505313"/>
                </a:cubicBezTo>
                <a:cubicBezTo>
                  <a:pt x="174974" y="498963"/>
                  <a:pt x="406750" y="152888"/>
                  <a:pt x="471837" y="152888"/>
                </a:cubicBezTo>
                <a:cubicBezTo>
                  <a:pt x="536924" y="152888"/>
                  <a:pt x="497237" y="506900"/>
                  <a:pt x="538512" y="505313"/>
                </a:cubicBezTo>
                <a:cubicBezTo>
                  <a:pt x="579787" y="503726"/>
                  <a:pt x="667100" y="143363"/>
                  <a:pt x="719487" y="143363"/>
                </a:cubicBezTo>
                <a:cubicBezTo>
                  <a:pt x="771874" y="143363"/>
                  <a:pt x="803625" y="505313"/>
                  <a:pt x="852837" y="505313"/>
                </a:cubicBezTo>
                <a:cubicBezTo>
                  <a:pt x="902049" y="505313"/>
                  <a:pt x="962375" y="148125"/>
                  <a:pt x="1014762" y="143363"/>
                </a:cubicBezTo>
                <a:cubicBezTo>
                  <a:pt x="1067149" y="138601"/>
                  <a:pt x="1124300" y="473563"/>
                  <a:pt x="1167162" y="476738"/>
                </a:cubicBezTo>
                <a:cubicBezTo>
                  <a:pt x="1210024" y="479913"/>
                  <a:pt x="1238600" y="160826"/>
                  <a:pt x="1271937" y="162413"/>
                </a:cubicBezTo>
                <a:cubicBezTo>
                  <a:pt x="1305274" y="164000"/>
                  <a:pt x="1337025" y="492613"/>
                  <a:pt x="1367187" y="486263"/>
                </a:cubicBezTo>
                <a:cubicBezTo>
                  <a:pt x="1397349" y="479913"/>
                  <a:pt x="1400525" y="117963"/>
                  <a:pt x="1452912" y="124313"/>
                </a:cubicBezTo>
                <a:cubicBezTo>
                  <a:pt x="1505299" y="130663"/>
                  <a:pt x="1632300" y="529126"/>
                  <a:pt x="1681512" y="524363"/>
                </a:cubicBezTo>
                <a:cubicBezTo>
                  <a:pt x="1730725" y="519601"/>
                  <a:pt x="1687862" y="105263"/>
                  <a:pt x="1748187" y="95738"/>
                </a:cubicBezTo>
                <a:cubicBezTo>
                  <a:pt x="1808512" y="86213"/>
                  <a:pt x="1997425" y="476738"/>
                  <a:pt x="2043462" y="467213"/>
                </a:cubicBezTo>
                <a:cubicBezTo>
                  <a:pt x="2089500" y="457688"/>
                  <a:pt x="1983137" y="38588"/>
                  <a:pt x="2024412" y="38588"/>
                </a:cubicBezTo>
                <a:cubicBezTo>
                  <a:pt x="2065687" y="38588"/>
                  <a:pt x="2249837" y="473563"/>
                  <a:pt x="2291112" y="467213"/>
                </a:cubicBezTo>
                <a:cubicBezTo>
                  <a:pt x="2332387" y="460863"/>
                  <a:pt x="2230787" y="16363"/>
                  <a:pt x="2272062" y="488"/>
                </a:cubicBezTo>
                <a:cubicBezTo>
                  <a:pt x="2313337" y="-15387"/>
                  <a:pt x="2495900" y="360851"/>
                  <a:pt x="2538762" y="371963"/>
                </a:cubicBezTo>
                <a:cubicBezTo>
                  <a:pt x="2581624" y="383075"/>
                  <a:pt x="2495900" y="62401"/>
                  <a:pt x="2529237" y="67163"/>
                </a:cubicBezTo>
                <a:cubicBezTo>
                  <a:pt x="2562574" y="71925"/>
                  <a:pt x="2708625" y="406888"/>
                  <a:pt x="2738787" y="400538"/>
                </a:cubicBezTo>
                <a:cubicBezTo>
                  <a:pt x="2768949" y="394188"/>
                  <a:pt x="2739580" y="211625"/>
                  <a:pt x="2710212" y="29063"/>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sz="1400">
              <a:solidFill>
                <a:schemeClr val="bg1"/>
              </a:solidFill>
              <a:latin typeface="微软雅黑" pitchFamily="34" charset="-122"/>
              <a:ea typeface="微软雅黑" pitchFamily="34" charset="-122"/>
            </a:endParaRPr>
          </a:p>
        </p:txBody>
      </p:sp>
      <p:grpSp>
        <p:nvGrpSpPr>
          <p:cNvPr id="2" name="组合 1"/>
          <p:cNvGrpSpPr/>
          <p:nvPr/>
        </p:nvGrpSpPr>
        <p:grpSpPr>
          <a:xfrm>
            <a:off x="446046" y="372757"/>
            <a:ext cx="1199070" cy="638597"/>
            <a:chOff x="504280" y="450404"/>
            <a:chExt cx="1355621" cy="771618"/>
          </a:xfrm>
        </p:grpSpPr>
        <p:sp>
          <p:nvSpPr>
            <p:cNvPr id="19" name="任意多边形 18"/>
            <p:cNvSpPr/>
            <p:nvPr/>
          </p:nvSpPr>
          <p:spPr>
            <a:xfrm>
              <a:off x="504280" y="450404"/>
              <a:ext cx="1355621" cy="771618"/>
            </a:xfrm>
            <a:custGeom>
              <a:avLst/>
              <a:gdLst>
                <a:gd name="connsiteX0" fmla="*/ 307399 w 1279908"/>
                <a:gd name="connsiteY0" fmla="*/ 232729 h 728522"/>
                <a:gd name="connsiteX1" fmla="*/ 2599 w 1279908"/>
                <a:gd name="connsiteY1" fmla="*/ 289879 h 728522"/>
                <a:gd name="connsiteX2" fmla="*/ 459799 w 1279908"/>
                <a:gd name="connsiteY2" fmla="*/ 728029 h 728522"/>
                <a:gd name="connsiteX3" fmla="*/ 1278949 w 1279908"/>
                <a:gd name="connsiteY3" fmla="*/ 194629 h 728522"/>
                <a:gd name="connsiteX4" fmla="*/ 612199 w 1279908"/>
                <a:gd name="connsiteY4" fmla="*/ 4129 h 728522"/>
                <a:gd name="connsiteX5" fmla="*/ 40699 w 1279908"/>
                <a:gd name="connsiteY5" fmla="*/ 347029 h 72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9908" h="728522">
                  <a:moveTo>
                    <a:pt x="307399" y="232729"/>
                  </a:moveTo>
                  <a:cubicBezTo>
                    <a:pt x="142299" y="220029"/>
                    <a:pt x="-22801" y="207329"/>
                    <a:pt x="2599" y="289879"/>
                  </a:cubicBezTo>
                  <a:cubicBezTo>
                    <a:pt x="27999" y="372429"/>
                    <a:pt x="247074" y="743904"/>
                    <a:pt x="459799" y="728029"/>
                  </a:cubicBezTo>
                  <a:cubicBezTo>
                    <a:pt x="672524" y="712154"/>
                    <a:pt x="1253549" y="315279"/>
                    <a:pt x="1278949" y="194629"/>
                  </a:cubicBezTo>
                  <a:cubicBezTo>
                    <a:pt x="1304349" y="73979"/>
                    <a:pt x="818574" y="-21271"/>
                    <a:pt x="612199" y="4129"/>
                  </a:cubicBezTo>
                  <a:cubicBezTo>
                    <a:pt x="405824" y="29529"/>
                    <a:pt x="223261" y="188279"/>
                    <a:pt x="40699" y="347029"/>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0" name="TextBox 19"/>
            <p:cNvSpPr txBox="1"/>
            <p:nvPr/>
          </p:nvSpPr>
          <p:spPr>
            <a:xfrm>
              <a:off x="765376" y="587899"/>
              <a:ext cx="908322" cy="502047"/>
            </a:xfrm>
            <a:prstGeom prst="rect">
              <a:avLst/>
            </a:prstGeom>
            <a:noFill/>
          </p:spPr>
          <p:txBody>
            <a:bodyPr wrap="none" rtlCol="0">
              <a:spAutoFit/>
            </a:bodyPr>
            <a:lstStyle/>
            <a:p>
              <a:pPr algn="ctr"/>
              <a:r>
                <a:rPr lang="zh-CN" altLang="en-US" sz="2100" dirty="0">
                  <a:solidFill>
                    <a:schemeClr val="bg1"/>
                  </a:solidFill>
                  <a:latin typeface="微软雅黑" pitchFamily="34" charset="-122"/>
                  <a:ea typeface="微软雅黑" pitchFamily="34" charset="-122"/>
                </a:rPr>
                <a:t>目 录</a:t>
              </a:r>
            </a:p>
          </p:txBody>
        </p:sp>
      </p:grpSp>
      <p:grpSp>
        <p:nvGrpSpPr>
          <p:cNvPr id="22" name="组合 21"/>
          <p:cNvGrpSpPr/>
          <p:nvPr/>
        </p:nvGrpSpPr>
        <p:grpSpPr>
          <a:xfrm>
            <a:off x="2586997" y="3098239"/>
            <a:ext cx="2890743" cy="521260"/>
            <a:chOff x="2816010" y="3733630"/>
            <a:chExt cx="3268158" cy="629839"/>
          </a:xfrm>
        </p:grpSpPr>
        <p:sp>
          <p:nvSpPr>
            <p:cNvPr id="36" name="任意多边形 35"/>
            <p:cNvSpPr/>
            <p:nvPr/>
          </p:nvSpPr>
          <p:spPr>
            <a:xfrm>
              <a:off x="2824133" y="3733630"/>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7" name="TextBox 36"/>
            <p:cNvSpPr txBox="1"/>
            <p:nvPr/>
          </p:nvSpPr>
          <p:spPr>
            <a:xfrm rot="21349957">
              <a:off x="3685264" y="3816633"/>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2018</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工作计划</a:t>
              </a:r>
            </a:p>
          </p:txBody>
        </p:sp>
        <p:sp>
          <p:nvSpPr>
            <p:cNvPr id="38" name="TextBox 37"/>
            <p:cNvSpPr txBox="1"/>
            <p:nvPr/>
          </p:nvSpPr>
          <p:spPr>
            <a:xfrm>
              <a:off x="2816010" y="3805638"/>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5</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413594880"/>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7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0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2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50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22" presetClass="entr" presetSubtype="8" fill="hold" grpId="0" nodeType="afterEffect">
                                  <p:stCondLst>
                                    <p:cond delay="50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par>
                                <p:cTn id="33" presetID="9" presetClass="emph" presetSubtype="0" nodeType="withEffect">
                                  <p:stCondLst>
                                    <p:cond delay="500"/>
                                  </p:stCondLst>
                                  <p:childTnLst>
                                    <p:set>
                                      <p:cBhvr rctx="PPT">
                                        <p:cTn id="34" dur="indefinite"/>
                                        <p:tgtEl>
                                          <p:spTgt spid="3"/>
                                        </p:tgtEl>
                                        <p:attrNameLst>
                                          <p:attrName>style.opacity</p:attrName>
                                        </p:attrNameLst>
                                      </p:cBhvr>
                                      <p:to>
                                        <p:strVal val="0.5"/>
                                      </p:to>
                                    </p:set>
                                    <p:animEffect filter="image" prLst="opacity: 0.5">
                                      <p:cBhvr rctx="IE">
                                        <p:cTn id="35" dur="indefinite"/>
                                        <p:tgtEl>
                                          <p:spTgt spid="3"/>
                                        </p:tgtEl>
                                      </p:cBhvr>
                                    </p:animEffect>
                                  </p:childTnLst>
                                </p:cTn>
                              </p:par>
                              <p:par>
                                <p:cTn id="36" presetID="9" presetClass="emph" presetSubtype="0" nodeType="withEffect">
                                  <p:stCondLst>
                                    <p:cond delay="500"/>
                                  </p:stCondLst>
                                  <p:childTnLst>
                                    <p:set>
                                      <p:cBhvr rctx="PPT">
                                        <p:cTn id="37" dur="indefinite"/>
                                        <p:tgtEl>
                                          <p:spTgt spid="6"/>
                                        </p:tgtEl>
                                        <p:attrNameLst>
                                          <p:attrName>style.opacity</p:attrName>
                                        </p:attrNameLst>
                                      </p:cBhvr>
                                      <p:to>
                                        <p:strVal val="0.5"/>
                                      </p:to>
                                    </p:set>
                                    <p:animEffect filter="image" prLst="opacity: 0.5">
                                      <p:cBhvr rctx="IE">
                                        <p:cTn id="38" dur="indefinite"/>
                                        <p:tgtEl>
                                          <p:spTgt spid="6"/>
                                        </p:tgtEl>
                                      </p:cBhvr>
                                    </p:animEffect>
                                  </p:childTnLst>
                                </p:cTn>
                              </p:par>
                              <p:par>
                                <p:cTn id="39" presetID="9" presetClass="emph" presetSubtype="0" nodeType="withEffect">
                                  <p:stCondLst>
                                    <p:cond delay="500"/>
                                  </p:stCondLst>
                                  <p:childTnLst>
                                    <p:set>
                                      <p:cBhvr rctx="PPT">
                                        <p:cTn id="40" dur="indefinite"/>
                                        <p:tgtEl>
                                          <p:spTgt spid="5"/>
                                        </p:tgtEl>
                                        <p:attrNameLst>
                                          <p:attrName>style.opacity</p:attrName>
                                        </p:attrNameLst>
                                      </p:cBhvr>
                                      <p:to>
                                        <p:strVal val="0.5"/>
                                      </p:to>
                                    </p:set>
                                    <p:animEffect filter="image" prLst="opacity: 0.5">
                                      <p:cBhvr rctx="IE">
                                        <p:cTn id="41" dur="indefinite"/>
                                        <p:tgtEl>
                                          <p:spTgt spid="5"/>
                                        </p:tgtEl>
                                      </p:cBhvr>
                                    </p:animEffect>
                                  </p:childTnLst>
                                </p:cTn>
                              </p:par>
                              <p:par>
                                <p:cTn id="42" presetID="9" presetClass="emph" presetSubtype="0" nodeType="withEffect">
                                  <p:stCondLst>
                                    <p:cond delay="500"/>
                                  </p:stCondLst>
                                  <p:childTnLst>
                                    <p:set>
                                      <p:cBhvr rctx="PPT">
                                        <p:cTn id="43" dur="indefinite"/>
                                        <p:tgtEl>
                                          <p:spTgt spid="22"/>
                                        </p:tgtEl>
                                        <p:attrNameLst>
                                          <p:attrName>style.opacity</p:attrName>
                                        </p:attrNameLst>
                                      </p:cBhvr>
                                      <p:to>
                                        <p:strVal val="0.5"/>
                                      </p:to>
                                    </p:set>
                                    <p:animEffect filter="image" prLst="opacity: 0.5">
                                      <p:cBhvr rctx="IE">
                                        <p:cTn id="44" dur="indefinite"/>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200746" y="1519827"/>
            <a:ext cx="166896" cy="612620"/>
            <a:chOff x="3131479" y="1523999"/>
            <a:chExt cx="188686" cy="740230"/>
          </a:xfrm>
        </p:grpSpPr>
        <p:sp>
          <p:nvSpPr>
            <p:cNvPr id="5" name="任意多边形 4"/>
            <p:cNvSpPr/>
            <p:nvPr/>
          </p:nvSpPr>
          <p:spPr>
            <a:xfrm>
              <a:off x="3178629" y="1596571"/>
              <a:ext cx="116465" cy="667658"/>
            </a:xfrm>
            <a:custGeom>
              <a:avLst/>
              <a:gdLst>
                <a:gd name="connsiteX0" fmla="*/ 0 w 116465"/>
                <a:gd name="connsiteY0" fmla="*/ 667658 h 667658"/>
                <a:gd name="connsiteX1" fmla="*/ 116114 w 116465"/>
                <a:gd name="connsiteY1" fmla="*/ 362858 h 667658"/>
                <a:gd name="connsiteX2" fmla="*/ 29028 w 116465"/>
                <a:gd name="connsiteY2" fmla="*/ 0 h 667658"/>
              </a:gdLst>
              <a:ahLst/>
              <a:cxnLst>
                <a:cxn ang="0">
                  <a:pos x="connsiteX0" y="connsiteY0"/>
                </a:cxn>
                <a:cxn ang="0">
                  <a:pos x="connsiteX1" y="connsiteY1"/>
                </a:cxn>
                <a:cxn ang="0">
                  <a:pos x="connsiteX2" y="connsiteY2"/>
                </a:cxn>
              </a:cxnLst>
              <a:rect l="l" t="t" r="r" b="b"/>
              <a:pathLst>
                <a:path w="116465" h="667658">
                  <a:moveTo>
                    <a:pt x="0" y="667658"/>
                  </a:moveTo>
                  <a:cubicBezTo>
                    <a:pt x="55638" y="570896"/>
                    <a:pt x="111276" y="474134"/>
                    <a:pt x="116114" y="362858"/>
                  </a:cubicBezTo>
                  <a:cubicBezTo>
                    <a:pt x="120952" y="251582"/>
                    <a:pt x="74990" y="125791"/>
                    <a:pt x="29028"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sp>
          <p:nvSpPr>
            <p:cNvPr id="6" name="任意多边形 5"/>
            <p:cNvSpPr/>
            <p:nvPr/>
          </p:nvSpPr>
          <p:spPr>
            <a:xfrm rot="6638370">
              <a:off x="3153250" y="1502228"/>
              <a:ext cx="145143" cy="188686"/>
            </a:xfrm>
            <a:custGeom>
              <a:avLst/>
              <a:gdLst>
                <a:gd name="connsiteX0" fmla="*/ 88331 w 146388"/>
                <a:gd name="connsiteY0" fmla="*/ 0 h 199434"/>
                <a:gd name="connsiteX1" fmla="*/ 1245 w 146388"/>
                <a:gd name="connsiteY1" fmla="*/ 188686 h 199434"/>
                <a:gd name="connsiteX2" fmla="*/ 146388 w 146388"/>
                <a:gd name="connsiteY2" fmla="*/ 159657 h 199434"/>
                <a:gd name="connsiteX0" fmla="*/ 88331 w 146388"/>
                <a:gd name="connsiteY0" fmla="*/ 0 h 188686"/>
                <a:gd name="connsiteX1" fmla="*/ 1245 w 146388"/>
                <a:gd name="connsiteY1" fmla="*/ 188686 h 188686"/>
                <a:gd name="connsiteX2" fmla="*/ 146388 w 146388"/>
                <a:gd name="connsiteY2" fmla="*/ 159657 h 188686"/>
                <a:gd name="connsiteX0" fmla="*/ 87086 w 145143"/>
                <a:gd name="connsiteY0" fmla="*/ 0 h 188686"/>
                <a:gd name="connsiteX1" fmla="*/ 0 w 145143"/>
                <a:gd name="connsiteY1" fmla="*/ 188686 h 188686"/>
                <a:gd name="connsiteX2" fmla="*/ 145143 w 145143"/>
                <a:gd name="connsiteY2" fmla="*/ 159657 h 188686"/>
              </a:gdLst>
              <a:ahLst/>
              <a:cxnLst>
                <a:cxn ang="0">
                  <a:pos x="connsiteX0" y="connsiteY0"/>
                </a:cxn>
                <a:cxn ang="0">
                  <a:pos x="connsiteX1" y="connsiteY1"/>
                </a:cxn>
                <a:cxn ang="0">
                  <a:pos x="connsiteX2" y="connsiteY2"/>
                </a:cxn>
              </a:cxnLst>
              <a:rect l="l" t="t" r="r" b="b"/>
              <a:pathLst>
                <a:path w="145143" h="188686">
                  <a:moveTo>
                    <a:pt x="87086" y="0"/>
                  </a:moveTo>
                  <a:lnTo>
                    <a:pt x="0" y="188686"/>
                  </a:lnTo>
                  <a:lnTo>
                    <a:pt x="145143" y="159657"/>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grpSp>
      <p:grpSp>
        <p:nvGrpSpPr>
          <p:cNvPr id="7" name="组合 6"/>
          <p:cNvGrpSpPr/>
          <p:nvPr/>
        </p:nvGrpSpPr>
        <p:grpSpPr>
          <a:xfrm>
            <a:off x="2954165" y="2294609"/>
            <a:ext cx="723408" cy="156158"/>
            <a:chOff x="1228658" y="2442074"/>
            <a:chExt cx="817856" cy="188686"/>
          </a:xfrm>
        </p:grpSpPr>
        <p:sp>
          <p:nvSpPr>
            <p:cNvPr id="8" name="任意多边形 7"/>
            <p:cNvSpPr/>
            <p:nvPr/>
          </p:nvSpPr>
          <p:spPr>
            <a:xfrm>
              <a:off x="1291771" y="2445816"/>
              <a:ext cx="754743" cy="119630"/>
            </a:xfrm>
            <a:custGeom>
              <a:avLst/>
              <a:gdLst>
                <a:gd name="connsiteX0" fmla="*/ 754743 w 754743"/>
                <a:gd name="connsiteY0" fmla="*/ 18030 h 119630"/>
                <a:gd name="connsiteX1" fmla="*/ 362857 w 754743"/>
                <a:gd name="connsiteY1" fmla="*/ 3516 h 119630"/>
                <a:gd name="connsiteX2" fmla="*/ 145143 w 754743"/>
                <a:gd name="connsiteY2" fmla="*/ 76087 h 119630"/>
                <a:gd name="connsiteX3" fmla="*/ 0 w 754743"/>
                <a:gd name="connsiteY3" fmla="*/ 119630 h 119630"/>
              </a:gdLst>
              <a:ahLst/>
              <a:cxnLst>
                <a:cxn ang="0">
                  <a:pos x="connsiteX0" y="connsiteY0"/>
                </a:cxn>
                <a:cxn ang="0">
                  <a:pos x="connsiteX1" y="connsiteY1"/>
                </a:cxn>
                <a:cxn ang="0">
                  <a:pos x="connsiteX2" y="connsiteY2"/>
                </a:cxn>
                <a:cxn ang="0">
                  <a:pos x="connsiteX3" y="connsiteY3"/>
                </a:cxn>
              </a:cxnLst>
              <a:rect l="l" t="t" r="r" b="b"/>
              <a:pathLst>
                <a:path w="754743" h="119630">
                  <a:moveTo>
                    <a:pt x="754743" y="18030"/>
                  </a:moveTo>
                  <a:cubicBezTo>
                    <a:pt x="609600" y="5935"/>
                    <a:pt x="464457" y="-6160"/>
                    <a:pt x="362857" y="3516"/>
                  </a:cubicBezTo>
                  <a:cubicBezTo>
                    <a:pt x="261257" y="13192"/>
                    <a:pt x="205619" y="56735"/>
                    <a:pt x="145143" y="76087"/>
                  </a:cubicBezTo>
                  <a:cubicBezTo>
                    <a:pt x="84667" y="95439"/>
                    <a:pt x="42333" y="107534"/>
                    <a:pt x="0" y="11963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sp>
          <p:nvSpPr>
            <p:cNvPr id="9" name="任意多边形 8"/>
            <p:cNvSpPr/>
            <p:nvPr/>
          </p:nvSpPr>
          <p:spPr>
            <a:xfrm rot="1292537">
              <a:off x="1228658" y="2442074"/>
              <a:ext cx="145143" cy="188686"/>
            </a:xfrm>
            <a:custGeom>
              <a:avLst/>
              <a:gdLst>
                <a:gd name="connsiteX0" fmla="*/ 88331 w 146388"/>
                <a:gd name="connsiteY0" fmla="*/ 0 h 199434"/>
                <a:gd name="connsiteX1" fmla="*/ 1245 w 146388"/>
                <a:gd name="connsiteY1" fmla="*/ 188686 h 199434"/>
                <a:gd name="connsiteX2" fmla="*/ 146388 w 146388"/>
                <a:gd name="connsiteY2" fmla="*/ 159657 h 199434"/>
                <a:gd name="connsiteX0" fmla="*/ 88331 w 146388"/>
                <a:gd name="connsiteY0" fmla="*/ 0 h 188686"/>
                <a:gd name="connsiteX1" fmla="*/ 1245 w 146388"/>
                <a:gd name="connsiteY1" fmla="*/ 188686 h 188686"/>
                <a:gd name="connsiteX2" fmla="*/ 146388 w 146388"/>
                <a:gd name="connsiteY2" fmla="*/ 159657 h 188686"/>
                <a:gd name="connsiteX0" fmla="*/ 87086 w 145143"/>
                <a:gd name="connsiteY0" fmla="*/ 0 h 188686"/>
                <a:gd name="connsiteX1" fmla="*/ 0 w 145143"/>
                <a:gd name="connsiteY1" fmla="*/ 188686 h 188686"/>
                <a:gd name="connsiteX2" fmla="*/ 145143 w 145143"/>
                <a:gd name="connsiteY2" fmla="*/ 159657 h 188686"/>
              </a:gdLst>
              <a:ahLst/>
              <a:cxnLst>
                <a:cxn ang="0">
                  <a:pos x="connsiteX0" y="connsiteY0"/>
                </a:cxn>
                <a:cxn ang="0">
                  <a:pos x="connsiteX1" y="connsiteY1"/>
                </a:cxn>
                <a:cxn ang="0">
                  <a:pos x="connsiteX2" y="connsiteY2"/>
                </a:cxn>
              </a:cxnLst>
              <a:rect l="l" t="t" r="r" b="b"/>
              <a:pathLst>
                <a:path w="145143" h="188686">
                  <a:moveTo>
                    <a:pt x="87086" y="0"/>
                  </a:moveTo>
                  <a:lnTo>
                    <a:pt x="0" y="188686"/>
                  </a:lnTo>
                  <a:lnTo>
                    <a:pt x="145143" y="159657"/>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grpSp>
      <p:grpSp>
        <p:nvGrpSpPr>
          <p:cNvPr id="10" name="组合 9"/>
          <p:cNvGrpSpPr/>
          <p:nvPr/>
        </p:nvGrpSpPr>
        <p:grpSpPr>
          <a:xfrm>
            <a:off x="4068230" y="2604729"/>
            <a:ext cx="148546" cy="492993"/>
            <a:chOff x="2488175" y="2816792"/>
            <a:chExt cx="167940" cy="595685"/>
          </a:xfrm>
        </p:grpSpPr>
        <p:sp>
          <p:nvSpPr>
            <p:cNvPr id="11" name="任意多边形 10"/>
            <p:cNvSpPr/>
            <p:nvPr/>
          </p:nvSpPr>
          <p:spPr>
            <a:xfrm>
              <a:off x="2583544" y="2816792"/>
              <a:ext cx="72571" cy="566057"/>
            </a:xfrm>
            <a:custGeom>
              <a:avLst/>
              <a:gdLst>
                <a:gd name="connsiteX0" fmla="*/ 72571 w 72571"/>
                <a:gd name="connsiteY0" fmla="*/ 0 h 566057"/>
                <a:gd name="connsiteX1" fmla="*/ 0 w 72571"/>
                <a:gd name="connsiteY1" fmla="*/ 566057 h 566057"/>
              </a:gdLst>
              <a:ahLst/>
              <a:cxnLst>
                <a:cxn ang="0">
                  <a:pos x="connsiteX0" y="connsiteY0"/>
                </a:cxn>
                <a:cxn ang="0">
                  <a:pos x="connsiteX1" y="connsiteY1"/>
                </a:cxn>
              </a:cxnLst>
              <a:rect l="l" t="t" r="r" b="b"/>
              <a:pathLst>
                <a:path w="72571" h="566057">
                  <a:moveTo>
                    <a:pt x="72571" y="0"/>
                  </a:moveTo>
                  <a:lnTo>
                    <a:pt x="0" y="566057"/>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sp>
          <p:nvSpPr>
            <p:cNvPr id="12" name="任意多边形 11"/>
            <p:cNvSpPr/>
            <p:nvPr/>
          </p:nvSpPr>
          <p:spPr>
            <a:xfrm rot="18932917">
              <a:off x="2488175" y="3223791"/>
              <a:ext cx="145143" cy="188686"/>
            </a:xfrm>
            <a:custGeom>
              <a:avLst/>
              <a:gdLst>
                <a:gd name="connsiteX0" fmla="*/ 88331 w 146388"/>
                <a:gd name="connsiteY0" fmla="*/ 0 h 199434"/>
                <a:gd name="connsiteX1" fmla="*/ 1245 w 146388"/>
                <a:gd name="connsiteY1" fmla="*/ 188686 h 199434"/>
                <a:gd name="connsiteX2" fmla="*/ 146388 w 146388"/>
                <a:gd name="connsiteY2" fmla="*/ 159657 h 199434"/>
                <a:gd name="connsiteX0" fmla="*/ 88331 w 146388"/>
                <a:gd name="connsiteY0" fmla="*/ 0 h 188686"/>
                <a:gd name="connsiteX1" fmla="*/ 1245 w 146388"/>
                <a:gd name="connsiteY1" fmla="*/ 188686 h 188686"/>
                <a:gd name="connsiteX2" fmla="*/ 146388 w 146388"/>
                <a:gd name="connsiteY2" fmla="*/ 159657 h 188686"/>
                <a:gd name="connsiteX0" fmla="*/ 87086 w 145143"/>
                <a:gd name="connsiteY0" fmla="*/ 0 h 188686"/>
                <a:gd name="connsiteX1" fmla="*/ 0 w 145143"/>
                <a:gd name="connsiteY1" fmla="*/ 188686 h 188686"/>
                <a:gd name="connsiteX2" fmla="*/ 145143 w 145143"/>
                <a:gd name="connsiteY2" fmla="*/ 159657 h 188686"/>
              </a:gdLst>
              <a:ahLst/>
              <a:cxnLst>
                <a:cxn ang="0">
                  <a:pos x="connsiteX0" y="connsiteY0"/>
                </a:cxn>
                <a:cxn ang="0">
                  <a:pos x="connsiteX1" y="connsiteY1"/>
                </a:cxn>
                <a:cxn ang="0">
                  <a:pos x="connsiteX2" y="connsiteY2"/>
                </a:cxn>
              </a:cxnLst>
              <a:rect l="l" t="t" r="r" b="b"/>
              <a:pathLst>
                <a:path w="145143" h="188686">
                  <a:moveTo>
                    <a:pt x="87086" y="0"/>
                  </a:moveTo>
                  <a:lnTo>
                    <a:pt x="0" y="188686"/>
                  </a:lnTo>
                  <a:lnTo>
                    <a:pt x="145143" y="159657"/>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grpSp>
      <p:grpSp>
        <p:nvGrpSpPr>
          <p:cNvPr id="13" name="组合 12"/>
          <p:cNvGrpSpPr/>
          <p:nvPr/>
        </p:nvGrpSpPr>
        <p:grpSpPr>
          <a:xfrm>
            <a:off x="4717462" y="2318634"/>
            <a:ext cx="477741" cy="156158"/>
            <a:chOff x="3222171" y="2471103"/>
            <a:chExt cx="540114" cy="188686"/>
          </a:xfrm>
        </p:grpSpPr>
        <p:sp>
          <p:nvSpPr>
            <p:cNvPr id="14" name="任意多边形 13"/>
            <p:cNvSpPr/>
            <p:nvPr/>
          </p:nvSpPr>
          <p:spPr>
            <a:xfrm>
              <a:off x="3222171" y="2536417"/>
              <a:ext cx="464457" cy="14515"/>
            </a:xfrm>
            <a:custGeom>
              <a:avLst/>
              <a:gdLst>
                <a:gd name="connsiteX0" fmla="*/ 0 w 464457"/>
                <a:gd name="connsiteY0" fmla="*/ 14515 h 14515"/>
                <a:gd name="connsiteX1" fmla="*/ 464457 w 464457"/>
                <a:gd name="connsiteY1" fmla="*/ 0 h 14515"/>
              </a:gdLst>
              <a:ahLst/>
              <a:cxnLst>
                <a:cxn ang="0">
                  <a:pos x="connsiteX0" y="connsiteY0"/>
                </a:cxn>
                <a:cxn ang="0">
                  <a:pos x="connsiteX1" y="connsiteY1"/>
                </a:cxn>
              </a:cxnLst>
              <a:rect l="l" t="t" r="r" b="b"/>
              <a:pathLst>
                <a:path w="464457" h="14515">
                  <a:moveTo>
                    <a:pt x="0" y="14515"/>
                  </a:moveTo>
                  <a:lnTo>
                    <a:pt x="464457"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sp>
          <p:nvSpPr>
            <p:cNvPr id="15" name="任意多边形 14"/>
            <p:cNvSpPr/>
            <p:nvPr/>
          </p:nvSpPr>
          <p:spPr>
            <a:xfrm rot="13078210">
              <a:off x="3617142" y="2471103"/>
              <a:ext cx="145143" cy="188686"/>
            </a:xfrm>
            <a:custGeom>
              <a:avLst/>
              <a:gdLst>
                <a:gd name="connsiteX0" fmla="*/ 88331 w 146388"/>
                <a:gd name="connsiteY0" fmla="*/ 0 h 199434"/>
                <a:gd name="connsiteX1" fmla="*/ 1245 w 146388"/>
                <a:gd name="connsiteY1" fmla="*/ 188686 h 199434"/>
                <a:gd name="connsiteX2" fmla="*/ 146388 w 146388"/>
                <a:gd name="connsiteY2" fmla="*/ 159657 h 199434"/>
                <a:gd name="connsiteX0" fmla="*/ 88331 w 146388"/>
                <a:gd name="connsiteY0" fmla="*/ 0 h 188686"/>
                <a:gd name="connsiteX1" fmla="*/ 1245 w 146388"/>
                <a:gd name="connsiteY1" fmla="*/ 188686 h 188686"/>
                <a:gd name="connsiteX2" fmla="*/ 146388 w 146388"/>
                <a:gd name="connsiteY2" fmla="*/ 159657 h 188686"/>
                <a:gd name="connsiteX0" fmla="*/ 87086 w 145143"/>
                <a:gd name="connsiteY0" fmla="*/ 0 h 188686"/>
                <a:gd name="connsiteX1" fmla="*/ 0 w 145143"/>
                <a:gd name="connsiteY1" fmla="*/ 188686 h 188686"/>
                <a:gd name="connsiteX2" fmla="*/ 145143 w 145143"/>
                <a:gd name="connsiteY2" fmla="*/ 159657 h 188686"/>
              </a:gdLst>
              <a:ahLst/>
              <a:cxnLst>
                <a:cxn ang="0">
                  <a:pos x="connsiteX0" y="connsiteY0"/>
                </a:cxn>
                <a:cxn ang="0">
                  <a:pos x="connsiteX1" y="connsiteY1"/>
                </a:cxn>
                <a:cxn ang="0">
                  <a:pos x="connsiteX2" y="connsiteY2"/>
                </a:cxn>
              </a:cxnLst>
              <a:rect l="l" t="t" r="r" b="b"/>
              <a:pathLst>
                <a:path w="145143" h="188686">
                  <a:moveTo>
                    <a:pt x="87086" y="0"/>
                  </a:moveTo>
                  <a:lnTo>
                    <a:pt x="0" y="188686"/>
                  </a:lnTo>
                  <a:lnTo>
                    <a:pt x="145143" y="159657"/>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grpSp>
      <p:grpSp>
        <p:nvGrpSpPr>
          <p:cNvPr id="16" name="组合 15"/>
          <p:cNvGrpSpPr/>
          <p:nvPr/>
        </p:nvGrpSpPr>
        <p:grpSpPr>
          <a:xfrm>
            <a:off x="3420208" y="2164026"/>
            <a:ext cx="1638238" cy="445855"/>
            <a:chOff x="1755548" y="2284289"/>
            <a:chExt cx="1852126" cy="538728"/>
          </a:xfrm>
        </p:grpSpPr>
        <p:sp>
          <p:nvSpPr>
            <p:cNvPr id="17" name="椭圆 2"/>
            <p:cNvSpPr/>
            <p:nvPr/>
          </p:nvSpPr>
          <p:spPr>
            <a:xfrm>
              <a:off x="2067287" y="2284289"/>
              <a:ext cx="1152128" cy="538728"/>
            </a:xfrm>
            <a:custGeom>
              <a:avLst/>
              <a:gdLst>
                <a:gd name="connsiteX0" fmla="*/ 0 w 1152128"/>
                <a:gd name="connsiteY0" fmla="*/ 216024 h 432048"/>
                <a:gd name="connsiteX1" fmla="*/ 576064 w 1152128"/>
                <a:gd name="connsiteY1" fmla="*/ 0 h 432048"/>
                <a:gd name="connsiteX2" fmla="*/ 1152128 w 1152128"/>
                <a:gd name="connsiteY2" fmla="*/ 216024 h 432048"/>
                <a:gd name="connsiteX3" fmla="*/ 576064 w 1152128"/>
                <a:gd name="connsiteY3" fmla="*/ 432048 h 432048"/>
                <a:gd name="connsiteX4" fmla="*/ 0 w 1152128"/>
                <a:gd name="connsiteY4" fmla="*/ 216024 h 432048"/>
                <a:gd name="connsiteX0" fmla="*/ 576064 w 1152128"/>
                <a:gd name="connsiteY0" fmla="*/ 432048 h 523488"/>
                <a:gd name="connsiteX1" fmla="*/ 0 w 1152128"/>
                <a:gd name="connsiteY1" fmla="*/ 216024 h 523488"/>
                <a:gd name="connsiteX2" fmla="*/ 576064 w 1152128"/>
                <a:gd name="connsiteY2" fmla="*/ 0 h 523488"/>
                <a:gd name="connsiteX3" fmla="*/ 1152128 w 1152128"/>
                <a:gd name="connsiteY3" fmla="*/ 216024 h 523488"/>
                <a:gd name="connsiteX4" fmla="*/ 667504 w 1152128"/>
                <a:gd name="connsiteY4" fmla="*/ 523488 h 523488"/>
                <a:gd name="connsiteX0" fmla="*/ 576064 w 1152128"/>
                <a:gd name="connsiteY0" fmla="*/ 432048 h 538728"/>
                <a:gd name="connsiteX1" fmla="*/ 0 w 1152128"/>
                <a:gd name="connsiteY1" fmla="*/ 216024 h 538728"/>
                <a:gd name="connsiteX2" fmla="*/ 576064 w 1152128"/>
                <a:gd name="connsiteY2" fmla="*/ 0 h 538728"/>
                <a:gd name="connsiteX3" fmla="*/ 1152128 w 1152128"/>
                <a:gd name="connsiteY3" fmla="*/ 216024 h 538728"/>
                <a:gd name="connsiteX4" fmla="*/ 461764 w 1152128"/>
                <a:gd name="connsiteY4" fmla="*/ 538728 h 538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38728">
                  <a:moveTo>
                    <a:pt x="576064" y="432048"/>
                  </a:moveTo>
                  <a:cubicBezTo>
                    <a:pt x="257913" y="432048"/>
                    <a:pt x="0" y="335331"/>
                    <a:pt x="0" y="216024"/>
                  </a:cubicBezTo>
                  <a:cubicBezTo>
                    <a:pt x="0" y="96717"/>
                    <a:pt x="257913" y="0"/>
                    <a:pt x="576064" y="0"/>
                  </a:cubicBezTo>
                  <a:cubicBezTo>
                    <a:pt x="894215" y="0"/>
                    <a:pt x="1152128" y="96717"/>
                    <a:pt x="1152128" y="216024"/>
                  </a:cubicBezTo>
                  <a:cubicBezTo>
                    <a:pt x="1152128" y="335331"/>
                    <a:pt x="688475" y="447288"/>
                    <a:pt x="461764" y="538728"/>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chemeClr val="bg1"/>
                </a:solidFill>
                <a:latin typeface="微软雅黑" pitchFamily="34" charset="-122"/>
                <a:ea typeface="微软雅黑" pitchFamily="34" charset="-122"/>
              </a:endParaRPr>
            </a:p>
          </p:txBody>
        </p:sp>
        <p:sp>
          <p:nvSpPr>
            <p:cNvPr id="18" name="矩形 17"/>
            <p:cNvSpPr/>
            <p:nvPr/>
          </p:nvSpPr>
          <p:spPr>
            <a:xfrm>
              <a:off x="1755548" y="2315647"/>
              <a:ext cx="1852126" cy="371888"/>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添加标题</a:t>
              </a:r>
            </a:p>
          </p:txBody>
        </p:sp>
      </p:grpSp>
      <p:grpSp>
        <p:nvGrpSpPr>
          <p:cNvPr id="19" name="组合 18"/>
          <p:cNvGrpSpPr/>
          <p:nvPr/>
        </p:nvGrpSpPr>
        <p:grpSpPr>
          <a:xfrm>
            <a:off x="3317503" y="1075878"/>
            <a:ext cx="1638238" cy="357566"/>
            <a:chOff x="1639434" y="969477"/>
            <a:chExt cx="1852126" cy="432048"/>
          </a:xfrm>
        </p:grpSpPr>
        <p:sp>
          <p:nvSpPr>
            <p:cNvPr id="20" name="椭圆 8"/>
            <p:cNvSpPr/>
            <p:nvPr/>
          </p:nvSpPr>
          <p:spPr>
            <a:xfrm>
              <a:off x="2017485" y="969477"/>
              <a:ext cx="1088571" cy="432048"/>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0 h 432048"/>
                <a:gd name="connsiteX1" fmla="*/ 1003116 w 1003116"/>
                <a:gd name="connsiteY1" fmla="*/ 216024 h 432048"/>
                <a:gd name="connsiteX2" fmla="*/ 501558 w 1003116"/>
                <a:gd name="connsiteY2" fmla="*/ 432048 h 432048"/>
                <a:gd name="connsiteX3" fmla="*/ 0 w 1003116"/>
                <a:gd name="connsiteY3" fmla="*/ 216024 h 432048"/>
                <a:gd name="connsiteX4" fmla="*/ 592998 w 1003116"/>
                <a:gd name="connsiteY4" fmla="*/ 9144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501558" y="0"/>
                  </a:moveTo>
                  <a:cubicBezTo>
                    <a:pt x="778561" y="0"/>
                    <a:pt x="1003116" y="96717"/>
                    <a:pt x="1003116" y="216024"/>
                  </a:cubicBezTo>
                  <a:cubicBezTo>
                    <a:pt x="1003116" y="335331"/>
                    <a:pt x="778561" y="432048"/>
                    <a:pt x="501558" y="432048"/>
                  </a:cubicBezTo>
                  <a:cubicBezTo>
                    <a:pt x="224555" y="432048"/>
                    <a:pt x="0" y="335331"/>
                    <a:pt x="0" y="216024"/>
                  </a:cubicBezTo>
                  <a:cubicBezTo>
                    <a:pt x="0" y="96717"/>
                    <a:pt x="224555" y="0"/>
                    <a:pt x="592998" y="9144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chemeClr val="bg1"/>
                </a:solidFill>
                <a:latin typeface="微软雅黑" pitchFamily="34" charset="-122"/>
                <a:ea typeface="微软雅黑" pitchFamily="34" charset="-122"/>
              </a:endParaRPr>
            </a:p>
          </p:txBody>
        </p:sp>
        <p:sp>
          <p:nvSpPr>
            <p:cNvPr id="21" name="矩形 20"/>
            <p:cNvSpPr/>
            <p:nvPr/>
          </p:nvSpPr>
          <p:spPr>
            <a:xfrm>
              <a:off x="1639434" y="1009361"/>
              <a:ext cx="1852126" cy="371888"/>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添加标题</a:t>
              </a:r>
            </a:p>
          </p:txBody>
        </p:sp>
      </p:grpSp>
      <p:grpSp>
        <p:nvGrpSpPr>
          <p:cNvPr id="22" name="组合 21"/>
          <p:cNvGrpSpPr/>
          <p:nvPr/>
        </p:nvGrpSpPr>
        <p:grpSpPr>
          <a:xfrm>
            <a:off x="4922271" y="2164026"/>
            <a:ext cx="1638238" cy="357566"/>
            <a:chOff x="3453720" y="2284289"/>
            <a:chExt cx="1852126" cy="432048"/>
          </a:xfrm>
        </p:grpSpPr>
        <p:sp>
          <p:nvSpPr>
            <p:cNvPr id="23" name="椭圆 22"/>
            <p:cNvSpPr/>
            <p:nvPr/>
          </p:nvSpPr>
          <p:spPr>
            <a:xfrm>
              <a:off x="3802742" y="2284289"/>
              <a:ext cx="1277257" cy="432048"/>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1003116 w 1094556"/>
                <a:gd name="connsiteY0" fmla="*/ 216024 h 432048"/>
                <a:gd name="connsiteX1" fmla="*/ 501558 w 1094556"/>
                <a:gd name="connsiteY1" fmla="*/ 432048 h 432048"/>
                <a:gd name="connsiteX2" fmla="*/ 0 w 1094556"/>
                <a:gd name="connsiteY2" fmla="*/ 216024 h 432048"/>
                <a:gd name="connsiteX3" fmla="*/ 501558 w 1094556"/>
                <a:gd name="connsiteY3" fmla="*/ 0 h 432048"/>
                <a:gd name="connsiteX4" fmla="*/ 1094556 w 1094556"/>
                <a:gd name="connsiteY4" fmla="*/ 307464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556" h="432048">
                  <a:moveTo>
                    <a:pt x="1003116" y="216024"/>
                  </a:moveTo>
                  <a:cubicBezTo>
                    <a:pt x="1003116" y="335331"/>
                    <a:pt x="778561" y="432048"/>
                    <a:pt x="501558" y="432048"/>
                  </a:cubicBezTo>
                  <a:cubicBezTo>
                    <a:pt x="224555" y="432048"/>
                    <a:pt x="0" y="335331"/>
                    <a:pt x="0" y="216024"/>
                  </a:cubicBezTo>
                  <a:cubicBezTo>
                    <a:pt x="0" y="96717"/>
                    <a:pt x="224555" y="0"/>
                    <a:pt x="501558" y="0"/>
                  </a:cubicBezTo>
                  <a:cubicBezTo>
                    <a:pt x="778561" y="0"/>
                    <a:pt x="1003116" y="96717"/>
                    <a:pt x="1094556" y="307464"/>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chemeClr val="bg1"/>
                </a:solidFill>
                <a:latin typeface="微软雅黑" pitchFamily="34" charset="-122"/>
                <a:ea typeface="微软雅黑" pitchFamily="34" charset="-122"/>
              </a:endParaRPr>
            </a:p>
          </p:txBody>
        </p:sp>
        <p:sp>
          <p:nvSpPr>
            <p:cNvPr id="24" name="矩形 23"/>
            <p:cNvSpPr/>
            <p:nvPr/>
          </p:nvSpPr>
          <p:spPr>
            <a:xfrm>
              <a:off x="3453720" y="2315647"/>
              <a:ext cx="1852126" cy="371888"/>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添加标题</a:t>
              </a:r>
            </a:p>
          </p:txBody>
        </p:sp>
      </p:grpSp>
      <p:grpSp>
        <p:nvGrpSpPr>
          <p:cNvPr id="25" name="组合 24"/>
          <p:cNvGrpSpPr/>
          <p:nvPr/>
        </p:nvGrpSpPr>
        <p:grpSpPr>
          <a:xfrm>
            <a:off x="3381694" y="3150948"/>
            <a:ext cx="1638238" cy="380310"/>
            <a:chOff x="1712005" y="3476789"/>
            <a:chExt cx="1852126" cy="459530"/>
          </a:xfrm>
        </p:grpSpPr>
        <p:sp>
          <p:nvSpPr>
            <p:cNvPr id="26" name="椭圆 21"/>
            <p:cNvSpPr/>
            <p:nvPr/>
          </p:nvSpPr>
          <p:spPr>
            <a:xfrm>
              <a:off x="1988457" y="3489757"/>
              <a:ext cx="1262743" cy="446562"/>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432048 h 523488"/>
                <a:gd name="connsiteX1" fmla="*/ 0 w 1003116"/>
                <a:gd name="connsiteY1" fmla="*/ 216024 h 523488"/>
                <a:gd name="connsiteX2" fmla="*/ 501558 w 1003116"/>
                <a:gd name="connsiteY2" fmla="*/ 0 h 523488"/>
                <a:gd name="connsiteX3" fmla="*/ 1003116 w 1003116"/>
                <a:gd name="connsiteY3" fmla="*/ 216024 h 523488"/>
                <a:gd name="connsiteX4" fmla="*/ 592998 w 1003116"/>
                <a:gd name="connsiteY4" fmla="*/ 523488 h 523488"/>
                <a:gd name="connsiteX0" fmla="*/ 678001 w 1005388"/>
                <a:gd name="connsiteY0" fmla="*/ 577191 h 577191"/>
                <a:gd name="connsiteX1" fmla="*/ 2272 w 1005388"/>
                <a:gd name="connsiteY1" fmla="*/ 216024 h 577191"/>
                <a:gd name="connsiteX2" fmla="*/ 503830 w 1005388"/>
                <a:gd name="connsiteY2" fmla="*/ 0 h 577191"/>
                <a:gd name="connsiteX3" fmla="*/ 1005388 w 1005388"/>
                <a:gd name="connsiteY3" fmla="*/ 216024 h 577191"/>
                <a:gd name="connsiteX4" fmla="*/ 595270 w 1005388"/>
                <a:gd name="connsiteY4" fmla="*/ 523488 h 577191"/>
                <a:gd name="connsiteX0" fmla="*/ 678001 w 1005388"/>
                <a:gd name="connsiteY0" fmla="*/ 577191 h 577191"/>
                <a:gd name="connsiteX1" fmla="*/ 2272 w 1005388"/>
                <a:gd name="connsiteY1" fmla="*/ 216024 h 577191"/>
                <a:gd name="connsiteX2" fmla="*/ 503830 w 1005388"/>
                <a:gd name="connsiteY2" fmla="*/ 0 h 577191"/>
                <a:gd name="connsiteX3" fmla="*/ 1005388 w 1005388"/>
                <a:gd name="connsiteY3" fmla="*/ 216024 h 577191"/>
                <a:gd name="connsiteX4" fmla="*/ 464641 w 1005388"/>
                <a:gd name="connsiteY4" fmla="*/ 407374 h 577191"/>
                <a:gd name="connsiteX0" fmla="*/ 707756 w 1006114"/>
                <a:gd name="connsiteY0" fmla="*/ 446562 h 446562"/>
                <a:gd name="connsiteX1" fmla="*/ 2998 w 1006114"/>
                <a:gd name="connsiteY1" fmla="*/ 216024 h 446562"/>
                <a:gd name="connsiteX2" fmla="*/ 504556 w 1006114"/>
                <a:gd name="connsiteY2" fmla="*/ 0 h 446562"/>
                <a:gd name="connsiteX3" fmla="*/ 1006114 w 1006114"/>
                <a:gd name="connsiteY3" fmla="*/ 216024 h 446562"/>
                <a:gd name="connsiteX4" fmla="*/ 465367 w 1006114"/>
                <a:gd name="connsiteY4" fmla="*/ 407374 h 446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114" h="446562">
                  <a:moveTo>
                    <a:pt x="707756" y="446562"/>
                  </a:moveTo>
                  <a:cubicBezTo>
                    <a:pt x="430753" y="446562"/>
                    <a:pt x="36865" y="290451"/>
                    <a:pt x="2998" y="216024"/>
                  </a:cubicBezTo>
                  <a:cubicBezTo>
                    <a:pt x="-30869" y="141597"/>
                    <a:pt x="227553" y="0"/>
                    <a:pt x="504556" y="0"/>
                  </a:cubicBezTo>
                  <a:cubicBezTo>
                    <a:pt x="781559" y="0"/>
                    <a:pt x="1006114" y="96717"/>
                    <a:pt x="1006114" y="216024"/>
                  </a:cubicBezTo>
                  <a:cubicBezTo>
                    <a:pt x="1006114" y="335331"/>
                    <a:pt x="650930" y="315934"/>
                    <a:pt x="465367" y="407374"/>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chemeClr val="bg1"/>
                </a:solidFill>
                <a:latin typeface="微软雅黑" pitchFamily="34" charset="-122"/>
                <a:ea typeface="微软雅黑" pitchFamily="34" charset="-122"/>
              </a:endParaRPr>
            </a:p>
          </p:txBody>
        </p:sp>
        <p:sp>
          <p:nvSpPr>
            <p:cNvPr id="27" name="矩形 26"/>
            <p:cNvSpPr/>
            <p:nvPr/>
          </p:nvSpPr>
          <p:spPr>
            <a:xfrm>
              <a:off x="1712005" y="3476789"/>
              <a:ext cx="1852126" cy="371888"/>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添加标题</a:t>
              </a:r>
            </a:p>
          </p:txBody>
        </p:sp>
      </p:grpSp>
      <p:grpSp>
        <p:nvGrpSpPr>
          <p:cNvPr id="28" name="组合 27"/>
          <p:cNvGrpSpPr/>
          <p:nvPr/>
        </p:nvGrpSpPr>
        <p:grpSpPr>
          <a:xfrm>
            <a:off x="1622869" y="2316435"/>
            <a:ext cx="1638238" cy="357566"/>
            <a:chOff x="-276452" y="2468446"/>
            <a:chExt cx="1852126" cy="432048"/>
          </a:xfrm>
        </p:grpSpPr>
        <p:sp>
          <p:nvSpPr>
            <p:cNvPr id="29" name="椭圆 19"/>
            <p:cNvSpPr/>
            <p:nvPr/>
          </p:nvSpPr>
          <p:spPr>
            <a:xfrm>
              <a:off x="101600" y="2468446"/>
              <a:ext cx="1076970" cy="432048"/>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0 w 1003116"/>
                <a:gd name="connsiteY0" fmla="*/ 216024 h 432048"/>
                <a:gd name="connsiteX1" fmla="*/ 501558 w 1003116"/>
                <a:gd name="connsiteY1" fmla="*/ 0 h 432048"/>
                <a:gd name="connsiteX2" fmla="*/ 1003116 w 1003116"/>
                <a:gd name="connsiteY2" fmla="*/ 216024 h 432048"/>
                <a:gd name="connsiteX3" fmla="*/ 501558 w 1003116"/>
                <a:gd name="connsiteY3" fmla="*/ 432048 h 432048"/>
                <a:gd name="connsiteX4" fmla="*/ 91440 w 1003116"/>
                <a:gd name="connsiteY4" fmla="*/ 307464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0" y="216024"/>
                  </a:moveTo>
                  <a:cubicBezTo>
                    <a:pt x="0" y="96717"/>
                    <a:pt x="224555" y="0"/>
                    <a:pt x="501558" y="0"/>
                  </a:cubicBezTo>
                  <a:cubicBezTo>
                    <a:pt x="778561" y="0"/>
                    <a:pt x="1003116" y="96717"/>
                    <a:pt x="1003116" y="216024"/>
                  </a:cubicBezTo>
                  <a:cubicBezTo>
                    <a:pt x="1003116" y="335331"/>
                    <a:pt x="778561" y="432048"/>
                    <a:pt x="501558" y="432048"/>
                  </a:cubicBezTo>
                  <a:cubicBezTo>
                    <a:pt x="224555" y="432048"/>
                    <a:pt x="0" y="335331"/>
                    <a:pt x="91440" y="307464"/>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chemeClr val="bg1"/>
                </a:solidFill>
                <a:latin typeface="微软雅黑" pitchFamily="34" charset="-122"/>
                <a:ea typeface="微软雅黑" pitchFamily="34" charset="-122"/>
              </a:endParaRPr>
            </a:p>
          </p:txBody>
        </p:sp>
        <p:sp>
          <p:nvSpPr>
            <p:cNvPr id="30" name="矩形 29"/>
            <p:cNvSpPr/>
            <p:nvPr/>
          </p:nvSpPr>
          <p:spPr>
            <a:xfrm>
              <a:off x="-276452" y="2500313"/>
              <a:ext cx="1852126" cy="371888"/>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添加标题</a:t>
              </a:r>
            </a:p>
          </p:txBody>
        </p:sp>
      </p:grpSp>
      <p:sp>
        <p:nvSpPr>
          <p:cNvPr id="32" name="TextBox 31"/>
          <p:cNvSpPr txBox="1"/>
          <p:nvPr/>
        </p:nvSpPr>
        <p:spPr>
          <a:xfrm>
            <a:off x="5019932" y="909389"/>
            <a:ext cx="1236759" cy="633767"/>
          </a:xfrm>
          <a:prstGeom prst="rect">
            <a:avLst/>
          </a:prstGeom>
          <a:noFill/>
        </p:spPr>
        <p:txBody>
          <a:bodyPr wrap="none" lIns="78999" tIns="39499" rIns="78999" bIns="39499"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sp>
        <p:nvSpPr>
          <p:cNvPr id="33" name="TextBox 32"/>
          <p:cNvSpPr txBox="1"/>
          <p:nvPr/>
        </p:nvSpPr>
        <p:spPr>
          <a:xfrm>
            <a:off x="6584885" y="2082792"/>
            <a:ext cx="1236759" cy="633767"/>
          </a:xfrm>
          <a:prstGeom prst="rect">
            <a:avLst/>
          </a:prstGeom>
          <a:noFill/>
        </p:spPr>
        <p:txBody>
          <a:bodyPr wrap="none" lIns="78999" tIns="39499" rIns="78999" bIns="39499"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sp>
        <p:nvSpPr>
          <p:cNvPr id="34" name="TextBox 33"/>
          <p:cNvSpPr txBox="1"/>
          <p:nvPr/>
        </p:nvSpPr>
        <p:spPr>
          <a:xfrm>
            <a:off x="509737" y="2205321"/>
            <a:ext cx="1236759" cy="633767"/>
          </a:xfrm>
          <a:prstGeom prst="rect">
            <a:avLst/>
          </a:prstGeom>
          <a:noFill/>
        </p:spPr>
        <p:txBody>
          <a:bodyPr wrap="none" lIns="78999" tIns="39499" rIns="78999" bIns="39499"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sp>
        <p:nvSpPr>
          <p:cNvPr id="35" name="TextBox 34"/>
          <p:cNvSpPr txBox="1"/>
          <p:nvPr/>
        </p:nvSpPr>
        <p:spPr>
          <a:xfrm>
            <a:off x="2185965" y="3292611"/>
            <a:ext cx="1236759" cy="633767"/>
          </a:xfrm>
          <a:prstGeom prst="rect">
            <a:avLst/>
          </a:prstGeom>
          <a:noFill/>
        </p:spPr>
        <p:txBody>
          <a:bodyPr wrap="none" lIns="78999" tIns="39499" rIns="78999" bIns="39499"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grpSp>
        <p:nvGrpSpPr>
          <p:cNvPr id="36" name="组合 35"/>
          <p:cNvGrpSpPr/>
          <p:nvPr/>
        </p:nvGrpSpPr>
        <p:grpSpPr>
          <a:xfrm rot="224269">
            <a:off x="279511" y="281152"/>
            <a:ext cx="2890742" cy="506938"/>
            <a:chOff x="2816010" y="1089142"/>
            <a:chExt cx="3268157" cy="612534"/>
          </a:xfrm>
        </p:grpSpPr>
        <p:sp>
          <p:nvSpPr>
            <p:cNvPr id="37" name="任意多边形 36"/>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8" name="TextBox 37"/>
            <p:cNvSpPr txBox="1"/>
            <p:nvPr/>
          </p:nvSpPr>
          <p:spPr>
            <a:xfrm rot="21349957">
              <a:off x="3728758" y="1172145"/>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未完成事宜汇报</a:t>
              </a:r>
            </a:p>
          </p:txBody>
        </p:sp>
        <p:sp>
          <p:nvSpPr>
            <p:cNvPr id="39" name="TextBox 38"/>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2</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44730098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par>
                                <p:cTn id="14" presetID="22" presetClass="entr" presetSubtype="8"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par>
                                <p:cTn id="20" presetID="22" presetClass="entr" presetSubtype="4"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par>
                                <p:cTn id="27" presetID="10"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10" presetClass="entr" presetSubtype="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42" presetClass="entr" presetSubtype="0" fill="hold" grpId="0" nodeType="withEffect">
                                  <p:stCondLst>
                                    <p:cond delay="200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anim calcmode="lin" valueType="num">
                                      <p:cBhvr>
                                        <p:cTn id="44" dur="500" fill="hold"/>
                                        <p:tgtEl>
                                          <p:spTgt spid="33"/>
                                        </p:tgtEl>
                                        <p:attrNameLst>
                                          <p:attrName>ppt_x</p:attrName>
                                        </p:attrNameLst>
                                      </p:cBhvr>
                                      <p:tavLst>
                                        <p:tav tm="0">
                                          <p:val>
                                            <p:strVal val="#ppt_x"/>
                                          </p:val>
                                        </p:tav>
                                        <p:tav tm="100000">
                                          <p:val>
                                            <p:strVal val="#ppt_x"/>
                                          </p:val>
                                        </p:tav>
                                      </p:tavLst>
                                    </p:anim>
                                    <p:anim calcmode="lin" valueType="num">
                                      <p:cBhvr>
                                        <p:cTn id="45" dur="500" fill="hold"/>
                                        <p:tgtEl>
                                          <p:spTgt spid="3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00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anim calcmode="lin" valueType="num">
                                      <p:cBhvr>
                                        <p:cTn id="49" dur="500" fill="hold"/>
                                        <p:tgtEl>
                                          <p:spTgt spid="34"/>
                                        </p:tgtEl>
                                        <p:attrNameLst>
                                          <p:attrName>ppt_x</p:attrName>
                                        </p:attrNameLst>
                                      </p:cBhvr>
                                      <p:tavLst>
                                        <p:tav tm="0">
                                          <p:val>
                                            <p:strVal val="#ppt_x"/>
                                          </p:val>
                                        </p:tav>
                                        <p:tav tm="100000">
                                          <p:val>
                                            <p:strVal val="#ppt_x"/>
                                          </p:val>
                                        </p:tav>
                                      </p:tavLst>
                                    </p:anim>
                                    <p:anim calcmode="lin" valueType="num">
                                      <p:cBhvr>
                                        <p:cTn id="50" dur="500" fill="hold"/>
                                        <p:tgtEl>
                                          <p:spTgt spid="3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200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anim calcmode="lin" valueType="num">
                                      <p:cBhvr>
                                        <p:cTn id="54" dur="500" fill="hold"/>
                                        <p:tgtEl>
                                          <p:spTgt spid="35"/>
                                        </p:tgtEl>
                                        <p:attrNameLst>
                                          <p:attrName>ppt_x</p:attrName>
                                        </p:attrNameLst>
                                      </p:cBhvr>
                                      <p:tavLst>
                                        <p:tav tm="0">
                                          <p:val>
                                            <p:strVal val="#ppt_x"/>
                                          </p:val>
                                        </p:tav>
                                        <p:tav tm="100000">
                                          <p:val>
                                            <p:strVal val="#ppt_x"/>
                                          </p:val>
                                        </p:tav>
                                      </p:tavLst>
                                    </p:anim>
                                    <p:anim calcmode="lin" valueType="num">
                                      <p:cBhvr>
                                        <p:cTn id="55"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2878953" y="0"/>
            <a:ext cx="1468016" cy="4315356"/>
          </a:xfrm>
          <a:custGeom>
            <a:avLst/>
            <a:gdLst>
              <a:gd name="connsiteX0" fmla="*/ 1270000 w 1349222"/>
              <a:gd name="connsiteY0" fmla="*/ 0 h 2616200"/>
              <a:gd name="connsiteX1" fmla="*/ 1295400 w 1349222"/>
              <a:gd name="connsiteY1" fmla="*/ 495300 h 2616200"/>
              <a:gd name="connsiteX2" fmla="*/ 838200 w 1349222"/>
              <a:gd name="connsiteY2" fmla="*/ 673100 h 2616200"/>
              <a:gd name="connsiteX3" fmla="*/ 889000 w 1349222"/>
              <a:gd name="connsiteY3" fmla="*/ 889000 h 2616200"/>
              <a:gd name="connsiteX4" fmla="*/ 1346200 w 1349222"/>
              <a:gd name="connsiteY4" fmla="*/ 1231900 h 2616200"/>
              <a:gd name="connsiteX5" fmla="*/ 635000 w 1349222"/>
              <a:gd name="connsiteY5" fmla="*/ 2044700 h 2616200"/>
              <a:gd name="connsiteX6" fmla="*/ 622300 w 1349222"/>
              <a:gd name="connsiteY6" fmla="*/ 2463800 h 2616200"/>
              <a:gd name="connsiteX7" fmla="*/ 241300 w 1349222"/>
              <a:gd name="connsiteY7" fmla="*/ 2489200 h 2616200"/>
              <a:gd name="connsiteX8" fmla="*/ 0 w 1349222"/>
              <a:gd name="connsiteY8" fmla="*/ 2616200 h 2616200"/>
              <a:gd name="connsiteX0" fmla="*/ 1298575 w 1349222"/>
              <a:gd name="connsiteY0" fmla="*/ 0 h 2616200"/>
              <a:gd name="connsiteX1" fmla="*/ 1295400 w 1349222"/>
              <a:gd name="connsiteY1" fmla="*/ 495300 h 2616200"/>
              <a:gd name="connsiteX2" fmla="*/ 838200 w 1349222"/>
              <a:gd name="connsiteY2" fmla="*/ 673100 h 2616200"/>
              <a:gd name="connsiteX3" fmla="*/ 889000 w 1349222"/>
              <a:gd name="connsiteY3" fmla="*/ 889000 h 2616200"/>
              <a:gd name="connsiteX4" fmla="*/ 1346200 w 1349222"/>
              <a:gd name="connsiteY4" fmla="*/ 1231900 h 2616200"/>
              <a:gd name="connsiteX5" fmla="*/ 635000 w 1349222"/>
              <a:gd name="connsiteY5" fmla="*/ 2044700 h 2616200"/>
              <a:gd name="connsiteX6" fmla="*/ 622300 w 1349222"/>
              <a:gd name="connsiteY6" fmla="*/ 2463800 h 2616200"/>
              <a:gd name="connsiteX7" fmla="*/ 241300 w 1349222"/>
              <a:gd name="connsiteY7" fmla="*/ 2489200 h 2616200"/>
              <a:gd name="connsiteX8" fmla="*/ 0 w 1349222"/>
              <a:gd name="connsiteY8" fmla="*/ 2616200 h 2616200"/>
              <a:gd name="connsiteX0" fmla="*/ 1298575 w 1347746"/>
              <a:gd name="connsiteY0" fmla="*/ 0 h 2616200"/>
              <a:gd name="connsiteX1" fmla="*/ 1295400 w 1347746"/>
              <a:gd name="connsiteY1" fmla="*/ 495300 h 2616200"/>
              <a:gd name="connsiteX2" fmla="*/ 838200 w 1347746"/>
              <a:gd name="connsiteY2" fmla="*/ 673100 h 2616200"/>
              <a:gd name="connsiteX3" fmla="*/ 1346200 w 1347746"/>
              <a:gd name="connsiteY3" fmla="*/ 1231900 h 2616200"/>
              <a:gd name="connsiteX4" fmla="*/ 635000 w 1347746"/>
              <a:gd name="connsiteY4" fmla="*/ 2044700 h 2616200"/>
              <a:gd name="connsiteX5" fmla="*/ 622300 w 1347746"/>
              <a:gd name="connsiteY5" fmla="*/ 2463800 h 2616200"/>
              <a:gd name="connsiteX6" fmla="*/ 241300 w 1347746"/>
              <a:gd name="connsiteY6" fmla="*/ 2489200 h 2616200"/>
              <a:gd name="connsiteX7" fmla="*/ 0 w 1347746"/>
              <a:gd name="connsiteY7" fmla="*/ 2616200 h 2616200"/>
              <a:gd name="connsiteX0" fmla="*/ 1298575 w 1347746"/>
              <a:gd name="connsiteY0" fmla="*/ 0 h 2616200"/>
              <a:gd name="connsiteX1" fmla="*/ 1295400 w 1347746"/>
              <a:gd name="connsiteY1" fmla="*/ 495300 h 2616200"/>
              <a:gd name="connsiteX2" fmla="*/ 838200 w 1347746"/>
              <a:gd name="connsiteY2" fmla="*/ 673100 h 2616200"/>
              <a:gd name="connsiteX3" fmla="*/ 1346200 w 1347746"/>
              <a:gd name="connsiteY3" fmla="*/ 1231900 h 2616200"/>
              <a:gd name="connsiteX4" fmla="*/ 635000 w 1347746"/>
              <a:gd name="connsiteY4" fmla="*/ 2044700 h 2616200"/>
              <a:gd name="connsiteX5" fmla="*/ 622300 w 1347746"/>
              <a:gd name="connsiteY5" fmla="*/ 2463800 h 2616200"/>
              <a:gd name="connsiteX6" fmla="*/ 0 w 1347746"/>
              <a:gd name="connsiteY6" fmla="*/ 2616200 h 2616200"/>
              <a:gd name="connsiteX0" fmla="*/ 1320347 w 1369518"/>
              <a:gd name="connsiteY0" fmla="*/ 0 h 2725057"/>
              <a:gd name="connsiteX1" fmla="*/ 1317172 w 1369518"/>
              <a:gd name="connsiteY1" fmla="*/ 495300 h 2725057"/>
              <a:gd name="connsiteX2" fmla="*/ 859972 w 1369518"/>
              <a:gd name="connsiteY2" fmla="*/ 673100 h 2725057"/>
              <a:gd name="connsiteX3" fmla="*/ 1367972 w 1369518"/>
              <a:gd name="connsiteY3" fmla="*/ 1231900 h 2725057"/>
              <a:gd name="connsiteX4" fmla="*/ 656772 w 1369518"/>
              <a:gd name="connsiteY4" fmla="*/ 2044700 h 2725057"/>
              <a:gd name="connsiteX5" fmla="*/ 644072 w 1369518"/>
              <a:gd name="connsiteY5" fmla="*/ 2463800 h 2725057"/>
              <a:gd name="connsiteX6" fmla="*/ 0 w 1369518"/>
              <a:gd name="connsiteY6" fmla="*/ 2725057 h 2725057"/>
              <a:gd name="connsiteX0" fmla="*/ 1374776 w 1400644"/>
              <a:gd name="connsiteY0" fmla="*/ 0 h 5163457"/>
              <a:gd name="connsiteX1" fmla="*/ 1317172 w 1400644"/>
              <a:gd name="connsiteY1" fmla="*/ 2933700 h 5163457"/>
              <a:gd name="connsiteX2" fmla="*/ 859972 w 1400644"/>
              <a:gd name="connsiteY2" fmla="*/ 3111500 h 5163457"/>
              <a:gd name="connsiteX3" fmla="*/ 1367972 w 1400644"/>
              <a:gd name="connsiteY3" fmla="*/ 3670300 h 5163457"/>
              <a:gd name="connsiteX4" fmla="*/ 656772 w 1400644"/>
              <a:gd name="connsiteY4" fmla="*/ 4483100 h 5163457"/>
              <a:gd name="connsiteX5" fmla="*/ 644072 w 1400644"/>
              <a:gd name="connsiteY5" fmla="*/ 4902200 h 5163457"/>
              <a:gd name="connsiteX6" fmla="*/ 0 w 1400644"/>
              <a:gd name="connsiteY6" fmla="*/ 5163457 h 5163457"/>
              <a:gd name="connsiteX0" fmla="*/ 1374776 w 1648399"/>
              <a:gd name="connsiteY0" fmla="*/ 0 h 5163457"/>
              <a:gd name="connsiteX1" fmla="*/ 1632858 w 1648399"/>
              <a:gd name="connsiteY1" fmla="*/ 1616528 h 5163457"/>
              <a:gd name="connsiteX2" fmla="*/ 859972 w 1648399"/>
              <a:gd name="connsiteY2" fmla="*/ 3111500 h 5163457"/>
              <a:gd name="connsiteX3" fmla="*/ 1367972 w 1648399"/>
              <a:gd name="connsiteY3" fmla="*/ 3670300 h 5163457"/>
              <a:gd name="connsiteX4" fmla="*/ 656772 w 1648399"/>
              <a:gd name="connsiteY4" fmla="*/ 4483100 h 5163457"/>
              <a:gd name="connsiteX5" fmla="*/ 644072 w 1648399"/>
              <a:gd name="connsiteY5" fmla="*/ 4902200 h 5163457"/>
              <a:gd name="connsiteX6" fmla="*/ 0 w 1648399"/>
              <a:gd name="connsiteY6" fmla="*/ 5163457 h 5163457"/>
              <a:gd name="connsiteX0" fmla="*/ 1374776 w 1659680"/>
              <a:gd name="connsiteY0" fmla="*/ 0 h 5163457"/>
              <a:gd name="connsiteX1" fmla="*/ 1632858 w 1659680"/>
              <a:gd name="connsiteY1" fmla="*/ 1616528 h 5163457"/>
              <a:gd name="connsiteX2" fmla="*/ 642258 w 1659680"/>
              <a:gd name="connsiteY2" fmla="*/ 2469243 h 5163457"/>
              <a:gd name="connsiteX3" fmla="*/ 1367972 w 1659680"/>
              <a:gd name="connsiteY3" fmla="*/ 3670300 h 5163457"/>
              <a:gd name="connsiteX4" fmla="*/ 656772 w 1659680"/>
              <a:gd name="connsiteY4" fmla="*/ 4483100 h 5163457"/>
              <a:gd name="connsiteX5" fmla="*/ 644072 w 1659680"/>
              <a:gd name="connsiteY5" fmla="*/ 4902200 h 5163457"/>
              <a:gd name="connsiteX6" fmla="*/ 0 w 1659680"/>
              <a:gd name="connsiteY6" fmla="*/ 5163457 h 5163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9680" h="5163457">
                <a:moveTo>
                  <a:pt x="1374776" y="0"/>
                </a:moveTo>
                <a:cubicBezTo>
                  <a:pt x="1423459" y="191558"/>
                  <a:pt x="1754944" y="1204988"/>
                  <a:pt x="1632858" y="1616528"/>
                </a:cubicBezTo>
                <a:cubicBezTo>
                  <a:pt x="1510772" y="2028069"/>
                  <a:pt x="686406" y="2126948"/>
                  <a:pt x="642258" y="2469243"/>
                </a:cubicBezTo>
                <a:cubicBezTo>
                  <a:pt x="598110" y="2811538"/>
                  <a:pt x="1365553" y="3334657"/>
                  <a:pt x="1367972" y="3670300"/>
                </a:cubicBezTo>
                <a:cubicBezTo>
                  <a:pt x="1370391" y="4005943"/>
                  <a:pt x="777422" y="4277783"/>
                  <a:pt x="656772" y="4483100"/>
                </a:cubicBezTo>
                <a:cubicBezTo>
                  <a:pt x="536122" y="4688417"/>
                  <a:pt x="753534" y="4788807"/>
                  <a:pt x="644072" y="4902200"/>
                </a:cubicBezTo>
                <a:cubicBezTo>
                  <a:pt x="534610" y="5015593"/>
                  <a:pt x="129646" y="5131707"/>
                  <a:pt x="0" y="5163457"/>
                </a:cubicBez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a:solidFill>
                <a:schemeClr val="bg1"/>
              </a:solidFill>
              <a:latin typeface="微软雅黑" pitchFamily="34" charset="-122"/>
              <a:ea typeface="微软雅黑" pitchFamily="34" charset="-122"/>
            </a:endParaRPr>
          </a:p>
        </p:txBody>
      </p:sp>
      <p:sp>
        <p:nvSpPr>
          <p:cNvPr id="31" name="矩形 30"/>
          <p:cNvSpPr/>
          <p:nvPr/>
        </p:nvSpPr>
        <p:spPr>
          <a:xfrm>
            <a:off x="537619" y="1917083"/>
            <a:ext cx="3363592" cy="2665101"/>
          </a:xfrm>
          <a:prstGeom prst="rect">
            <a:avLst/>
          </a:prstGeom>
        </p:spPr>
        <p:txBody>
          <a:bodyPr wrap="square" lIns="79006" tIns="39503" rIns="79006" bIns="3950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46895" indent="-246895" algn="just">
              <a:lnSpc>
                <a:spcPct val="150000"/>
              </a:lnSpc>
              <a:buFont typeface="Wingdings" panose="05000000000000000000" pitchFamily="2" charset="2"/>
              <a:buChar char="p"/>
            </a:pPr>
            <a:r>
              <a:rPr lang="zh-CN" altLang="en-US" sz="1400" dirty="0">
                <a:solidFill>
                  <a:schemeClr val="bg1"/>
                </a:solidFill>
                <a:latin typeface="微软雅黑" pitchFamily="34" charset="-122"/>
                <a:ea typeface="微软雅黑" pitchFamily="34" charset="-122"/>
              </a:rPr>
              <a:t>此处添加你的文字信息</a:t>
            </a:r>
            <a:endParaRPr lang="en-US" altLang="zh-CN" sz="1400" dirty="0">
              <a:solidFill>
                <a:schemeClr val="bg1"/>
              </a:solidFill>
              <a:latin typeface="微软雅黑" pitchFamily="34" charset="-122"/>
              <a:ea typeface="微软雅黑" pitchFamily="34" charset="-122"/>
            </a:endParaRPr>
          </a:p>
          <a:p>
            <a:pPr marL="246895" indent="-246895" algn="just">
              <a:lnSpc>
                <a:spcPct val="150000"/>
              </a:lnSpc>
              <a:buFont typeface="Wingdings" panose="05000000000000000000" pitchFamily="2" charset="2"/>
              <a:buChar char="p"/>
            </a:pPr>
            <a:r>
              <a:rPr lang="zh-CN" altLang="en-US" sz="1400" dirty="0">
                <a:solidFill>
                  <a:schemeClr val="bg1"/>
                </a:solidFill>
                <a:latin typeface="微软雅黑" pitchFamily="34" charset="-122"/>
                <a:ea typeface="微软雅黑" pitchFamily="34" charset="-122"/>
              </a:rPr>
              <a:t>此处添加你的文字信息</a:t>
            </a:r>
            <a:endParaRPr lang="en-US" altLang="zh-CN" sz="1400" dirty="0">
              <a:solidFill>
                <a:schemeClr val="bg1"/>
              </a:solidFill>
              <a:latin typeface="微软雅黑" pitchFamily="34" charset="-122"/>
              <a:ea typeface="微软雅黑" pitchFamily="34" charset="-122"/>
            </a:endParaRPr>
          </a:p>
          <a:p>
            <a:pPr marL="246895" indent="-246895" algn="just">
              <a:lnSpc>
                <a:spcPct val="150000"/>
              </a:lnSpc>
              <a:buFont typeface="Wingdings" panose="05000000000000000000" pitchFamily="2" charset="2"/>
              <a:buChar char="p"/>
            </a:pPr>
            <a:r>
              <a:rPr lang="zh-CN" altLang="en-US" sz="1400" dirty="0">
                <a:solidFill>
                  <a:schemeClr val="bg1"/>
                </a:solidFill>
                <a:latin typeface="微软雅黑" pitchFamily="34" charset="-122"/>
                <a:ea typeface="微软雅黑" pitchFamily="34" charset="-122"/>
              </a:rPr>
              <a:t>此处添加你的文字信息</a:t>
            </a:r>
            <a:endParaRPr lang="en-US" altLang="zh-CN" sz="1400" dirty="0">
              <a:solidFill>
                <a:schemeClr val="bg1"/>
              </a:solidFill>
              <a:latin typeface="微软雅黑" pitchFamily="34" charset="-122"/>
              <a:ea typeface="微软雅黑" pitchFamily="34" charset="-122"/>
            </a:endParaRPr>
          </a:p>
          <a:p>
            <a:pPr marL="246895" indent="-246895" algn="just">
              <a:lnSpc>
                <a:spcPct val="150000"/>
              </a:lnSpc>
              <a:buFont typeface="Wingdings" panose="05000000000000000000" pitchFamily="2" charset="2"/>
              <a:buChar char="p"/>
            </a:pPr>
            <a:r>
              <a:rPr lang="zh-CN" altLang="en-US" sz="1400" dirty="0">
                <a:solidFill>
                  <a:schemeClr val="bg1"/>
                </a:solidFill>
                <a:latin typeface="微软雅黑" pitchFamily="34" charset="-122"/>
                <a:ea typeface="微软雅黑" pitchFamily="34" charset="-122"/>
              </a:rPr>
              <a:t>此处添加你的文字信息</a:t>
            </a:r>
            <a:endParaRPr lang="en-US" altLang="zh-CN" sz="1400" dirty="0">
              <a:solidFill>
                <a:schemeClr val="bg1"/>
              </a:solidFill>
              <a:latin typeface="微软雅黑" pitchFamily="34" charset="-122"/>
              <a:ea typeface="微软雅黑" pitchFamily="34" charset="-122"/>
            </a:endParaRPr>
          </a:p>
          <a:p>
            <a:pPr marL="246895" indent="-246895" algn="just">
              <a:lnSpc>
                <a:spcPct val="150000"/>
              </a:lnSpc>
              <a:buFont typeface="Wingdings" panose="05000000000000000000" pitchFamily="2" charset="2"/>
              <a:buChar char="p"/>
            </a:pPr>
            <a:r>
              <a:rPr lang="zh-CN" altLang="en-US" sz="1400" dirty="0">
                <a:solidFill>
                  <a:schemeClr val="bg1"/>
                </a:solidFill>
                <a:latin typeface="微软雅黑" pitchFamily="34" charset="-122"/>
                <a:ea typeface="微软雅黑" pitchFamily="34" charset="-122"/>
              </a:rPr>
              <a:t>此处添加你的文字信息</a:t>
            </a:r>
            <a:endParaRPr lang="en-US" altLang="zh-CN" sz="1400" dirty="0">
              <a:solidFill>
                <a:schemeClr val="bg1"/>
              </a:solidFill>
              <a:latin typeface="微软雅黑" pitchFamily="34" charset="-122"/>
              <a:ea typeface="微软雅黑" pitchFamily="34" charset="-122"/>
            </a:endParaRPr>
          </a:p>
          <a:p>
            <a:pPr marL="246895" indent="-246895" algn="just">
              <a:lnSpc>
                <a:spcPct val="150000"/>
              </a:lnSpc>
              <a:buFont typeface="Wingdings" panose="05000000000000000000" pitchFamily="2" charset="2"/>
              <a:buChar char="p"/>
            </a:pPr>
            <a:r>
              <a:rPr lang="zh-CN" altLang="en-US" sz="1400" dirty="0">
                <a:solidFill>
                  <a:schemeClr val="bg1"/>
                </a:solidFill>
                <a:latin typeface="微软雅黑" pitchFamily="34" charset="-122"/>
                <a:ea typeface="微软雅黑" pitchFamily="34" charset="-122"/>
              </a:rPr>
              <a:t>此处添加你的文字信息</a:t>
            </a:r>
            <a:endParaRPr lang="en-US" altLang="zh-CN" sz="1400" dirty="0">
              <a:solidFill>
                <a:schemeClr val="bg1"/>
              </a:solidFill>
              <a:latin typeface="微软雅黑" pitchFamily="34" charset="-122"/>
              <a:ea typeface="微软雅黑" pitchFamily="34" charset="-122"/>
            </a:endParaRPr>
          </a:p>
          <a:p>
            <a:pPr algn="just">
              <a:lnSpc>
                <a:spcPct val="150000"/>
              </a:lnSpc>
            </a:pPr>
            <a:endParaRPr lang="en-US" altLang="zh-CN" sz="1400" dirty="0">
              <a:solidFill>
                <a:schemeClr val="bg1"/>
              </a:solidFill>
              <a:latin typeface="微软雅黑" pitchFamily="34" charset="-122"/>
              <a:ea typeface="微软雅黑" pitchFamily="34" charset="-122"/>
            </a:endParaRPr>
          </a:p>
          <a:p>
            <a:pPr marL="246895" indent="-246895" algn="just">
              <a:lnSpc>
                <a:spcPct val="150000"/>
              </a:lnSpc>
              <a:buFont typeface="Wingdings" pitchFamily="2" charset="2"/>
              <a:buChar char="l"/>
            </a:pPr>
            <a:endParaRPr lang="zh-CN" altLang="en-US" sz="1400" dirty="0">
              <a:solidFill>
                <a:schemeClr val="bg1"/>
              </a:solidFill>
              <a:latin typeface="微软雅黑" pitchFamily="34" charset="-122"/>
              <a:ea typeface="微软雅黑" pitchFamily="34" charset="-122"/>
            </a:endParaRPr>
          </a:p>
        </p:txBody>
      </p:sp>
      <p:sp>
        <p:nvSpPr>
          <p:cNvPr id="32" name="矩形 31"/>
          <p:cNvSpPr/>
          <p:nvPr/>
        </p:nvSpPr>
        <p:spPr>
          <a:xfrm>
            <a:off x="872392" y="1677813"/>
            <a:ext cx="1638238" cy="310610"/>
          </a:xfrm>
          <a:prstGeom prst="rect">
            <a:avLst/>
          </a:prstGeom>
        </p:spPr>
        <p:txBody>
          <a:bodyPr wrap="square" lIns="79006" tIns="39503" rIns="79006" bIns="39503">
            <a:spAutoFit/>
          </a:bodyPr>
          <a:lstStyle/>
          <a:p>
            <a:pPr algn="ctr"/>
            <a:r>
              <a:rPr lang="zh-CN" altLang="en-US" b="1" dirty="0" smtClean="0">
                <a:solidFill>
                  <a:schemeClr val="bg1"/>
                </a:solidFill>
                <a:latin typeface="微软雅黑" pitchFamily="34" charset="-122"/>
                <a:ea typeface="微软雅黑" pitchFamily="34" charset="-122"/>
              </a:rPr>
              <a:t>单击添加标题</a:t>
            </a:r>
            <a:endParaRPr lang="zh-CN" altLang="en-US" b="1" dirty="0">
              <a:solidFill>
                <a:schemeClr val="bg1"/>
              </a:solidFill>
              <a:latin typeface="微软雅黑" pitchFamily="34" charset="-122"/>
              <a:ea typeface="微软雅黑" pitchFamily="34" charset="-122"/>
            </a:endParaRPr>
          </a:p>
        </p:txBody>
      </p:sp>
      <p:sp>
        <p:nvSpPr>
          <p:cNvPr id="33" name="矩形 32"/>
          <p:cNvSpPr/>
          <p:nvPr/>
        </p:nvSpPr>
        <p:spPr>
          <a:xfrm>
            <a:off x="5173169" y="1665800"/>
            <a:ext cx="1638238" cy="310610"/>
          </a:xfrm>
          <a:prstGeom prst="rect">
            <a:avLst/>
          </a:prstGeom>
        </p:spPr>
        <p:txBody>
          <a:bodyPr wrap="square" lIns="79006" tIns="39503" rIns="79006" bIns="39503">
            <a:spAutoFit/>
          </a:bodyPr>
          <a:lstStyle/>
          <a:p>
            <a:pPr algn="ctr"/>
            <a:r>
              <a:rPr lang="zh-CN" altLang="en-US" b="1" dirty="0" smtClean="0">
                <a:solidFill>
                  <a:schemeClr val="bg1"/>
                </a:solidFill>
                <a:latin typeface="微软雅黑" pitchFamily="34" charset="-122"/>
                <a:ea typeface="微软雅黑" pitchFamily="34" charset="-122"/>
              </a:rPr>
              <a:t>单击添加标题</a:t>
            </a:r>
            <a:endParaRPr lang="zh-CN" altLang="en-US" b="1" dirty="0">
              <a:solidFill>
                <a:schemeClr val="bg1"/>
              </a:solidFill>
              <a:latin typeface="微软雅黑" pitchFamily="34" charset="-122"/>
              <a:ea typeface="微软雅黑" pitchFamily="34" charset="-122"/>
            </a:endParaRPr>
          </a:p>
        </p:txBody>
      </p:sp>
      <p:sp>
        <p:nvSpPr>
          <p:cNvPr id="34" name="矩形 33"/>
          <p:cNvSpPr/>
          <p:nvPr/>
        </p:nvSpPr>
        <p:spPr>
          <a:xfrm>
            <a:off x="4879686" y="1877733"/>
            <a:ext cx="3363592" cy="2341935"/>
          </a:xfrm>
          <a:prstGeom prst="rect">
            <a:avLst/>
          </a:prstGeom>
        </p:spPr>
        <p:txBody>
          <a:bodyPr wrap="square" lIns="79006" tIns="39503" rIns="79006" bIns="3950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46895" indent="-246895" algn="just">
              <a:lnSpc>
                <a:spcPct val="150000"/>
              </a:lnSpc>
              <a:buFont typeface="Wingdings" panose="05000000000000000000" pitchFamily="2" charset="2"/>
              <a:buChar char="p"/>
            </a:pPr>
            <a:r>
              <a:rPr lang="zh-CN" altLang="en-US" sz="1400" dirty="0">
                <a:solidFill>
                  <a:schemeClr val="bg1"/>
                </a:solidFill>
                <a:latin typeface="微软雅黑" pitchFamily="34" charset="-122"/>
                <a:ea typeface="微软雅黑" pitchFamily="34" charset="-122"/>
              </a:rPr>
              <a:t>此处添加你的文字信息</a:t>
            </a:r>
            <a:endParaRPr lang="en-US" altLang="zh-CN" sz="1400" dirty="0">
              <a:solidFill>
                <a:schemeClr val="bg1"/>
              </a:solidFill>
              <a:latin typeface="微软雅黑" pitchFamily="34" charset="-122"/>
              <a:ea typeface="微软雅黑" pitchFamily="34" charset="-122"/>
            </a:endParaRPr>
          </a:p>
          <a:p>
            <a:pPr marL="246895" indent="-246895" algn="just">
              <a:lnSpc>
                <a:spcPct val="150000"/>
              </a:lnSpc>
              <a:buFont typeface="Wingdings" panose="05000000000000000000" pitchFamily="2" charset="2"/>
              <a:buChar char="p"/>
            </a:pPr>
            <a:r>
              <a:rPr lang="zh-CN" altLang="en-US" sz="1400" dirty="0">
                <a:solidFill>
                  <a:schemeClr val="bg1"/>
                </a:solidFill>
                <a:latin typeface="微软雅黑" pitchFamily="34" charset="-122"/>
                <a:ea typeface="微软雅黑" pitchFamily="34" charset="-122"/>
              </a:rPr>
              <a:t>此处添加你的文字信息</a:t>
            </a:r>
            <a:endParaRPr lang="en-US" altLang="zh-CN" sz="1400" dirty="0">
              <a:solidFill>
                <a:schemeClr val="bg1"/>
              </a:solidFill>
              <a:latin typeface="微软雅黑" pitchFamily="34" charset="-122"/>
              <a:ea typeface="微软雅黑" pitchFamily="34" charset="-122"/>
            </a:endParaRPr>
          </a:p>
          <a:p>
            <a:pPr marL="246895" indent="-246895" algn="just">
              <a:lnSpc>
                <a:spcPct val="150000"/>
              </a:lnSpc>
              <a:buFont typeface="Wingdings" panose="05000000000000000000" pitchFamily="2" charset="2"/>
              <a:buChar char="p"/>
            </a:pPr>
            <a:r>
              <a:rPr lang="zh-CN" altLang="en-US" sz="1400" dirty="0">
                <a:solidFill>
                  <a:schemeClr val="bg1"/>
                </a:solidFill>
                <a:latin typeface="微软雅黑" pitchFamily="34" charset="-122"/>
                <a:ea typeface="微软雅黑" pitchFamily="34" charset="-122"/>
              </a:rPr>
              <a:t>此处添加你的文字信息</a:t>
            </a:r>
            <a:endParaRPr lang="en-US" altLang="zh-CN" sz="1400" dirty="0">
              <a:solidFill>
                <a:schemeClr val="bg1"/>
              </a:solidFill>
              <a:latin typeface="微软雅黑" pitchFamily="34" charset="-122"/>
              <a:ea typeface="微软雅黑" pitchFamily="34" charset="-122"/>
            </a:endParaRPr>
          </a:p>
          <a:p>
            <a:pPr marL="246895" indent="-246895" algn="just">
              <a:lnSpc>
                <a:spcPct val="150000"/>
              </a:lnSpc>
              <a:buFont typeface="Wingdings" panose="05000000000000000000" pitchFamily="2" charset="2"/>
              <a:buChar char="p"/>
            </a:pPr>
            <a:r>
              <a:rPr lang="zh-CN" altLang="en-US" sz="1400" dirty="0">
                <a:solidFill>
                  <a:schemeClr val="bg1"/>
                </a:solidFill>
                <a:latin typeface="微软雅黑" pitchFamily="34" charset="-122"/>
                <a:ea typeface="微软雅黑" pitchFamily="34" charset="-122"/>
              </a:rPr>
              <a:t>此处添加你的文字信息</a:t>
            </a:r>
            <a:endParaRPr lang="en-US" altLang="zh-CN" sz="1400" dirty="0">
              <a:solidFill>
                <a:schemeClr val="bg1"/>
              </a:solidFill>
              <a:latin typeface="微软雅黑" pitchFamily="34" charset="-122"/>
              <a:ea typeface="微软雅黑" pitchFamily="34" charset="-122"/>
            </a:endParaRPr>
          </a:p>
          <a:p>
            <a:pPr marL="246895" indent="-246895" algn="just">
              <a:lnSpc>
                <a:spcPct val="150000"/>
              </a:lnSpc>
              <a:buFont typeface="Wingdings" panose="05000000000000000000" pitchFamily="2" charset="2"/>
              <a:buChar char="p"/>
            </a:pPr>
            <a:r>
              <a:rPr lang="zh-CN" altLang="en-US" sz="1400" dirty="0">
                <a:solidFill>
                  <a:schemeClr val="bg1"/>
                </a:solidFill>
                <a:latin typeface="微软雅黑" pitchFamily="34" charset="-122"/>
                <a:ea typeface="微软雅黑" pitchFamily="34" charset="-122"/>
              </a:rPr>
              <a:t>此处添加你的文字信息</a:t>
            </a:r>
            <a:endParaRPr lang="en-US" altLang="zh-CN" sz="1400" dirty="0">
              <a:solidFill>
                <a:schemeClr val="bg1"/>
              </a:solidFill>
              <a:latin typeface="微软雅黑" pitchFamily="34" charset="-122"/>
              <a:ea typeface="微软雅黑" pitchFamily="34" charset="-122"/>
            </a:endParaRPr>
          </a:p>
          <a:p>
            <a:pPr marL="246895" indent="-246895" algn="just">
              <a:lnSpc>
                <a:spcPct val="150000"/>
              </a:lnSpc>
              <a:buFont typeface="Wingdings" panose="05000000000000000000" pitchFamily="2" charset="2"/>
              <a:buChar char="p"/>
            </a:pPr>
            <a:r>
              <a:rPr lang="zh-CN" altLang="en-US" sz="1400" dirty="0">
                <a:solidFill>
                  <a:schemeClr val="bg1"/>
                </a:solidFill>
                <a:latin typeface="微软雅黑" pitchFamily="34" charset="-122"/>
                <a:ea typeface="微软雅黑" pitchFamily="34" charset="-122"/>
              </a:rPr>
              <a:t>此处添加你的文字信息</a:t>
            </a:r>
            <a:endParaRPr lang="en-US" altLang="zh-CN" sz="1400" dirty="0">
              <a:solidFill>
                <a:schemeClr val="bg1"/>
              </a:solidFill>
              <a:latin typeface="微软雅黑" pitchFamily="34" charset="-122"/>
              <a:ea typeface="微软雅黑" pitchFamily="34" charset="-122"/>
            </a:endParaRPr>
          </a:p>
          <a:p>
            <a:pPr algn="just">
              <a:lnSpc>
                <a:spcPct val="150000"/>
              </a:lnSpc>
            </a:pPr>
            <a:endParaRPr lang="en-US" altLang="zh-CN" sz="1400" dirty="0">
              <a:solidFill>
                <a:schemeClr val="bg1"/>
              </a:solidFill>
              <a:latin typeface="微软雅黑" pitchFamily="34" charset="-122"/>
              <a:ea typeface="微软雅黑" pitchFamily="34" charset="-122"/>
            </a:endParaRPr>
          </a:p>
        </p:txBody>
      </p:sp>
      <p:grpSp>
        <p:nvGrpSpPr>
          <p:cNvPr id="2" name="组合 1"/>
          <p:cNvGrpSpPr/>
          <p:nvPr/>
        </p:nvGrpSpPr>
        <p:grpSpPr>
          <a:xfrm>
            <a:off x="1137567" y="1157460"/>
            <a:ext cx="908723" cy="488281"/>
            <a:chOff x="1286088" y="1398561"/>
            <a:chExt cx="1027366" cy="589991"/>
          </a:xfrm>
        </p:grpSpPr>
        <p:sp>
          <p:nvSpPr>
            <p:cNvPr id="30" name="椭圆 8"/>
            <p:cNvSpPr/>
            <p:nvPr/>
          </p:nvSpPr>
          <p:spPr>
            <a:xfrm>
              <a:off x="1286088" y="1398561"/>
              <a:ext cx="1027366" cy="589991"/>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0 h 432048"/>
                <a:gd name="connsiteX1" fmla="*/ 1003116 w 1003116"/>
                <a:gd name="connsiteY1" fmla="*/ 216024 h 432048"/>
                <a:gd name="connsiteX2" fmla="*/ 501558 w 1003116"/>
                <a:gd name="connsiteY2" fmla="*/ 432048 h 432048"/>
                <a:gd name="connsiteX3" fmla="*/ 0 w 1003116"/>
                <a:gd name="connsiteY3" fmla="*/ 216024 h 432048"/>
                <a:gd name="connsiteX4" fmla="*/ 592998 w 1003116"/>
                <a:gd name="connsiteY4" fmla="*/ 9144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501558" y="0"/>
                  </a:moveTo>
                  <a:cubicBezTo>
                    <a:pt x="778561" y="0"/>
                    <a:pt x="1003116" y="96717"/>
                    <a:pt x="1003116" y="216024"/>
                  </a:cubicBezTo>
                  <a:cubicBezTo>
                    <a:pt x="1003116" y="335331"/>
                    <a:pt x="778561" y="432048"/>
                    <a:pt x="501558" y="432048"/>
                  </a:cubicBezTo>
                  <a:cubicBezTo>
                    <a:pt x="224555" y="432048"/>
                    <a:pt x="0" y="335331"/>
                    <a:pt x="0" y="216024"/>
                  </a:cubicBezTo>
                  <a:cubicBezTo>
                    <a:pt x="0" y="96717"/>
                    <a:pt x="224555" y="0"/>
                    <a:pt x="592998" y="9144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35" name="矩形 34"/>
            <p:cNvSpPr/>
            <p:nvPr/>
          </p:nvSpPr>
          <p:spPr>
            <a:xfrm>
              <a:off x="1320800" y="1577363"/>
              <a:ext cx="957943" cy="390481"/>
            </a:xfrm>
            <a:prstGeom prst="rect">
              <a:avLst/>
            </a:prstGeom>
          </p:spPr>
          <p:txBody>
            <a:bodyPr wrap="square">
              <a:spAutoFit/>
            </a:bodyPr>
            <a:lstStyle/>
            <a:p>
              <a:pPr algn="ctr"/>
              <a:r>
                <a:rPr lang="en-US" altLang="zh-CN" b="1" dirty="0" smtClean="0">
                  <a:solidFill>
                    <a:schemeClr val="bg1"/>
                  </a:solidFill>
                  <a:latin typeface="微软雅黑" pitchFamily="34" charset="-122"/>
                  <a:ea typeface="微软雅黑" pitchFamily="34" charset="-122"/>
                </a:rPr>
                <a:t>YES</a:t>
              </a:r>
              <a:endParaRPr lang="zh-CN" altLang="en-US" b="1" dirty="0">
                <a:solidFill>
                  <a:schemeClr val="bg1"/>
                </a:solidFill>
                <a:latin typeface="微软雅黑" pitchFamily="34" charset="-122"/>
                <a:ea typeface="微软雅黑" pitchFamily="34" charset="-122"/>
              </a:endParaRPr>
            </a:p>
          </p:txBody>
        </p:sp>
      </p:grpSp>
      <p:grpSp>
        <p:nvGrpSpPr>
          <p:cNvPr id="3" name="组合 2"/>
          <p:cNvGrpSpPr/>
          <p:nvPr/>
        </p:nvGrpSpPr>
        <p:grpSpPr>
          <a:xfrm>
            <a:off x="5541431" y="1157460"/>
            <a:ext cx="903316" cy="495167"/>
            <a:chOff x="6264920" y="1398561"/>
            <a:chExt cx="1021252" cy="598311"/>
          </a:xfrm>
        </p:grpSpPr>
        <p:sp>
          <p:nvSpPr>
            <p:cNvPr id="29" name="椭圆 8"/>
            <p:cNvSpPr/>
            <p:nvPr/>
          </p:nvSpPr>
          <p:spPr>
            <a:xfrm>
              <a:off x="6264920" y="1398561"/>
              <a:ext cx="1016359" cy="583669"/>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0 h 432048"/>
                <a:gd name="connsiteX1" fmla="*/ 1003116 w 1003116"/>
                <a:gd name="connsiteY1" fmla="*/ 216024 h 432048"/>
                <a:gd name="connsiteX2" fmla="*/ 501558 w 1003116"/>
                <a:gd name="connsiteY2" fmla="*/ 432048 h 432048"/>
                <a:gd name="connsiteX3" fmla="*/ 0 w 1003116"/>
                <a:gd name="connsiteY3" fmla="*/ 216024 h 432048"/>
                <a:gd name="connsiteX4" fmla="*/ 592998 w 1003116"/>
                <a:gd name="connsiteY4" fmla="*/ 9144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501558" y="0"/>
                  </a:moveTo>
                  <a:cubicBezTo>
                    <a:pt x="778561" y="0"/>
                    <a:pt x="1003116" y="96717"/>
                    <a:pt x="1003116" y="216024"/>
                  </a:cubicBezTo>
                  <a:cubicBezTo>
                    <a:pt x="1003116" y="335331"/>
                    <a:pt x="778561" y="432048"/>
                    <a:pt x="501558" y="432048"/>
                  </a:cubicBezTo>
                  <a:cubicBezTo>
                    <a:pt x="224555" y="432048"/>
                    <a:pt x="0" y="335331"/>
                    <a:pt x="0" y="216024"/>
                  </a:cubicBezTo>
                  <a:cubicBezTo>
                    <a:pt x="0" y="96717"/>
                    <a:pt x="224555" y="0"/>
                    <a:pt x="592998" y="9144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36" name="矩形 35"/>
            <p:cNvSpPr/>
            <p:nvPr/>
          </p:nvSpPr>
          <p:spPr>
            <a:xfrm>
              <a:off x="6328229" y="1606391"/>
              <a:ext cx="957943" cy="390481"/>
            </a:xfrm>
            <a:prstGeom prst="rect">
              <a:avLst/>
            </a:prstGeom>
          </p:spPr>
          <p:txBody>
            <a:bodyPr wrap="square">
              <a:spAutoFit/>
            </a:bodyPr>
            <a:lstStyle/>
            <a:p>
              <a:pPr algn="ctr"/>
              <a:r>
                <a:rPr lang="en-US" altLang="zh-CN" b="1" dirty="0" smtClean="0">
                  <a:solidFill>
                    <a:schemeClr val="bg1"/>
                  </a:solidFill>
                  <a:latin typeface="微软雅黑" pitchFamily="34" charset="-122"/>
                  <a:ea typeface="微软雅黑" pitchFamily="34" charset="-122"/>
                </a:rPr>
                <a:t>NO</a:t>
              </a:r>
              <a:endParaRPr lang="zh-CN" altLang="en-US" b="1" dirty="0">
                <a:solidFill>
                  <a:schemeClr val="bg1"/>
                </a:solidFill>
                <a:latin typeface="微软雅黑" pitchFamily="34" charset="-122"/>
                <a:ea typeface="微软雅黑" pitchFamily="34" charset="-122"/>
              </a:endParaRPr>
            </a:p>
          </p:txBody>
        </p:sp>
      </p:grpSp>
      <p:grpSp>
        <p:nvGrpSpPr>
          <p:cNvPr id="11" name="组合 10"/>
          <p:cNvGrpSpPr/>
          <p:nvPr/>
        </p:nvGrpSpPr>
        <p:grpSpPr>
          <a:xfrm rot="224269">
            <a:off x="279511" y="281152"/>
            <a:ext cx="2890742" cy="506938"/>
            <a:chOff x="2816010" y="1089142"/>
            <a:chExt cx="3268157" cy="612534"/>
          </a:xfrm>
        </p:grpSpPr>
        <p:sp>
          <p:nvSpPr>
            <p:cNvPr id="12" name="任意多边形 11"/>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3" name="TextBox 12"/>
            <p:cNvSpPr txBox="1"/>
            <p:nvPr/>
          </p:nvSpPr>
          <p:spPr>
            <a:xfrm rot="21349957">
              <a:off x="3728758" y="1172145"/>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未完成事宜汇报</a:t>
              </a:r>
            </a:p>
          </p:txBody>
        </p:sp>
        <p:sp>
          <p:nvSpPr>
            <p:cNvPr id="14" name="TextBox 13"/>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2</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78489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up)">
                                      <p:cBhvr>
                                        <p:cTn id="17" dur="500"/>
                                        <p:tgtEl>
                                          <p:spTgt spid="32"/>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up)">
                                      <p:cBhvr>
                                        <p:cTn id="21" dur="500"/>
                                        <p:tgtEl>
                                          <p:spTgt spid="31"/>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up)">
                                      <p:cBhvr>
                                        <p:cTn id="31" dur="500"/>
                                        <p:tgtEl>
                                          <p:spTgt spid="33"/>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up)">
                                      <p:cBhvr>
                                        <p:cTn id="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1" grpId="0"/>
      <p:bldP spid="32"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Line 300"/>
          <p:cNvSpPr>
            <a:spLocks noChangeShapeType="1"/>
          </p:cNvSpPr>
          <p:nvPr/>
        </p:nvSpPr>
        <p:spPr bwMode="auto">
          <a:xfrm>
            <a:off x="4" y="2263859"/>
            <a:ext cx="986782" cy="0"/>
          </a:xfrm>
          <a:prstGeom prst="line">
            <a:avLst/>
          </a:prstGeom>
          <a:noFill/>
          <a:ln w="19050"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999" tIns="39499" rIns="78999" bIns="39499"/>
          <a:lstStyle/>
          <a:p>
            <a:endParaRPr lang="zh-CN" altLang="en-US" sz="1000">
              <a:latin typeface="微软雅黑" pitchFamily="34" charset="-122"/>
              <a:ea typeface="微软雅黑" pitchFamily="34" charset="-122"/>
            </a:endParaRPr>
          </a:p>
        </p:txBody>
      </p:sp>
      <p:cxnSp>
        <p:nvCxnSpPr>
          <p:cNvPr id="58" name="直接连接符 57"/>
          <p:cNvCxnSpPr/>
          <p:nvPr/>
        </p:nvCxnSpPr>
        <p:spPr>
          <a:xfrm flipH="1" flipV="1">
            <a:off x="693711" y="1848013"/>
            <a:ext cx="318462" cy="4158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685283" y="1848017"/>
            <a:ext cx="1015369"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1693108" y="1848014"/>
            <a:ext cx="318462" cy="4158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693711" y="2261013"/>
            <a:ext cx="318462" cy="4158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flipV="1">
            <a:off x="688968" y="2678398"/>
            <a:ext cx="1015369"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1693108" y="2269385"/>
            <a:ext cx="318462" cy="4158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a:xfrm flipV="1">
            <a:off x="685282" y="935070"/>
            <a:ext cx="0" cy="912947"/>
          </a:xfrm>
          <a:prstGeom prst="straightConnector1">
            <a:avLst/>
          </a:prstGeom>
          <a:ln w="127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732013" y="893734"/>
            <a:ext cx="1236759" cy="633767"/>
          </a:xfrm>
          <a:prstGeom prst="rect">
            <a:avLst/>
          </a:prstGeom>
          <a:noFill/>
        </p:spPr>
        <p:txBody>
          <a:bodyPr wrap="none" lIns="78999" tIns="39499" rIns="78999" bIns="39499"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sp>
        <p:nvSpPr>
          <p:cNvPr id="68" name="Line 300"/>
          <p:cNvSpPr>
            <a:spLocks noChangeShapeType="1"/>
          </p:cNvSpPr>
          <p:nvPr/>
        </p:nvSpPr>
        <p:spPr bwMode="auto">
          <a:xfrm flipV="1">
            <a:off x="7101248" y="2262547"/>
            <a:ext cx="1179151" cy="1311"/>
          </a:xfrm>
          <a:prstGeom prst="line">
            <a:avLst/>
          </a:prstGeom>
          <a:noFill/>
          <a:ln w="19050"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999" tIns="39499" rIns="78999" bIns="39499"/>
          <a:lstStyle/>
          <a:p>
            <a:endParaRPr lang="zh-CN" altLang="en-US" sz="1000">
              <a:latin typeface="微软雅黑" pitchFamily="34" charset="-122"/>
              <a:ea typeface="微软雅黑" pitchFamily="34" charset="-122"/>
            </a:endParaRPr>
          </a:p>
        </p:txBody>
      </p:sp>
      <p:cxnSp>
        <p:nvCxnSpPr>
          <p:cNvPr id="69" name="直接连接符 68"/>
          <p:cNvCxnSpPr/>
          <p:nvPr/>
        </p:nvCxnSpPr>
        <p:spPr>
          <a:xfrm flipH="1" flipV="1">
            <a:off x="2393880" y="1848013"/>
            <a:ext cx="318462" cy="4158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2385452" y="1848017"/>
            <a:ext cx="1015369"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393277" y="1848014"/>
            <a:ext cx="318462" cy="4158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2385456" y="2262547"/>
            <a:ext cx="318462" cy="4158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flipV="1">
            <a:off x="2389138" y="2678398"/>
            <a:ext cx="1015369"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3393277" y="2246782"/>
            <a:ext cx="318462" cy="4158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p:nvPr/>
        </p:nvCxnSpPr>
        <p:spPr>
          <a:xfrm flipH="1">
            <a:off x="2393882" y="2696937"/>
            <a:ext cx="1" cy="1266093"/>
          </a:xfrm>
          <a:prstGeom prst="straightConnector1">
            <a:avLst/>
          </a:prstGeom>
          <a:ln w="127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2393879" y="3323548"/>
            <a:ext cx="1236759" cy="633767"/>
          </a:xfrm>
          <a:prstGeom prst="rect">
            <a:avLst/>
          </a:prstGeom>
          <a:noFill/>
        </p:spPr>
        <p:txBody>
          <a:bodyPr wrap="none" lIns="78999" tIns="39499" rIns="78999" bIns="39499"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cxnSp>
        <p:nvCxnSpPr>
          <p:cNvPr id="79" name="直接连接符 78"/>
          <p:cNvCxnSpPr/>
          <p:nvPr/>
        </p:nvCxnSpPr>
        <p:spPr>
          <a:xfrm flipH="1" flipV="1">
            <a:off x="4133096" y="1848013"/>
            <a:ext cx="318462" cy="4158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H="1">
            <a:off x="4124669" y="1848017"/>
            <a:ext cx="1015369"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flipV="1">
            <a:off x="5132494" y="1848014"/>
            <a:ext cx="318462" cy="4158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4124671" y="2262547"/>
            <a:ext cx="318462" cy="4158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4128354" y="2678398"/>
            <a:ext cx="1015369"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5132494" y="2246782"/>
            <a:ext cx="318462" cy="4158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7" name="直接箭头连接符 86"/>
          <p:cNvCxnSpPr/>
          <p:nvPr/>
        </p:nvCxnSpPr>
        <p:spPr>
          <a:xfrm flipV="1">
            <a:off x="4124671" y="795260"/>
            <a:ext cx="8424" cy="1052753"/>
          </a:xfrm>
          <a:prstGeom prst="straightConnector1">
            <a:avLst/>
          </a:prstGeom>
          <a:ln w="127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4198018" y="858659"/>
            <a:ext cx="1236759" cy="633767"/>
          </a:xfrm>
          <a:prstGeom prst="rect">
            <a:avLst/>
          </a:prstGeom>
          <a:noFill/>
        </p:spPr>
        <p:txBody>
          <a:bodyPr wrap="none" lIns="78999" tIns="39499" rIns="78999" bIns="39499"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cxnSp>
        <p:nvCxnSpPr>
          <p:cNvPr id="89" name="直接连接符 88"/>
          <p:cNvCxnSpPr/>
          <p:nvPr/>
        </p:nvCxnSpPr>
        <p:spPr>
          <a:xfrm flipH="1" flipV="1">
            <a:off x="5763710" y="1854934"/>
            <a:ext cx="318462" cy="4158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5283" y="1854938"/>
            <a:ext cx="1015369"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flipV="1">
            <a:off x="6763108" y="1854934"/>
            <a:ext cx="318462" cy="4158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a:off x="5755286" y="2269469"/>
            <a:ext cx="318462" cy="4158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flipV="1">
            <a:off x="5758969" y="2685319"/>
            <a:ext cx="1015369"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H="1">
            <a:off x="6763108" y="2253704"/>
            <a:ext cx="318462" cy="41584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a:off x="5763709" y="2703855"/>
            <a:ext cx="0" cy="1154594"/>
          </a:xfrm>
          <a:prstGeom prst="straightConnector1">
            <a:avLst/>
          </a:prstGeom>
          <a:ln w="127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5763710" y="3282208"/>
            <a:ext cx="1236759" cy="633767"/>
          </a:xfrm>
          <a:prstGeom prst="rect">
            <a:avLst/>
          </a:prstGeom>
          <a:noFill/>
        </p:spPr>
        <p:txBody>
          <a:bodyPr wrap="none" lIns="78999" tIns="39499" rIns="78999" bIns="39499"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p:txBody>
      </p:sp>
      <p:grpSp>
        <p:nvGrpSpPr>
          <p:cNvPr id="37" name="组合 36"/>
          <p:cNvGrpSpPr/>
          <p:nvPr/>
        </p:nvGrpSpPr>
        <p:grpSpPr>
          <a:xfrm rot="224269">
            <a:off x="279511" y="281152"/>
            <a:ext cx="2890742" cy="506938"/>
            <a:chOff x="2816010" y="1089142"/>
            <a:chExt cx="3268157" cy="612534"/>
          </a:xfrm>
        </p:grpSpPr>
        <p:sp>
          <p:nvSpPr>
            <p:cNvPr id="38" name="任意多边形 37"/>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9" name="TextBox 38"/>
            <p:cNvSpPr txBox="1"/>
            <p:nvPr/>
          </p:nvSpPr>
          <p:spPr>
            <a:xfrm rot="21349957">
              <a:off x="3728758" y="1172145"/>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未完成事宜汇报</a:t>
              </a:r>
            </a:p>
          </p:txBody>
        </p:sp>
        <p:sp>
          <p:nvSpPr>
            <p:cNvPr id="40" name="TextBox 39"/>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2</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808858752"/>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250"/>
                                        <p:tgtEl>
                                          <p:spTgt spid="57"/>
                                        </p:tgtEl>
                                      </p:cBhvr>
                                    </p:animEffect>
                                  </p:childTnLst>
                                </p:cTn>
                              </p:par>
                            </p:childTnLst>
                          </p:cTn>
                        </p:par>
                        <p:par>
                          <p:cTn id="8" fill="hold">
                            <p:stCondLst>
                              <p:cond delay="250"/>
                            </p:stCondLst>
                            <p:childTnLst>
                              <p:par>
                                <p:cTn id="9" presetID="22" presetClass="entr" presetSubtype="4"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down)">
                                      <p:cBhvr>
                                        <p:cTn id="11" dur="100"/>
                                        <p:tgtEl>
                                          <p:spTgt spid="58"/>
                                        </p:tgtEl>
                                      </p:cBhvr>
                                    </p:animEffect>
                                  </p:childTnLst>
                                </p:cTn>
                              </p:par>
                            </p:childTnLst>
                          </p:cTn>
                        </p:par>
                        <p:par>
                          <p:cTn id="12" fill="hold">
                            <p:stCondLst>
                              <p:cond delay="350"/>
                            </p:stCondLst>
                            <p:childTnLst>
                              <p:par>
                                <p:cTn id="13" presetID="22" presetClass="entr" presetSubtype="2"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wipe(right)">
                                      <p:cBhvr>
                                        <p:cTn id="15" dur="100"/>
                                        <p:tgtEl>
                                          <p:spTgt spid="59"/>
                                        </p:tgtEl>
                                      </p:cBhvr>
                                    </p:animEffect>
                                  </p:childTnLst>
                                </p:cTn>
                              </p:par>
                            </p:childTnLst>
                          </p:cTn>
                        </p:par>
                        <p:par>
                          <p:cTn id="16" fill="hold">
                            <p:stCondLst>
                              <p:cond delay="450"/>
                            </p:stCondLst>
                            <p:childTnLst>
                              <p:par>
                                <p:cTn id="17" presetID="22" presetClass="entr" presetSubtype="1"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up)">
                                      <p:cBhvr>
                                        <p:cTn id="19" dur="100"/>
                                        <p:tgtEl>
                                          <p:spTgt spid="60"/>
                                        </p:tgtEl>
                                      </p:cBhvr>
                                    </p:animEffect>
                                  </p:childTnLst>
                                </p:cTn>
                              </p:par>
                            </p:childTnLst>
                          </p:cTn>
                        </p:par>
                        <p:par>
                          <p:cTn id="20" fill="hold">
                            <p:stCondLst>
                              <p:cond delay="550"/>
                            </p:stCondLst>
                            <p:childTnLst>
                              <p:par>
                                <p:cTn id="21" presetID="22" presetClass="entr" presetSubtype="1"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wipe(up)">
                                      <p:cBhvr>
                                        <p:cTn id="23" dur="100"/>
                                        <p:tgtEl>
                                          <p:spTgt spid="63"/>
                                        </p:tgtEl>
                                      </p:cBhvr>
                                    </p:animEffect>
                                  </p:childTnLst>
                                </p:cTn>
                              </p:par>
                            </p:childTnLst>
                          </p:cTn>
                        </p:par>
                        <p:par>
                          <p:cTn id="24" fill="hold">
                            <p:stCondLst>
                              <p:cond delay="650"/>
                            </p:stCondLst>
                            <p:childTnLst>
                              <p:par>
                                <p:cTn id="25" presetID="22" presetClass="entr" presetSubtype="2"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right)">
                                      <p:cBhvr>
                                        <p:cTn id="27" dur="100"/>
                                        <p:tgtEl>
                                          <p:spTgt spid="62"/>
                                        </p:tgtEl>
                                      </p:cBhvr>
                                    </p:animEffect>
                                  </p:childTnLst>
                                </p:cTn>
                              </p:par>
                            </p:childTnLst>
                          </p:cTn>
                        </p:par>
                        <p:par>
                          <p:cTn id="28" fill="hold">
                            <p:stCondLst>
                              <p:cond delay="750"/>
                            </p:stCondLst>
                            <p:childTnLst>
                              <p:par>
                                <p:cTn id="29" presetID="22" presetClass="entr" presetSubtype="4"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wipe(down)">
                                      <p:cBhvr>
                                        <p:cTn id="31" dur="100"/>
                                        <p:tgtEl>
                                          <p:spTgt spid="61"/>
                                        </p:tgtEl>
                                      </p:cBhvr>
                                    </p:animEffect>
                                  </p:childTnLst>
                                </p:cTn>
                              </p:par>
                            </p:childTnLst>
                          </p:cTn>
                        </p:par>
                        <p:par>
                          <p:cTn id="32" fill="hold">
                            <p:stCondLst>
                              <p:cond delay="850"/>
                            </p:stCondLst>
                            <p:childTnLst>
                              <p:par>
                                <p:cTn id="33" presetID="22" presetClass="entr" presetSubtype="4" fill="hold"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wipe(down)">
                                      <p:cBhvr>
                                        <p:cTn id="35" dur="250"/>
                                        <p:tgtEl>
                                          <p:spTgt spid="66"/>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500"/>
                                        <p:tgtEl>
                                          <p:spTgt spid="67"/>
                                        </p:tgtEl>
                                      </p:cBhvr>
                                    </p:animEffect>
                                    <p:anim calcmode="lin" valueType="num">
                                      <p:cBhvr>
                                        <p:cTn id="39" dur="500" fill="hold"/>
                                        <p:tgtEl>
                                          <p:spTgt spid="67"/>
                                        </p:tgtEl>
                                        <p:attrNameLst>
                                          <p:attrName>ppt_x</p:attrName>
                                        </p:attrNameLst>
                                      </p:cBhvr>
                                      <p:tavLst>
                                        <p:tav tm="0">
                                          <p:val>
                                            <p:strVal val="#ppt_x"/>
                                          </p:val>
                                        </p:tav>
                                        <p:tav tm="100000">
                                          <p:val>
                                            <p:strVal val="#ppt_x"/>
                                          </p:val>
                                        </p:tav>
                                      </p:tavLst>
                                    </p:anim>
                                    <p:anim calcmode="lin" valueType="num">
                                      <p:cBhvr>
                                        <p:cTn id="40" dur="500" fill="hold"/>
                                        <p:tgtEl>
                                          <p:spTgt spid="67"/>
                                        </p:tgtEl>
                                        <p:attrNameLst>
                                          <p:attrName>ppt_y</p:attrName>
                                        </p:attrNameLst>
                                      </p:cBhvr>
                                      <p:tavLst>
                                        <p:tav tm="0">
                                          <p:val>
                                            <p:strVal val="#ppt_y+.1"/>
                                          </p:val>
                                        </p:tav>
                                        <p:tav tm="100000">
                                          <p:val>
                                            <p:strVal val="#ppt_y"/>
                                          </p:val>
                                        </p:tav>
                                      </p:tavLst>
                                    </p:anim>
                                  </p:childTnLst>
                                </p:cTn>
                              </p:par>
                            </p:childTnLst>
                          </p:cTn>
                        </p:par>
                        <p:par>
                          <p:cTn id="41" fill="hold">
                            <p:stCondLst>
                              <p:cond delay="1350"/>
                            </p:stCondLst>
                            <p:childTnLst>
                              <p:par>
                                <p:cTn id="42" presetID="22" presetClass="entr" presetSubtype="4" fill="hold" nodeType="afterEffect">
                                  <p:stCondLst>
                                    <p:cond delay="0"/>
                                  </p:stCondLst>
                                  <p:childTnLst>
                                    <p:set>
                                      <p:cBhvr>
                                        <p:cTn id="43" dur="1" fill="hold">
                                          <p:stCondLst>
                                            <p:cond delay="0"/>
                                          </p:stCondLst>
                                        </p:cTn>
                                        <p:tgtEl>
                                          <p:spTgt spid="69"/>
                                        </p:tgtEl>
                                        <p:attrNameLst>
                                          <p:attrName>style.visibility</p:attrName>
                                        </p:attrNameLst>
                                      </p:cBhvr>
                                      <p:to>
                                        <p:strVal val="visible"/>
                                      </p:to>
                                    </p:set>
                                    <p:animEffect transition="in" filter="wipe(down)">
                                      <p:cBhvr>
                                        <p:cTn id="44" dur="100"/>
                                        <p:tgtEl>
                                          <p:spTgt spid="69"/>
                                        </p:tgtEl>
                                      </p:cBhvr>
                                    </p:animEffect>
                                  </p:childTnLst>
                                </p:cTn>
                              </p:par>
                            </p:childTnLst>
                          </p:cTn>
                        </p:par>
                        <p:par>
                          <p:cTn id="45" fill="hold">
                            <p:stCondLst>
                              <p:cond delay="1450"/>
                            </p:stCondLst>
                            <p:childTnLst>
                              <p:par>
                                <p:cTn id="46" presetID="22" presetClass="entr" presetSubtype="2" fill="hold" nodeType="after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wipe(right)">
                                      <p:cBhvr>
                                        <p:cTn id="48" dur="100"/>
                                        <p:tgtEl>
                                          <p:spTgt spid="70"/>
                                        </p:tgtEl>
                                      </p:cBhvr>
                                    </p:animEffect>
                                  </p:childTnLst>
                                </p:cTn>
                              </p:par>
                            </p:childTnLst>
                          </p:cTn>
                        </p:par>
                        <p:par>
                          <p:cTn id="49" fill="hold">
                            <p:stCondLst>
                              <p:cond delay="1550"/>
                            </p:stCondLst>
                            <p:childTnLst>
                              <p:par>
                                <p:cTn id="50" presetID="22" presetClass="entr" presetSubtype="1" fill="hold"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up)">
                                      <p:cBhvr>
                                        <p:cTn id="52" dur="100"/>
                                        <p:tgtEl>
                                          <p:spTgt spid="71"/>
                                        </p:tgtEl>
                                      </p:cBhvr>
                                    </p:animEffect>
                                  </p:childTnLst>
                                </p:cTn>
                              </p:par>
                            </p:childTnLst>
                          </p:cTn>
                        </p:par>
                        <p:par>
                          <p:cTn id="53" fill="hold">
                            <p:stCondLst>
                              <p:cond delay="1650"/>
                            </p:stCondLst>
                            <p:childTnLst>
                              <p:par>
                                <p:cTn id="54" presetID="22" presetClass="entr" presetSubtype="1" fill="hold" nodeType="after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wipe(up)">
                                      <p:cBhvr>
                                        <p:cTn id="56" dur="100"/>
                                        <p:tgtEl>
                                          <p:spTgt spid="74"/>
                                        </p:tgtEl>
                                      </p:cBhvr>
                                    </p:animEffect>
                                  </p:childTnLst>
                                </p:cTn>
                              </p:par>
                            </p:childTnLst>
                          </p:cTn>
                        </p:par>
                        <p:par>
                          <p:cTn id="57" fill="hold">
                            <p:stCondLst>
                              <p:cond delay="1750"/>
                            </p:stCondLst>
                            <p:childTnLst>
                              <p:par>
                                <p:cTn id="58" presetID="22" presetClass="entr" presetSubtype="2" fill="hold" nodeType="afterEffect">
                                  <p:stCondLst>
                                    <p:cond delay="0"/>
                                  </p:stCondLst>
                                  <p:childTnLst>
                                    <p:set>
                                      <p:cBhvr>
                                        <p:cTn id="59" dur="1" fill="hold">
                                          <p:stCondLst>
                                            <p:cond delay="0"/>
                                          </p:stCondLst>
                                        </p:cTn>
                                        <p:tgtEl>
                                          <p:spTgt spid="73"/>
                                        </p:tgtEl>
                                        <p:attrNameLst>
                                          <p:attrName>style.visibility</p:attrName>
                                        </p:attrNameLst>
                                      </p:cBhvr>
                                      <p:to>
                                        <p:strVal val="visible"/>
                                      </p:to>
                                    </p:set>
                                    <p:animEffect transition="in" filter="wipe(right)">
                                      <p:cBhvr>
                                        <p:cTn id="60" dur="100"/>
                                        <p:tgtEl>
                                          <p:spTgt spid="73"/>
                                        </p:tgtEl>
                                      </p:cBhvr>
                                    </p:animEffect>
                                  </p:childTnLst>
                                </p:cTn>
                              </p:par>
                            </p:childTnLst>
                          </p:cTn>
                        </p:par>
                        <p:par>
                          <p:cTn id="61" fill="hold">
                            <p:stCondLst>
                              <p:cond delay="1850"/>
                            </p:stCondLst>
                            <p:childTnLst>
                              <p:par>
                                <p:cTn id="62" presetID="22" presetClass="entr" presetSubtype="4" fill="hold" nodeType="after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100"/>
                                        <p:tgtEl>
                                          <p:spTgt spid="72"/>
                                        </p:tgtEl>
                                      </p:cBhvr>
                                    </p:animEffect>
                                  </p:childTnLst>
                                </p:cTn>
                              </p:par>
                            </p:childTnLst>
                          </p:cTn>
                        </p:par>
                        <p:par>
                          <p:cTn id="65" fill="hold">
                            <p:stCondLst>
                              <p:cond delay="1950"/>
                            </p:stCondLst>
                            <p:childTnLst>
                              <p:par>
                                <p:cTn id="66" presetID="22" presetClass="entr" presetSubtype="4" fill="hold" nodeType="after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wipe(down)">
                                      <p:cBhvr>
                                        <p:cTn id="68" dur="250"/>
                                        <p:tgtEl>
                                          <p:spTgt spid="77"/>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fade">
                                      <p:cBhvr>
                                        <p:cTn id="71" dur="500"/>
                                        <p:tgtEl>
                                          <p:spTgt spid="78"/>
                                        </p:tgtEl>
                                      </p:cBhvr>
                                    </p:animEffect>
                                    <p:anim calcmode="lin" valueType="num">
                                      <p:cBhvr>
                                        <p:cTn id="72" dur="500" fill="hold"/>
                                        <p:tgtEl>
                                          <p:spTgt spid="78"/>
                                        </p:tgtEl>
                                        <p:attrNameLst>
                                          <p:attrName>ppt_x</p:attrName>
                                        </p:attrNameLst>
                                      </p:cBhvr>
                                      <p:tavLst>
                                        <p:tav tm="0">
                                          <p:val>
                                            <p:strVal val="#ppt_x"/>
                                          </p:val>
                                        </p:tav>
                                        <p:tav tm="100000">
                                          <p:val>
                                            <p:strVal val="#ppt_x"/>
                                          </p:val>
                                        </p:tav>
                                      </p:tavLst>
                                    </p:anim>
                                    <p:anim calcmode="lin" valueType="num">
                                      <p:cBhvr>
                                        <p:cTn id="73" dur="500" fill="hold"/>
                                        <p:tgtEl>
                                          <p:spTgt spid="78"/>
                                        </p:tgtEl>
                                        <p:attrNameLst>
                                          <p:attrName>ppt_y</p:attrName>
                                        </p:attrNameLst>
                                      </p:cBhvr>
                                      <p:tavLst>
                                        <p:tav tm="0">
                                          <p:val>
                                            <p:strVal val="#ppt_y+.1"/>
                                          </p:val>
                                        </p:tav>
                                        <p:tav tm="100000">
                                          <p:val>
                                            <p:strVal val="#ppt_y"/>
                                          </p:val>
                                        </p:tav>
                                      </p:tavLst>
                                    </p:anim>
                                  </p:childTnLst>
                                </p:cTn>
                              </p:par>
                            </p:childTnLst>
                          </p:cTn>
                        </p:par>
                        <p:par>
                          <p:cTn id="74" fill="hold">
                            <p:stCondLst>
                              <p:cond delay="2450"/>
                            </p:stCondLst>
                            <p:childTnLst>
                              <p:par>
                                <p:cTn id="75" presetID="22" presetClass="entr" presetSubtype="4" fill="hold" nodeType="afterEffect">
                                  <p:stCondLst>
                                    <p:cond delay="0"/>
                                  </p:stCondLst>
                                  <p:childTnLst>
                                    <p:set>
                                      <p:cBhvr>
                                        <p:cTn id="76" dur="1" fill="hold">
                                          <p:stCondLst>
                                            <p:cond delay="0"/>
                                          </p:stCondLst>
                                        </p:cTn>
                                        <p:tgtEl>
                                          <p:spTgt spid="79"/>
                                        </p:tgtEl>
                                        <p:attrNameLst>
                                          <p:attrName>style.visibility</p:attrName>
                                        </p:attrNameLst>
                                      </p:cBhvr>
                                      <p:to>
                                        <p:strVal val="visible"/>
                                      </p:to>
                                    </p:set>
                                    <p:animEffect transition="in" filter="wipe(down)">
                                      <p:cBhvr>
                                        <p:cTn id="77" dur="100"/>
                                        <p:tgtEl>
                                          <p:spTgt spid="79"/>
                                        </p:tgtEl>
                                      </p:cBhvr>
                                    </p:animEffect>
                                  </p:childTnLst>
                                </p:cTn>
                              </p:par>
                            </p:childTnLst>
                          </p:cTn>
                        </p:par>
                        <p:par>
                          <p:cTn id="78" fill="hold">
                            <p:stCondLst>
                              <p:cond delay="2550"/>
                            </p:stCondLst>
                            <p:childTnLst>
                              <p:par>
                                <p:cTn id="79" presetID="22" presetClass="entr" presetSubtype="2" fill="hold" nodeType="afterEffect">
                                  <p:stCondLst>
                                    <p:cond delay="0"/>
                                  </p:stCondLst>
                                  <p:childTnLst>
                                    <p:set>
                                      <p:cBhvr>
                                        <p:cTn id="80" dur="1" fill="hold">
                                          <p:stCondLst>
                                            <p:cond delay="0"/>
                                          </p:stCondLst>
                                        </p:cTn>
                                        <p:tgtEl>
                                          <p:spTgt spid="80"/>
                                        </p:tgtEl>
                                        <p:attrNameLst>
                                          <p:attrName>style.visibility</p:attrName>
                                        </p:attrNameLst>
                                      </p:cBhvr>
                                      <p:to>
                                        <p:strVal val="visible"/>
                                      </p:to>
                                    </p:set>
                                    <p:animEffect transition="in" filter="wipe(right)">
                                      <p:cBhvr>
                                        <p:cTn id="81" dur="100"/>
                                        <p:tgtEl>
                                          <p:spTgt spid="80"/>
                                        </p:tgtEl>
                                      </p:cBhvr>
                                    </p:animEffect>
                                  </p:childTnLst>
                                </p:cTn>
                              </p:par>
                            </p:childTnLst>
                          </p:cTn>
                        </p:par>
                        <p:par>
                          <p:cTn id="82" fill="hold">
                            <p:stCondLst>
                              <p:cond delay="2650"/>
                            </p:stCondLst>
                            <p:childTnLst>
                              <p:par>
                                <p:cTn id="83" presetID="22" presetClass="entr" presetSubtype="1" fill="hold" nodeType="afterEffect">
                                  <p:stCondLst>
                                    <p:cond delay="0"/>
                                  </p:stCondLst>
                                  <p:childTnLst>
                                    <p:set>
                                      <p:cBhvr>
                                        <p:cTn id="84" dur="1" fill="hold">
                                          <p:stCondLst>
                                            <p:cond delay="0"/>
                                          </p:stCondLst>
                                        </p:cTn>
                                        <p:tgtEl>
                                          <p:spTgt spid="81"/>
                                        </p:tgtEl>
                                        <p:attrNameLst>
                                          <p:attrName>style.visibility</p:attrName>
                                        </p:attrNameLst>
                                      </p:cBhvr>
                                      <p:to>
                                        <p:strVal val="visible"/>
                                      </p:to>
                                    </p:set>
                                    <p:animEffect transition="in" filter="wipe(up)">
                                      <p:cBhvr>
                                        <p:cTn id="85" dur="100"/>
                                        <p:tgtEl>
                                          <p:spTgt spid="81"/>
                                        </p:tgtEl>
                                      </p:cBhvr>
                                    </p:animEffect>
                                  </p:childTnLst>
                                </p:cTn>
                              </p:par>
                            </p:childTnLst>
                          </p:cTn>
                        </p:par>
                        <p:par>
                          <p:cTn id="86" fill="hold">
                            <p:stCondLst>
                              <p:cond delay="2750"/>
                            </p:stCondLst>
                            <p:childTnLst>
                              <p:par>
                                <p:cTn id="87" presetID="22" presetClass="entr" presetSubtype="1" fill="hold" nodeType="afterEffect">
                                  <p:stCondLst>
                                    <p:cond delay="0"/>
                                  </p:stCondLst>
                                  <p:childTnLst>
                                    <p:set>
                                      <p:cBhvr>
                                        <p:cTn id="88" dur="1" fill="hold">
                                          <p:stCondLst>
                                            <p:cond delay="0"/>
                                          </p:stCondLst>
                                        </p:cTn>
                                        <p:tgtEl>
                                          <p:spTgt spid="84"/>
                                        </p:tgtEl>
                                        <p:attrNameLst>
                                          <p:attrName>style.visibility</p:attrName>
                                        </p:attrNameLst>
                                      </p:cBhvr>
                                      <p:to>
                                        <p:strVal val="visible"/>
                                      </p:to>
                                    </p:set>
                                    <p:animEffect transition="in" filter="wipe(up)">
                                      <p:cBhvr>
                                        <p:cTn id="89" dur="100"/>
                                        <p:tgtEl>
                                          <p:spTgt spid="84"/>
                                        </p:tgtEl>
                                      </p:cBhvr>
                                    </p:animEffect>
                                  </p:childTnLst>
                                </p:cTn>
                              </p:par>
                            </p:childTnLst>
                          </p:cTn>
                        </p:par>
                        <p:par>
                          <p:cTn id="90" fill="hold">
                            <p:stCondLst>
                              <p:cond delay="2850"/>
                            </p:stCondLst>
                            <p:childTnLst>
                              <p:par>
                                <p:cTn id="91" presetID="22" presetClass="entr" presetSubtype="2" fill="hold" nodeType="afterEffect">
                                  <p:stCondLst>
                                    <p:cond delay="0"/>
                                  </p:stCondLst>
                                  <p:childTnLst>
                                    <p:set>
                                      <p:cBhvr>
                                        <p:cTn id="92" dur="1" fill="hold">
                                          <p:stCondLst>
                                            <p:cond delay="0"/>
                                          </p:stCondLst>
                                        </p:cTn>
                                        <p:tgtEl>
                                          <p:spTgt spid="83"/>
                                        </p:tgtEl>
                                        <p:attrNameLst>
                                          <p:attrName>style.visibility</p:attrName>
                                        </p:attrNameLst>
                                      </p:cBhvr>
                                      <p:to>
                                        <p:strVal val="visible"/>
                                      </p:to>
                                    </p:set>
                                    <p:animEffect transition="in" filter="wipe(right)">
                                      <p:cBhvr>
                                        <p:cTn id="93" dur="100"/>
                                        <p:tgtEl>
                                          <p:spTgt spid="83"/>
                                        </p:tgtEl>
                                      </p:cBhvr>
                                    </p:animEffect>
                                  </p:childTnLst>
                                </p:cTn>
                              </p:par>
                            </p:childTnLst>
                          </p:cTn>
                        </p:par>
                        <p:par>
                          <p:cTn id="94" fill="hold">
                            <p:stCondLst>
                              <p:cond delay="2950"/>
                            </p:stCondLst>
                            <p:childTnLst>
                              <p:par>
                                <p:cTn id="95" presetID="22" presetClass="entr" presetSubtype="4" fill="hold" nodeType="afterEffect">
                                  <p:stCondLst>
                                    <p:cond delay="0"/>
                                  </p:stCondLst>
                                  <p:childTnLst>
                                    <p:set>
                                      <p:cBhvr>
                                        <p:cTn id="96" dur="1" fill="hold">
                                          <p:stCondLst>
                                            <p:cond delay="0"/>
                                          </p:stCondLst>
                                        </p:cTn>
                                        <p:tgtEl>
                                          <p:spTgt spid="82"/>
                                        </p:tgtEl>
                                        <p:attrNameLst>
                                          <p:attrName>style.visibility</p:attrName>
                                        </p:attrNameLst>
                                      </p:cBhvr>
                                      <p:to>
                                        <p:strVal val="visible"/>
                                      </p:to>
                                    </p:set>
                                    <p:animEffect transition="in" filter="wipe(down)">
                                      <p:cBhvr>
                                        <p:cTn id="97" dur="100"/>
                                        <p:tgtEl>
                                          <p:spTgt spid="82"/>
                                        </p:tgtEl>
                                      </p:cBhvr>
                                    </p:animEffect>
                                  </p:childTnLst>
                                </p:cTn>
                              </p:par>
                            </p:childTnLst>
                          </p:cTn>
                        </p:par>
                        <p:par>
                          <p:cTn id="98" fill="hold">
                            <p:stCondLst>
                              <p:cond delay="3050"/>
                            </p:stCondLst>
                            <p:childTnLst>
                              <p:par>
                                <p:cTn id="99" presetID="22" presetClass="entr" presetSubtype="4" fill="hold" nodeType="afterEffect">
                                  <p:stCondLst>
                                    <p:cond delay="0"/>
                                  </p:stCondLst>
                                  <p:childTnLst>
                                    <p:set>
                                      <p:cBhvr>
                                        <p:cTn id="100" dur="1" fill="hold">
                                          <p:stCondLst>
                                            <p:cond delay="0"/>
                                          </p:stCondLst>
                                        </p:cTn>
                                        <p:tgtEl>
                                          <p:spTgt spid="87"/>
                                        </p:tgtEl>
                                        <p:attrNameLst>
                                          <p:attrName>style.visibility</p:attrName>
                                        </p:attrNameLst>
                                      </p:cBhvr>
                                      <p:to>
                                        <p:strVal val="visible"/>
                                      </p:to>
                                    </p:set>
                                    <p:animEffect transition="in" filter="wipe(down)">
                                      <p:cBhvr>
                                        <p:cTn id="101" dur="250"/>
                                        <p:tgtEl>
                                          <p:spTgt spid="87"/>
                                        </p:tgtEl>
                                      </p:cBhvr>
                                    </p:animEffect>
                                  </p:childTnLst>
                                </p:cTn>
                              </p:par>
                              <p:par>
                                <p:cTn id="102" presetID="42" presetClass="entr" presetSubtype="0" fill="hold" grpId="0" nodeType="withEffect">
                                  <p:stCondLst>
                                    <p:cond delay="0"/>
                                  </p:stCondLst>
                                  <p:childTnLst>
                                    <p:set>
                                      <p:cBhvr>
                                        <p:cTn id="103" dur="1" fill="hold">
                                          <p:stCondLst>
                                            <p:cond delay="0"/>
                                          </p:stCondLst>
                                        </p:cTn>
                                        <p:tgtEl>
                                          <p:spTgt spid="88"/>
                                        </p:tgtEl>
                                        <p:attrNameLst>
                                          <p:attrName>style.visibility</p:attrName>
                                        </p:attrNameLst>
                                      </p:cBhvr>
                                      <p:to>
                                        <p:strVal val="visible"/>
                                      </p:to>
                                    </p:set>
                                    <p:animEffect transition="in" filter="fade">
                                      <p:cBhvr>
                                        <p:cTn id="104" dur="500"/>
                                        <p:tgtEl>
                                          <p:spTgt spid="88"/>
                                        </p:tgtEl>
                                      </p:cBhvr>
                                    </p:animEffect>
                                    <p:anim calcmode="lin" valueType="num">
                                      <p:cBhvr>
                                        <p:cTn id="105" dur="500" fill="hold"/>
                                        <p:tgtEl>
                                          <p:spTgt spid="88"/>
                                        </p:tgtEl>
                                        <p:attrNameLst>
                                          <p:attrName>ppt_x</p:attrName>
                                        </p:attrNameLst>
                                      </p:cBhvr>
                                      <p:tavLst>
                                        <p:tav tm="0">
                                          <p:val>
                                            <p:strVal val="#ppt_x"/>
                                          </p:val>
                                        </p:tav>
                                        <p:tav tm="100000">
                                          <p:val>
                                            <p:strVal val="#ppt_x"/>
                                          </p:val>
                                        </p:tav>
                                      </p:tavLst>
                                    </p:anim>
                                    <p:anim calcmode="lin" valueType="num">
                                      <p:cBhvr>
                                        <p:cTn id="106" dur="500" fill="hold"/>
                                        <p:tgtEl>
                                          <p:spTgt spid="88"/>
                                        </p:tgtEl>
                                        <p:attrNameLst>
                                          <p:attrName>ppt_y</p:attrName>
                                        </p:attrNameLst>
                                      </p:cBhvr>
                                      <p:tavLst>
                                        <p:tav tm="0">
                                          <p:val>
                                            <p:strVal val="#ppt_y+.1"/>
                                          </p:val>
                                        </p:tav>
                                        <p:tav tm="100000">
                                          <p:val>
                                            <p:strVal val="#ppt_y"/>
                                          </p:val>
                                        </p:tav>
                                      </p:tavLst>
                                    </p:anim>
                                  </p:childTnLst>
                                </p:cTn>
                              </p:par>
                            </p:childTnLst>
                          </p:cTn>
                        </p:par>
                        <p:par>
                          <p:cTn id="107" fill="hold">
                            <p:stCondLst>
                              <p:cond delay="3550"/>
                            </p:stCondLst>
                            <p:childTnLst>
                              <p:par>
                                <p:cTn id="108" presetID="22" presetClass="entr" presetSubtype="4" fill="hold" nodeType="afterEffect">
                                  <p:stCondLst>
                                    <p:cond delay="0"/>
                                  </p:stCondLst>
                                  <p:childTnLst>
                                    <p:set>
                                      <p:cBhvr>
                                        <p:cTn id="109" dur="1" fill="hold">
                                          <p:stCondLst>
                                            <p:cond delay="0"/>
                                          </p:stCondLst>
                                        </p:cTn>
                                        <p:tgtEl>
                                          <p:spTgt spid="89"/>
                                        </p:tgtEl>
                                        <p:attrNameLst>
                                          <p:attrName>style.visibility</p:attrName>
                                        </p:attrNameLst>
                                      </p:cBhvr>
                                      <p:to>
                                        <p:strVal val="visible"/>
                                      </p:to>
                                    </p:set>
                                    <p:animEffect transition="in" filter="wipe(down)">
                                      <p:cBhvr>
                                        <p:cTn id="110" dur="100"/>
                                        <p:tgtEl>
                                          <p:spTgt spid="89"/>
                                        </p:tgtEl>
                                      </p:cBhvr>
                                    </p:animEffect>
                                  </p:childTnLst>
                                </p:cTn>
                              </p:par>
                            </p:childTnLst>
                          </p:cTn>
                        </p:par>
                        <p:par>
                          <p:cTn id="111" fill="hold">
                            <p:stCondLst>
                              <p:cond delay="3650"/>
                            </p:stCondLst>
                            <p:childTnLst>
                              <p:par>
                                <p:cTn id="112" presetID="22" presetClass="entr" presetSubtype="2" fill="hold" nodeType="afterEffect">
                                  <p:stCondLst>
                                    <p:cond delay="0"/>
                                  </p:stCondLst>
                                  <p:childTnLst>
                                    <p:set>
                                      <p:cBhvr>
                                        <p:cTn id="113" dur="1" fill="hold">
                                          <p:stCondLst>
                                            <p:cond delay="0"/>
                                          </p:stCondLst>
                                        </p:cTn>
                                        <p:tgtEl>
                                          <p:spTgt spid="90"/>
                                        </p:tgtEl>
                                        <p:attrNameLst>
                                          <p:attrName>style.visibility</p:attrName>
                                        </p:attrNameLst>
                                      </p:cBhvr>
                                      <p:to>
                                        <p:strVal val="visible"/>
                                      </p:to>
                                    </p:set>
                                    <p:animEffect transition="in" filter="wipe(right)">
                                      <p:cBhvr>
                                        <p:cTn id="114" dur="100"/>
                                        <p:tgtEl>
                                          <p:spTgt spid="90"/>
                                        </p:tgtEl>
                                      </p:cBhvr>
                                    </p:animEffect>
                                  </p:childTnLst>
                                </p:cTn>
                              </p:par>
                            </p:childTnLst>
                          </p:cTn>
                        </p:par>
                        <p:par>
                          <p:cTn id="115" fill="hold">
                            <p:stCondLst>
                              <p:cond delay="3750"/>
                            </p:stCondLst>
                            <p:childTnLst>
                              <p:par>
                                <p:cTn id="116" presetID="22" presetClass="entr" presetSubtype="1" fill="hold" nodeType="afterEffect">
                                  <p:stCondLst>
                                    <p:cond delay="0"/>
                                  </p:stCondLst>
                                  <p:childTnLst>
                                    <p:set>
                                      <p:cBhvr>
                                        <p:cTn id="117" dur="1" fill="hold">
                                          <p:stCondLst>
                                            <p:cond delay="0"/>
                                          </p:stCondLst>
                                        </p:cTn>
                                        <p:tgtEl>
                                          <p:spTgt spid="91"/>
                                        </p:tgtEl>
                                        <p:attrNameLst>
                                          <p:attrName>style.visibility</p:attrName>
                                        </p:attrNameLst>
                                      </p:cBhvr>
                                      <p:to>
                                        <p:strVal val="visible"/>
                                      </p:to>
                                    </p:set>
                                    <p:animEffect transition="in" filter="wipe(up)">
                                      <p:cBhvr>
                                        <p:cTn id="118" dur="100"/>
                                        <p:tgtEl>
                                          <p:spTgt spid="91"/>
                                        </p:tgtEl>
                                      </p:cBhvr>
                                    </p:animEffect>
                                  </p:childTnLst>
                                </p:cTn>
                              </p:par>
                            </p:childTnLst>
                          </p:cTn>
                        </p:par>
                        <p:par>
                          <p:cTn id="119" fill="hold">
                            <p:stCondLst>
                              <p:cond delay="3850"/>
                            </p:stCondLst>
                            <p:childTnLst>
                              <p:par>
                                <p:cTn id="120" presetID="22" presetClass="entr" presetSubtype="1" fill="hold" nodeType="afterEffect">
                                  <p:stCondLst>
                                    <p:cond delay="0"/>
                                  </p:stCondLst>
                                  <p:childTnLst>
                                    <p:set>
                                      <p:cBhvr>
                                        <p:cTn id="121" dur="1" fill="hold">
                                          <p:stCondLst>
                                            <p:cond delay="0"/>
                                          </p:stCondLst>
                                        </p:cTn>
                                        <p:tgtEl>
                                          <p:spTgt spid="94"/>
                                        </p:tgtEl>
                                        <p:attrNameLst>
                                          <p:attrName>style.visibility</p:attrName>
                                        </p:attrNameLst>
                                      </p:cBhvr>
                                      <p:to>
                                        <p:strVal val="visible"/>
                                      </p:to>
                                    </p:set>
                                    <p:animEffect transition="in" filter="wipe(up)">
                                      <p:cBhvr>
                                        <p:cTn id="122" dur="100"/>
                                        <p:tgtEl>
                                          <p:spTgt spid="94"/>
                                        </p:tgtEl>
                                      </p:cBhvr>
                                    </p:animEffect>
                                  </p:childTnLst>
                                </p:cTn>
                              </p:par>
                            </p:childTnLst>
                          </p:cTn>
                        </p:par>
                        <p:par>
                          <p:cTn id="123" fill="hold">
                            <p:stCondLst>
                              <p:cond delay="3950"/>
                            </p:stCondLst>
                            <p:childTnLst>
                              <p:par>
                                <p:cTn id="124" presetID="22" presetClass="entr" presetSubtype="2" fill="hold" nodeType="afterEffect">
                                  <p:stCondLst>
                                    <p:cond delay="0"/>
                                  </p:stCondLst>
                                  <p:childTnLst>
                                    <p:set>
                                      <p:cBhvr>
                                        <p:cTn id="125" dur="1" fill="hold">
                                          <p:stCondLst>
                                            <p:cond delay="0"/>
                                          </p:stCondLst>
                                        </p:cTn>
                                        <p:tgtEl>
                                          <p:spTgt spid="93"/>
                                        </p:tgtEl>
                                        <p:attrNameLst>
                                          <p:attrName>style.visibility</p:attrName>
                                        </p:attrNameLst>
                                      </p:cBhvr>
                                      <p:to>
                                        <p:strVal val="visible"/>
                                      </p:to>
                                    </p:set>
                                    <p:animEffect transition="in" filter="wipe(right)">
                                      <p:cBhvr>
                                        <p:cTn id="126" dur="100"/>
                                        <p:tgtEl>
                                          <p:spTgt spid="93"/>
                                        </p:tgtEl>
                                      </p:cBhvr>
                                    </p:animEffect>
                                  </p:childTnLst>
                                </p:cTn>
                              </p:par>
                            </p:childTnLst>
                          </p:cTn>
                        </p:par>
                        <p:par>
                          <p:cTn id="127" fill="hold">
                            <p:stCondLst>
                              <p:cond delay="4050"/>
                            </p:stCondLst>
                            <p:childTnLst>
                              <p:par>
                                <p:cTn id="128" presetID="22" presetClass="entr" presetSubtype="4" fill="hold" nodeType="afterEffect">
                                  <p:stCondLst>
                                    <p:cond delay="0"/>
                                  </p:stCondLst>
                                  <p:childTnLst>
                                    <p:set>
                                      <p:cBhvr>
                                        <p:cTn id="129" dur="1" fill="hold">
                                          <p:stCondLst>
                                            <p:cond delay="0"/>
                                          </p:stCondLst>
                                        </p:cTn>
                                        <p:tgtEl>
                                          <p:spTgt spid="92"/>
                                        </p:tgtEl>
                                        <p:attrNameLst>
                                          <p:attrName>style.visibility</p:attrName>
                                        </p:attrNameLst>
                                      </p:cBhvr>
                                      <p:to>
                                        <p:strVal val="visible"/>
                                      </p:to>
                                    </p:set>
                                    <p:animEffect transition="in" filter="wipe(down)">
                                      <p:cBhvr>
                                        <p:cTn id="130" dur="100"/>
                                        <p:tgtEl>
                                          <p:spTgt spid="92"/>
                                        </p:tgtEl>
                                      </p:cBhvr>
                                    </p:animEffect>
                                  </p:childTnLst>
                                </p:cTn>
                              </p:par>
                            </p:childTnLst>
                          </p:cTn>
                        </p:par>
                        <p:par>
                          <p:cTn id="131" fill="hold">
                            <p:stCondLst>
                              <p:cond delay="4150"/>
                            </p:stCondLst>
                            <p:childTnLst>
                              <p:par>
                                <p:cTn id="132" presetID="22" presetClass="entr" presetSubtype="4" fill="hold" nodeType="afterEffect">
                                  <p:stCondLst>
                                    <p:cond delay="0"/>
                                  </p:stCondLst>
                                  <p:childTnLst>
                                    <p:set>
                                      <p:cBhvr>
                                        <p:cTn id="133" dur="1" fill="hold">
                                          <p:stCondLst>
                                            <p:cond delay="0"/>
                                          </p:stCondLst>
                                        </p:cTn>
                                        <p:tgtEl>
                                          <p:spTgt spid="97"/>
                                        </p:tgtEl>
                                        <p:attrNameLst>
                                          <p:attrName>style.visibility</p:attrName>
                                        </p:attrNameLst>
                                      </p:cBhvr>
                                      <p:to>
                                        <p:strVal val="visible"/>
                                      </p:to>
                                    </p:set>
                                    <p:animEffect transition="in" filter="wipe(down)">
                                      <p:cBhvr>
                                        <p:cTn id="134" dur="250"/>
                                        <p:tgtEl>
                                          <p:spTgt spid="97"/>
                                        </p:tgtEl>
                                      </p:cBhvr>
                                    </p:animEffect>
                                  </p:childTnLst>
                                </p:cTn>
                              </p:par>
                              <p:par>
                                <p:cTn id="135" presetID="42" presetClass="entr" presetSubtype="0" fill="hold" grpId="0" nodeType="withEffect">
                                  <p:stCondLst>
                                    <p:cond delay="0"/>
                                  </p:stCondLst>
                                  <p:childTnLst>
                                    <p:set>
                                      <p:cBhvr>
                                        <p:cTn id="136" dur="1" fill="hold">
                                          <p:stCondLst>
                                            <p:cond delay="0"/>
                                          </p:stCondLst>
                                        </p:cTn>
                                        <p:tgtEl>
                                          <p:spTgt spid="98"/>
                                        </p:tgtEl>
                                        <p:attrNameLst>
                                          <p:attrName>style.visibility</p:attrName>
                                        </p:attrNameLst>
                                      </p:cBhvr>
                                      <p:to>
                                        <p:strVal val="visible"/>
                                      </p:to>
                                    </p:set>
                                    <p:animEffect transition="in" filter="fade">
                                      <p:cBhvr>
                                        <p:cTn id="137" dur="500"/>
                                        <p:tgtEl>
                                          <p:spTgt spid="98"/>
                                        </p:tgtEl>
                                      </p:cBhvr>
                                    </p:animEffect>
                                    <p:anim calcmode="lin" valueType="num">
                                      <p:cBhvr>
                                        <p:cTn id="138" dur="500" fill="hold"/>
                                        <p:tgtEl>
                                          <p:spTgt spid="98"/>
                                        </p:tgtEl>
                                        <p:attrNameLst>
                                          <p:attrName>ppt_x</p:attrName>
                                        </p:attrNameLst>
                                      </p:cBhvr>
                                      <p:tavLst>
                                        <p:tav tm="0">
                                          <p:val>
                                            <p:strVal val="#ppt_x"/>
                                          </p:val>
                                        </p:tav>
                                        <p:tav tm="100000">
                                          <p:val>
                                            <p:strVal val="#ppt_x"/>
                                          </p:val>
                                        </p:tav>
                                      </p:tavLst>
                                    </p:anim>
                                    <p:anim calcmode="lin" valueType="num">
                                      <p:cBhvr>
                                        <p:cTn id="139" dur="500" fill="hold"/>
                                        <p:tgtEl>
                                          <p:spTgt spid="98"/>
                                        </p:tgtEl>
                                        <p:attrNameLst>
                                          <p:attrName>ppt_y</p:attrName>
                                        </p:attrNameLst>
                                      </p:cBhvr>
                                      <p:tavLst>
                                        <p:tav tm="0">
                                          <p:val>
                                            <p:strVal val="#ppt_y+.1"/>
                                          </p:val>
                                        </p:tav>
                                        <p:tav tm="100000">
                                          <p:val>
                                            <p:strVal val="#ppt_y"/>
                                          </p:val>
                                        </p:tav>
                                      </p:tavLst>
                                    </p:anim>
                                  </p:childTnLst>
                                </p:cTn>
                              </p:par>
                              <p:par>
                                <p:cTn id="140" presetID="22" presetClass="entr" presetSubtype="8" fill="hold" grpId="0" nodeType="withEffect">
                                  <p:stCondLst>
                                    <p:cond delay="0"/>
                                  </p:stCondLst>
                                  <p:childTnLst>
                                    <p:set>
                                      <p:cBhvr>
                                        <p:cTn id="141" dur="1" fill="hold">
                                          <p:stCondLst>
                                            <p:cond delay="0"/>
                                          </p:stCondLst>
                                        </p:cTn>
                                        <p:tgtEl>
                                          <p:spTgt spid="68"/>
                                        </p:tgtEl>
                                        <p:attrNameLst>
                                          <p:attrName>style.visibility</p:attrName>
                                        </p:attrNameLst>
                                      </p:cBhvr>
                                      <p:to>
                                        <p:strVal val="visible"/>
                                      </p:to>
                                    </p:set>
                                    <p:animEffect transition="in" filter="wipe(left)">
                                      <p:cBhvr>
                                        <p:cTn id="142" dur="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7" grpId="0"/>
      <p:bldP spid="68" grpId="0" animBg="1"/>
      <p:bldP spid="78" grpId="0"/>
      <p:bldP spid="88" grpId="0"/>
      <p:bldP spid="9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Line 80"/>
          <p:cNvSpPr>
            <a:spLocks noChangeShapeType="1"/>
          </p:cNvSpPr>
          <p:nvPr/>
        </p:nvSpPr>
        <p:spPr bwMode="auto">
          <a:xfrm>
            <a:off x="4015407" y="2276390"/>
            <a:ext cx="1549" cy="110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87595" tIns="43798" rIns="87595" bIns="43798"/>
          <a:lstStyle/>
          <a:p>
            <a:endParaRPr lang="zh-CN" altLang="en-US"/>
          </a:p>
        </p:txBody>
      </p:sp>
      <p:sp>
        <p:nvSpPr>
          <p:cNvPr id="139" name="Line 81"/>
          <p:cNvSpPr>
            <a:spLocks noChangeShapeType="1"/>
          </p:cNvSpPr>
          <p:nvPr/>
        </p:nvSpPr>
        <p:spPr bwMode="auto">
          <a:xfrm>
            <a:off x="4015407" y="2276390"/>
            <a:ext cx="1549" cy="110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87595" tIns="43798" rIns="87595" bIns="43798"/>
          <a:lstStyle/>
          <a:p>
            <a:endParaRPr lang="zh-CN" altLang="en-US"/>
          </a:p>
        </p:txBody>
      </p:sp>
      <p:sp>
        <p:nvSpPr>
          <p:cNvPr id="140" name="Line 153"/>
          <p:cNvSpPr>
            <a:spLocks noChangeShapeType="1"/>
          </p:cNvSpPr>
          <p:nvPr/>
        </p:nvSpPr>
        <p:spPr bwMode="auto">
          <a:xfrm flipH="1" flipV="1">
            <a:off x="2331184" y="2434215"/>
            <a:ext cx="126936" cy="137960"/>
          </a:xfrm>
          <a:prstGeom prst="line">
            <a:avLst/>
          </a:prstGeom>
          <a:noFill/>
          <a:ln w="12700" cap="rnd">
            <a:solidFill>
              <a:srgbClr val="FFFFFF"/>
            </a:solidFill>
            <a:round/>
            <a:headEnd/>
            <a:tailEnd/>
          </a:ln>
          <a:extLst>
            <a:ext uri="{909E8E84-426E-40DD-AFC4-6F175D3DCCD1}">
              <a14:hiddenFill xmlns:a14="http://schemas.microsoft.com/office/drawing/2010/main">
                <a:noFill/>
              </a14:hiddenFill>
            </a:ext>
          </a:extLst>
        </p:spPr>
        <p:txBody>
          <a:bodyPr lIns="87595" tIns="43798" rIns="87595" bIns="43798"/>
          <a:lstStyle/>
          <a:p>
            <a:endParaRPr lang="zh-CN" altLang="en-US"/>
          </a:p>
        </p:txBody>
      </p:sp>
      <p:sp>
        <p:nvSpPr>
          <p:cNvPr id="141" name="Freeform 154"/>
          <p:cNvSpPr>
            <a:spLocks/>
          </p:cNvSpPr>
          <p:nvPr/>
        </p:nvSpPr>
        <p:spPr bwMode="auto">
          <a:xfrm>
            <a:off x="2201148" y="2901070"/>
            <a:ext cx="235296" cy="163344"/>
          </a:xfrm>
          <a:custGeom>
            <a:avLst/>
            <a:gdLst>
              <a:gd name="T0" fmla="*/ 152 w 152"/>
              <a:gd name="T1" fmla="*/ 142 h 148"/>
              <a:gd name="T2" fmla="*/ 111 w 152"/>
              <a:gd name="T3" fmla="*/ 148 h 148"/>
              <a:gd name="T4" fmla="*/ 0 w 152"/>
              <a:gd name="T5" fmla="*/ 0 h 148"/>
            </a:gdLst>
            <a:ahLst/>
            <a:cxnLst>
              <a:cxn ang="0">
                <a:pos x="T0" y="T1"/>
              </a:cxn>
              <a:cxn ang="0">
                <a:pos x="T2" y="T3"/>
              </a:cxn>
              <a:cxn ang="0">
                <a:pos x="T4" y="T5"/>
              </a:cxn>
            </a:cxnLst>
            <a:rect l="0" t="0" r="r" b="b"/>
            <a:pathLst>
              <a:path w="152" h="148">
                <a:moveTo>
                  <a:pt x="152" y="142"/>
                </a:moveTo>
                <a:lnTo>
                  <a:pt x="111" y="148"/>
                </a:lnTo>
                <a:lnTo>
                  <a:pt x="0" y="0"/>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lIns="87595" tIns="43798" rIns="87595" bIns="43798"/>
          <a:lstStyle/>
          <a:p>
            <a:endParaRPr lang="zh-CN" altLang="en-US"/>
          </a:p>
        </p:txBody>
      </p:sp>
      <p:grpSp>
        <p:nvGrpSpPr>
          <p:cNvPr id="142" name="Group 224"/>
          <p:cNvGrpSpPr>
            <a:grpSpLocks/>
          </p:cNvGrpSpPr>
          <p:nvPr/>
        </p:nvGrpSpPr>
        <p:grpSpPr bwMode="auto">
          <a:xfrm>
            <a:off x="4116027" y="2462908"/>
            <a:ext cx="210529" cy="252742"/>
            <a:chOff x="1639" y="2180"/>
            <a:chExt cx="136" cy="229"/>
          </a:xfrm>
        </p:grpSpPr>
        <p:sp>
          <p:nvSpPr>
            <p:cNvPr id="143" name="Line 155"/>
            <p:cNvSpPr>
              <a:spLocks noChangeShapeType="1"/>
            </p:cNvSpPr>
            <p:nvPr/>
          </p:nvSpPr>
          <p:spPr bwMode="auto">
            <a:xfrm flipH="1">
              <a:off x="1639" y="2350"/>
              <a:ext cx="128" cy="59"/>
            </a:xfrm>
            <a:prstGeom prst="line">
              <a:avLst/>
            </a:prstGeom>
            <a:noFill/>
            <a:ln w="12700"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 name="Freeform 156"/>
            <p:cNvSpPr>
              <a:spLocks/>
            </p:cNvSpPr>
            <p:nvPr/>
          </p:nvSpPr>
          <p:spPr bwMode="auto">
            <a:xfrm>
              <a:off x="1720" y="2180"/>
              <a:ext cx="55" cy="170"/>
            </a:xfrm>
            <a:custGeom>
              <a:avLst/>
              <a:gdLst>
                <a:gd name="T0" fmla="*/ 0 w 55"/>
                <a:gd name="T1" fmla="*/ 0 h 170"/>
                <a:gd name="T2" fmla="*/ 55 w 55"/>
                <a:gd name="T3" fmla="*/ 165 h 170"/>
                <a:gd name="T4" fmla="*/ 47 w 55"/>
                <a:gd name="T5" fmla="*/ 170 h 170"/>
              </a:gdLst>
              <a:ahLst/>
              <a:cxnLst>
                <a:cxn ang="0">
                  <a:pos x="T0" y="T1"/>
                </a:cxn>
                <a:cxn ang="0">
                  <a:pos x="T2" y="T3"/>
                </a:cxn>
                <a:cxn ang="0">
                  <a:pos x="T4" y="T5"/>
                </a:cxn>
              </a:cxnLst>
              <a:rect l="0" t="0" r="r" b="b"/>
              <a:pathLst>
                <a:path w="55" h="170">
                  <a:moveTo>
                    <a:pt x="0" y="0"/>
                  </a:moveTo>
                  <a:lnTo>
                    <a:pt x="55" y="165"/>
                  </a:lnTo>
                  <a:lnTo>
                    <a:pt x="47" y="170"/>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145" name="Group 222"/>
          <p:cNvGrpSpPr>
            <a:grpSpLocks/>
          </p:cNvGrpSpPr>
          <p:nvPr/>
        </p:nvGrpSpPr>
        <p:grpSpPr bwMode="auto">
          <a:xfrm>
            <a:off x="2843569" y="3239896"/>
            <a:ext cx="284832" cy="150100"/>
            <a:chOff x="817" y="2884"/>
            <a:chExt cx="184" cy="136"/>
          </a:xfrm>
        </p:grpSpPr>
        <p:sp>
          <p:nvSpPr>
            <p:cNvPr id="146" name="Freeform 159"/>
            <p:cNvSpPr>
              <a:spLocks/>
            </p:cNvSpPr>
            <p:nvPr/>
          </p:nvSpPr>
          <p:spPr bwMode="auto">
            <a:xfrm>
              <a:off x="954" y="2884"/>
              <a:ext cx="47" cy="5"/>
            </a:xfrm>
            <a:custGeom>
              <a:avLst/>
              <a:gdLst>
                <a:gd name="T0" fmla="*/ 33 w 33"/>
                <a:gd name="T1" fmla="*/ 4 h 4"/>
                <a:gd name="T2" fmla="*/ 29 w 33"/>
                <a:gd name="T3" fmla="*/ 3 h 4"/>
                <a:gd name="T4" fmla="*/ 14 w 33"/>
                <a:gd name="T5" fmla="*/ 2 h 4"/>
                <a:gd name="T6" fmla="*/ 0 w 33"/>
                <a:gd name="T7" fmla="*/ 0 h 4"/>
              </a:gdLst>
              <a:ahLst/>
              <a:cxnLst>
                <a:cxn ang="0">
                  <a:pos x="T0" y="T1"/>
                </a:cxn>
                <a:cxn ang="0">
                  <a:pos x="T2" y="T3"/>
                </a:cxn>
                <a:cxn ang="0">
                  <a:pos x="T4" y="T5"/>
                </a:cxn>
                <a:cxn ang="0">
                  <a:pos x="T6" y="T7"/>
                </a:cxn>
              </a:cxnLst>
              <a:rect l="0" t="0" r="r" b="b"/>
              <a:pathLst>
                <a:path w="33" h="4">
                  <a:moveTo>
                    <a:pt x="33" y="4"/>
                  </a:moveTo>
                  <a:cubicBezTo>
                    <a:pt x="32" y="3"/>
                    <a:pt x="31" y="3"/>
                    <a:pt x="29" y="3"/>
                  </a:cubicBezTo>
                  <a:cubicBezTo>
                    <a:pt x="24" y="3"/>
                    <a:pt x="19" y="3"/>
                    <a:pt x="14" y="2"/>
                  </a:cubicBezTo>
                  <a:cubicBezTo>
                    <a:pt x="9" y="1"/>
                    <a:pt x="4" y="1"/>
                    <a:pt x="0" y="0"/>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7" name="Line 163"/>
            <p:cNvSpPr>
              <a:spLocks noChangeShapeType="1"/>
            </p:cNvSpPr>
            <p:nvPr/>
          </p:nvSpPr>
          <p:spPr bwMode="auto">
            <a:xfrm flipH="1">
              <a:off x="817" y="2884"/>
              <a:ext cx="137" cy="136"/>
            </a:xfrm>
            <a:prstGeom prst="line">
              <a:avLst/>
            </a:prstGeom>
            <a:noFill/>
            <a:ln w="12700"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8" name="Line 165"/>
          <p:cNvSpPr>
            <a:spLocks noChangeShapeType="1"/>
          </p:cNvSpPr>
          <p:nvPr/>
        </p:nvSpPr>
        <p:spPr bwMode="auto">
          <a:xfrm flipH="1" flipV="1">
            <a:off x="3783205" y="3084279"/>
            <a:ext cx="261613" cy="49666"/>
          </a:xfrm>
          <a:prstGeom prst="line">
            <a:avLst/>
          </a:prstGeom>
          <a:noFill/>
          <a:ln w="12700" cap="rnd">
            <a:solidFill>
              <a:srgbClr val="FFFFFF"/>
            </a:solidFill>
            <a:round/>
            <a:headEnd/>
            <a:tailEnd/>
          </a:ln>
          <a:extLst>
            <a:ext uri="{909E8E84-426E-40DD-AFC4-6F175D3DCCD1}">
              <a14:hiddenFill xmlns:a14="http://schemas.microsoft.com/office/drawing/2010/main">
                <a:noFill/>
              </a14:hiddenFill>
            </a:ext>
          </a:extLst>
        </p:spPr>
        <p:txBody>
          <a:bodyPr lIns="87595" tIns="43798" rIns="87595" bIns="43798"/>
          <a:lstStyle/>
          <a:p>
            <a:endParaRPr lang="zh-CN" altLang="en-US"/>
          </a:p>
        </p:txBody>
      </p:sp>
      <p:sp>
        <p:nvSpPr>
          <p:cNvPr id="149" name="Freeform 171"/>
          <p:cNvSpPr>
            <a:spLocks/>
          </p:cNvSpPr>
          <p:nvPr/>
        </p:nvSpPr>
        <p:spPr bwMode="auto">
          <a:xfrm>
            <a:off x="4015409" y="2260937"/>
            <a:ext cx="226008" cy="201972"/>
          </a:xfrm>
          <a:custGeom>
            <a:avLst/>
            <a:gdLst>
              <a:gd name="T0" fmla="*/ 0 w 146"/>
              <a:gd name="T1" fmla="*/ 14 h 183"/>
              <a:gd name="T2" fmla="*/ 93 w 146"/>
              <a:gd name="T3" fmla="*/ 0 h 183"/>
              <a:gd name="T4" fmla="*/ 146 w 146"/>
              <a:gd name="T5" fmla="*/ 183 h 183"/>
            </a:gdLst>
            <a:ahLst/>
            <a:cxnLst>
              <a:cxn ang="0">
                <a:pos x="T0" y="T1"/>
              </a:cxn>
              <a:cxn ang="0">
                <a:pos x="T2" y="T3"/>
              </a:cxn>
              <a:cxn ang="0">
                <a:pos x="T4" y="T5"/>
              </a:cxn>
            </a:cxnLst>
            <a:rect l="0" t="0" r="r" b="b"/>
            <a:pathLst>
              <a:path w="146" h="183">
                <a:moveTo>
                  <a:pt x="0" y="14"/>
                </a:moveTo>
                <a:lnTo>
                  <a:pt x="93" y="0"/>
                </a:lnTo>
                <a:lnTo>
                  <a:pt x="146" y="183"/>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lIns="87595" tIns="43798" rIns="87595" bIns="43798"/>
          <a:lstStyle/>
          <a:p>
            <a:endParaRPr lang="zh-CN" altLang="en-US"/>
          </a:p>
        </p:txBody>
      </p:sp>
      <p:grpSp>
        <p:nvGrpSpPr>
          <p:cNvPr id="150" name="Group 221"/>
          <p:cNvGrpSpPr>
            <a:grpSpLocks/>
          </p:cNvGrpSpPr>
          <p:nvPr/>
        </p:nvGrpSpPr>
        <p:grpSpPr bwMode="auto">
          <a:xfrm>
            <a:off x="3246053" y="2015922"/>
            <a:ext cx="678025" cy="119198"/>
            <a:chOff x="1077" y="1775"/>
            <a:chExt cx="438" cy="108"/>
          </a:xfrm>
        </p:grpSpPr>
        <p:sp>
          <p:nvSpPr>
            <p:cNvPr id="151" name="Freeform 173"/>
            <p:cNvSpPr>
              <a:spLocks/>
            </p:cNvSpPr>
            <p:nvPr/>
          </p:nvSpPr>
          <p:spPr bwMode="auto">
            <a:xfrm>
              <a:off x="1209" y="1775"/>
              <a:ext cx="306" cy="108"/>
            </a:xfrm>
            <a:custGeom>
              <a:avLst/>
              <a:gdLst>
                <a:gd name="T0" fmla="*/ 0 w 306"/>
                <a:gd name="T1" fmla="*/ 108 h 108"/>
                <a:gd name="T2" fmla="*/ 119 w 306"/>
                <a:gd name="T3" fmla="*/ 0 h 108"/>
                <a:gd name="T4" fmla="*/ 306 w 306"/>
                <a:gd name="T5" fmla="*/ 66 h 108"/>
              </a:gdLst>
              <a:ahLst/>
              <a:cxnLst>
                <a:cxn ang="0">
                  <a:pos x="T0" y="T1"/>
                </a:cxn>
                <a:cxn ang="0">
                  <a:pos x="T2" y="T3"/>
                </a:cxn>
                <a:cxn ang="0">
                  <a:pos x="T4" y="T5"/>
                </a:cxn>
              </a:cxnLst>
              <a:rect l="0" t="0" r="r" b="b"/>
              <a:pathLst>
                <a:path w="306" h="108">
                  <a:moveTo>
                    <a:pt x="0" y="108"/>
                  </a:moveTo>
                  <a:lnTo>
                    <a:pt x="119" y="0"/>
                  </a:lnTo>
                  <a:lnTo>
                    <a:pt x="306" y="66"/>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2" name="Freeform 174"/>
            <p:cNvSpPr>
              <a:spLocks/>
            </p:cNvSpPr>
            <p:nvPr/>
          </p:nvSpPr>
          <p:spPr bwMode="auto">
            <a:xfrm>
              <a:off x="1077" y="1782"/>
              <a:ext cx="132" cy="101"/>
            </a:xfrm>
            <a:custGeom>
              <a:avLst/>
              <a:gdLst>
                <a:gd name="T0" fmla="*/ 0 w 94"/>
                <a:gd name="T1" fmla="*/ 0 h 72"/>
                <a:gd name="T2" fmla="*/ 34 w 94"/>
                <a:gd name="T3" fmla="*/ 72 h 72"/>
                <a:gd name="T4" fmla="*/ 49 w 94"/>
                <a:gd name="T5" fmla="*/ 71 h 72"/>
                <a:gd name="T6" fmla="*/ 65 w 94"/>
                <a:gd name="T7" fmla="*/ 71 h 72"/>
                <a:gd name="T8" fmla="*/ 80 w 94"/>
                <a:gd name="T9" fmla="*/ 71 h 72"/>
                <a:gd name="T10" fmla="*/ 94 w 94"/>
                <a:gd name="T11" fmla="*/ 72 h 72"/>
              </a:gdLst>
              <a:ahLst/>
              <a:cxnLst>
                <a:cxn ang="0">
                  <a:pos x="T0" y="T1"/>
                </a:cxn>
                <a:cxn ang="0">
                  <a:pos x="T2" y="T3"/>
                </a:cxn>
                <a:cxn ang="0">
                  <a:pos x="T4" y="T5"/>
                </a:cxn>
                <a:cxn ang="0">
                  <a:pos x="T6" y="T7"/>
                </a:cxn>
                <a:cxn ang="0">
                  <a:pos x="T8" y="T9"/>
                </a:cxn>
                <a:cxn ang="0">
                  <a:pos x="T10" y="T11"/>
                </a:cxn>
              </a:cxnLst>
              <a:rect l="0" t="0" r="r" b="b"/>
              <a:pathLst>
                <a:path w="94" h="72">
                  <a:moveTo>
                    <a:pt x="0" y="0"/>
                  </a:moveTo>
                  <a:cubicBezTo>
                    <a:pt x="34" y="72"/>
                    <a:pt x="34" y="72"/>
                    <a:pt x="34" y="72"/>
                  </a:cubicBezTo>
                  <a:cubicBezTo>
                    <a:pt x="39" y="72"/>
                    <a:pt x="44" y="71"/>
                    <a:pt x="49" y="71"/>
                  </a:cubicBezTo>
                  <a:cubicBezTo>
                    <a:pt x="55" y="71"/>
                    <a:pt x="60" y="71"/>
                    <a:pt x="65" y="71"/>
                  </a:cubicBezTo>
                  <a:cubicBezTo>
                    <a:pt x="70" y="71"/>
                    <a:pt x="75" y="71"/>
                    <a:pt x="80" y="71"/>
                  </a:cubicBezTo>
                  <a:cubicBezTo>
                    <a:pt x="85" y="71"/>
                    <a:pt x="90" y="72"/>
                    <a:pt x="94" y="72"/>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153" name="Freeform 175"/>
          <p:cNvSpPr>
            <a:spLocks/>
          </p:cNvSpPr>
          <p:nvPr/>
        </p:nvSpPr>
        <p:spPr bwMode="auto">
          <a:xfrm>
            <a:off x="2883821" y="2015922"/>
            <a:ext cx="362232" cy="214113"/>
          </a:xfrm>
          <a:custGeom>
            <a:avLst/>
            <a:gdLst>
              <a:gd name="T0" fmla="*/ 0 w 234"/>
              <a:gd name="T1" fmla="*/ 194 h 194"/>
              <a:gd name="T2" fmla="*/ 13 w 234"/>
              <a:gd name="T3" fmla="*/ 66 h 194"/>
              <a:gd name="T4" fmla="*/ 231 w 234"/>
              <a:gd name="T5" fmla="*/ 0 h 194"/>
              <a:gd name="T6" fmla="*/ 234 w 234"/>
              <a:gd name="T7" fmla="*/ 7 h 194"/>
            </a:gdLst>
            <a:ahLst/>
            <a:cxnLst>
              <a:cxn ang="0">
                <a:pos x="T0" y="T1"/>
              </a:cxn>
              <a:cxn ang="0">
                <a:pos x="T2" y="T3"/>
              </a:cxn>
              <a:cxn ang="0">
                <a:pos x="T4" y="T5"/>
              </a:cxn>
              <a:cxn ang="0">
                <a:pos x="T6" y="T7"/>
              </a:cxn>
            </a:cxnLst>
            <a:rect l="0" t="0" r="r" b="b"/>
            <a:pathLst>
              <a:path w="234" h="194">
                <a:moveTo>
                  <a:pt x="0" y="194"/>
                </a:moveTo>
                <a:lnTo>
                  <a:pt x="13" y="66"/>
                </a:lnTo>
                <a:lnTo>
                  <a:pt x="231" y="0"/>
                </a:lnTo>
                <a:lnTo>
                  <a:pt x="234" y="7"/>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lIns="87595" tIns="43798" rIns="87595" bIns="43798"/>
          <a:lstStyle/>
          <a:p>
            <a:endParaRPr lang="zh-CN" altLang="en-US"/>
          </a:p>
        </p:txBody>
      </p:sp>
      <p:sp>
        <p:nvSpPr>
          <p:cNvPr id="154" name="Freeform 176"/>
          <p:cNvSpPr>
            <a:spLocks/>
          </p:cNvSpPr>
          <p:nvPr/>
        </p:nvSpPr>
        <p:spPr bwMode="auto">
          <a:xfrm>
            <a:off x="2331181" y="2230037"/>
            <a:ext cx="552637" cy="204179"/>
          </a:xfrm>
          <a:custGeom>
            <a:avLst/>
            <a:gdLst>
              <a:gd name="T0" fmla="*/ 0 w 254"/>
              <a:gd name="T1" fmla="*/ 132 h 132"/>
              <a:gd name="T2" fmla="*/ 104 w 254"/>
              <a:gd name="T3" fmla="*/ 12 h 132"/>
              <a:gd name="T4" fmla="*/ 203 w 254"/>
              <a:gd name="T5" fmla="*/ 33 h 132"/>
              <a:gd name="T6" fmla="*/ 215 w 254"/>
              <a:gd name="T7" fmla="*/ 25 h 132"/>
              <a:gd name="T8" fmla="*/ 228 w 254"/>
              <a:gd name="T9" fmla="*/ 16 h 132"/>
              <a:gd name="T10" fmla="*/ 241 w 254"/>
              <a:gd name="T11" fmla="*/ 8 h 132"/>
              <a:gd name="T12" fmla="*/ 254 w 254"/>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254" h="132">
                <a:moveTo>
                  <a:pt x="0" y="132"/>
                </a:moveTo>
                <a:cubicBezTo>
                  <a:pt x="104" y="12"/>
                  <a:pt x="104" y="12"/>
                  <a:pt x="104" y="12"/>
                </a:cubicBezTo>
                <a:cubicBezTo>
                  <a:pt x="203" y="33"/>
                  <a:pt x="203" y="33"/>
                  <a:pt x="203" y="33"/>
                </a:cubicBezTo>
                <a:cubicBezTo>
                  <a:pt x="207" y="30"/>
                  <a:pt x="211" y="27"/>
                  <a:pt x="215" y="25"/>
                </a:cubicBezTo>
                <a:cubicBezTo>
                  <a:pt x="220" y="22"/>
                  <a:pt x="224" y="19"/>
                  <a:pt x="228" y="16"/>
                </a:cubicBezTo>
                <a:cubicBezTo>
                  <a:pt x="232" y="13"/>
                  <a:pt x="237" y="11"/>
                  <a:pt x="241" y="8"/>
                </a:cubicBezTo>
                <a:cubicBezTo>
                  <a:pt x="245" y="5"/>
                  <a:pt x="250" y="3"/>
                  <a:pt x="254" y="0"/>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lIns="87595" tIns="43798" rIns="87595" bIns="43798"/>
          <a:lstStyle/>
          <a:p>
            <a:endParaRPr lang="zh-CN" altLang="en-US"/>
          </a:p>
        </p:txBody>
      </p:sp>
      <p:sp>
        <p:nvSpPr>
          <p:cNvPr id="155" name="Freeform 178"/>
          <p:cNvSpPr>
            <a:spLocks/>
          </p:cNvSpPr>
          <p:nvPr/>
        </p:nvSpPr>
        <p:spPr bwMode="auto">
          <a:xfrm>
            <a:off x="2188767" y="2572174"/>
            <a:ext cx="269353" cy="328895"/>
          </a:xfrm>
          <a:custGeom>
            <a:avLst/>
            <a:gdLst>
              <a:gd name="T0" fmla="*/ 6 w 124"/>
              <a:gd name="T1" fmla="*/ 212 h 212"/>
              <a:gd name="T2" fmla="*/ 0 w 124"/>
              <a:gd name="T3" fmla="*/ 74 h 212"/>
              <a:gd name="T4" fmla="*/ 117 w 124"/>
              <a:gd name="T5" fmla="*/ 21 h 212"/>
              <a:gd name="T6" fmla="*/ 121 w 124"/>
              <a:gd name="T7" fmla="*/ 7 h 212"/>
              <a:gd name="T8" fmla="*/ 124 w 124"/>
              <a:gd name="T9" fmla="*/ 0 h 212"/>
            </a:gdLst>
            <a:ahLst/>
            <a:cxnLst>
              <a:cxn ang="0">
                <a:pos x="T0" y="T1"/>
              </a:cxn>
              <a:cxn ang="0">
                <a:pos x="T2" y="T3"/>
              </a:cxn>
              <a:cxn ang="0">
                <a:pos x="T4" y="T5"/>
              </a:cxn>
              <a:cxn ang="0">
                <a:pos x="T6" y="T7"/>
              </a:cxn>
              <a:cxn ang="0">
                <a:pos x="T8" y="T9"/>
              </a:cxn>
            </a:cxnLst>
            <a:rect l="0" t="0" r="r" b="b"/>
            <a:pathLst>
              <a:path w="124" h="212">
                <a:moveTo>
                  <a:pt x="6" y="212"/>
                </a:moveTo>
                <a:cubicBezTo>
                  <a:pt x="0" y="74"/>
                  <a:pt x="0" y="74"/>
                  <a:pt x="0" y="74"/>
                </a:cubicBezTo>
                <a:cubicBezTo>
                  <a:pt x="117" y="21"/>
                  <a:pt x="117" y="21"/>
                  <a:pt x="117" y="21"/>
                </a:cubicBezTo>
                <a:cubicBezTo>
                  <a:pt x="118" y="16"/>
                  <a:pt x="120" y="11"/>
                  <a:pt x="121" y="7"/>
                </a:cubicBezTo>
                <a:cubicBezTo>
                  <a:pt x="122" y="4"/>
                  <a:pt x="123" y="2"/>
                  <a:pt x="124" y="0"/>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lIns="87595" tIns="43798" rIns="87595" bIns="43798"/>
          <a:lstStyle/>
          <a:p>
            <a:endParaRPr lang="zh-CN" altLang="en-US"/>
          </a:p>
        </p:txBody>
      </p:sp>
      <p:grpSp>
        <p:nvGrpSpPr>
          <p:cNvPr id="156" name="Group 220"/>
          <p:cNvGrpSpPr>
            <a:grpSpLocks/>
          </p:cNvGrpSpPr>
          <p:nvPr/>
        </p:nvGrpSpPr>
        <p:grpSpPr bwMode="auto">
          <a:xfrm>
            <a:off x="2390005" y="3057791"/>
            <a:ext cx="453565" cy="332207"/>
            <a:chOff x="524" y="2719"/>
            <a:chExt cx="293" cy="301"/>
          </a:xfrm>
        </p:grpSpPr>
        <p:sp>
          <p:nvSpPr>
            <p:cNvPr id="157" name="Freeform 164"/>
            <p:cNvSpPr>
              <a:spLocks/>
            </p:cNvSpPr>
            <p:nvPr/>
          </p:nvSpPr>
          <p:spPr bwMode="auto">
            <a:xfrm>
              <a:off x="524" y="2771"/>
              <a:ext cx="293" cy="249"/>
            </a:xfrm>
            <a:custGeom>
              <a:avLst/>
              <a:gdLst>
                <a:gd name="T0" fmla="*/ 293 w 293"/>
                <a:gd name="T1" fmla="*/ 249 h 249"/>
                <a:gd name="T2" fmla="*/ 110 w 293"/>
                <a:gd name="T3" fmla="*/ 144 h 249"/>
                <a:gd name="T4" fmla="*/ 0 w 293"/>
                <a:gd name="T5" fmla="*/ 0 h 249"/>
              </a:gdLst>
              <a:ahLst/>
              <a:cxnLst>
                <a:cxn ang="0">
                  <a:pos x="T0" y="T1"/>
                </a:cxn>
                <a:cxn ang="0">
                  <a:pos x="T2" y="T3"/>
                </a:cxn>
                <a:cxn ang="0">
                  <a:pos x="T4" y="T5"/>
                </a:cxn>
              </a:cxnLst>
              <a:rect l="0" t="0" r="r" b="b"/>
              <a:pathLst>
                <a:path w="293" h="249">
                  <a:moveTo>
                    <a:pt x="293" y="249"/>
                  </a:moveTo>
                  <a:lnTo>
                    <a:pt x="110" y="144"/>
                  </a:lnTo>
                  <a:lnTo>
                    <a:pt x="0" y="0"/>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8" name="Line 180"/>
            <p:cNvSpPr>
              <a:spLocks noChangeShapeType="1"/>
            </p:cNvSpPr>
            <p:nvPr/>
          </p:nvSpPr>
          <p:spPr bwMode="auto">
            <a:xfrm flipV="1">
              <a:off x="524" y="2719"/>
              <a:ext cx="30" cy="52"/>
            </a:xfrm>
            <a:prstGeom prst="line">
              <a:avLst/>
            </a:prstGeom>
            <a:noFill/>
            <a:ln w="12700"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59" name="Freeform 183"/>
          <p:cNvSpPr>
            <a:spLocks/>
          </p:cNvSpPr>
          <p:nvPr/>
        </p:nvSpPr>
        <p:spPr bwMode="auto">
          <a:xfrm>
            <a:off x="3133049" y="3252037"/>
            <a:ext cx="523225" cy="160032"/>
          </a:xfrm>
          <a:custGeom>
            <a:avLst/>
            <a:gdLst>
              <a:gd name="T0" fmla="*/ 338 w 338"/>
              <a:gd name="T1" fmla="*/ 72 h 145"/>
              <a:gd name="T2" fmla="*/ 91 w 338"/>
              <a:gd name="T3" fmla="*/ 145 h 145"/>
              <a:gd name="T4" fmla="*/ 0 w 338"/>
              <a:gd name="T5" fmla="*/ 0 h 145"/>
            </a:gdLst>
            <a:ahLst/>
            <a:cxnLst>
              <a:cxn ang="0">
                <a:pos x="T0" y="T1"/>
              </a:cxn>
              <a:cxn ang="0">
                <a:pos x="T2" y="T3"/>
              </a:cxn>
              <a:cxn ang="0">
                <a:pos x="T4" y="T5"/>
              </a:cxn>
            </a:cxnLst>
            <a:rect l="0" t="0" r="r" b="b"/>
            <a:pathLst>
              <a:path w="338" h="145">
                <a:moveTo>
                  <a:pt x="338" y="72"/>
                </a:moveTo>
                <a:lnTo>
                  <a:pt x="91" y="145"/>
                </a:lnTo>
                <a:lnTo>
                  <a:pt x="0" y="0"/>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lIns="87595" tIns="43798" rIns="87595" bIns="43798"/>
          <a:lstStyle/>
          <a:p>
            <a:endParaRPr lang="zh-CN" altLang="en-US"/>
          </a:p>
        </p:txBody>
      </p:sp>
      <p:grpSp>
        <p:nvGrpSpPr>
          <p:cNvPr id="160" name="Group 223"/>
          <p:cNvGrpSpPr>
            <a:grpSpLocks/>
          </p:cNvGrpSpPr>
          <p:nvPr/>
        </p:nvGrpSpPr>
        <p:grpSpPr bwMode="auto">
          <a:xfrm>
            <a:off x="3656273" y="3084279"/>
            <a:ext cx="126936" cy="247223"/>
            <a:chOff x="1342" y="2743"/>
            <a:chExt cx="82" cy="224"/>
          </a:xfrm>
        </p:grpSpPr>
        <p:sp>
          <p:nvSpPr>
            <p:cNvPr id="161" name="Freeform 160"/>
            <p:cNvSpPr>
              <a:spLocks/>
            </p:cNvSpPr>
            <p:nvPr/>
          </p:nvSpPr>
          <p:spPr bwMode="auto">
            <a:xfrm>
              <a:off x="1345" y="2743"/>
              <a:ext cx="79" cy="56"/>
            </a:xfrm>
            <a:custGeom>
              <a:avLst/>
              <a:gdLst>
                <a:gd name="T0" fmla="*/ 56 w 56"/>
                <a:gd name="T1" fmla="*/ 0 h 40"/>
                <a:gd name="T2" fmla="*/ 43 w 56"/>
                <a:gd name="T3" fmla="*/ 11 h 40"/>
                <a:gd name="T4" fmla="*/ 29 w 56"/>
                <a:gd name="T5" fmla="*/ 21 h 40"/>
                <a:gd name="T6" fmla="*/ 15 w 56"/>
                <a:gd name="T7" fmla="*/ 31 h 40"/>
                <a:gd name="T8" fmla="*/ 0 w 56"/>
                <a:gd name="T9" fmla="*/ 40 h 40"/>
              </a:gdLst>
              <a:ahLst/>
              <a:cxnLst>
                <a:cxn ang="0">
                  <a:pos x="T0" y="T1"/>
                </a:cxn>
                <a:cxn ang="0">
                  <a:pos x="T2" y="T3"/>
                </a:cxn>
                <a:cxn ang="0">
                  <a:pos x="T4" y="T5"/>
                </a:cxn>
                <a:cxn ang="0">
                  <a:pos x="T6" y="T7"/>
                </a:cxn>
                <a:cxn ang="0">
                  <a:pos x="T8" y="T9"/>
                </a:cxn>
              </a:cxnLst>
              <a:rect l="0" t="0" r="r" b="b"/>
              <a:pathLst>
                <a:path w="56" h="40">
                  <a:moveTo>
                    <a:pt x="56" y="0"/>
                  </a:moveTo>
                  <a:cubicBezTo>
                    <a:pt x="52" y="3"/>
                    <a:pt x="47" y="7"/>
                    <a:pt x="43" y="11"/>
                  </a:cubicBezTo>
                  <a:cubicBezTo>
                    <a:pt x="38" y="14"/>
                    <a:pt x="34" y="18"/>
                    <a:pt x="29" y="21"/>
                  </a:cubicBezTo>
                  <a:cubicBezTo>
                    <a:pt x="24" y="24"/>
                    <a:pt x="19" y="27"/>
                    <a:pt x="15" y="31"/>
                  </a:cubicBezTo>
                  <a:cubicBezTo>
                    <a:pt x="10" y="34"/>
                    <a:pt x="5" y="37"/>
                    <a:pt x="0" y="40"/>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2" name="Line 185"/>
            <p:cNvSpPr>
              <a:spLocks noChangeShapeType="1"/>
            </p:cNvSpPr>
            <p:nvPr/>
          </p:nvSpPr>
          <p:spPr bwMode="auto">
            <a:xfrm flipH="1">
              <a:off x="1342" y="2799"/>
              <a:ext cx="3" cy="168"/>
            </a:xfrm>
            <a:prstGeom prst="line">
              <a:avLst/>
            </a:prstGeom>
            <a:noFill/>
            <a:ln w="12700"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63" name="Line 201"/>
          <p:cNvSpPr>
            <a:spLocks noChangeShapeType="1"/>
          </p:cNvSpPr>
          <p:nvPr/>
        </p:nvSpPr>
        <p:spPr bwMode="auto">
          <a:xfrm>
            <a:off x="3924074" y="2088766"/>
            <a:ext cx="91332" cy="187624"/>
          </a:xfrm>
          <a:prstGeom prst="line">
            <a:avLst/>
          </a:prstGeom>
          <a:noFill/>
          <a:ln w="12700" cap="rnd">
            <a:solidFill>
              <a:srgbClr val="FFFFFF"/>
            </a:solidFill>
            <a:round/>
            <a:headEnd/>
            <a:tailEnd/>
          </a:ln>
          <a:extLst>
            <a:ext uri="{909E8E84-426E-40DD-AFC4-6F175D3DCCD1}">
              <a14:hiddenFill xmlns:a14="http://schemas.microsoft.com/office/drawing/2010/main">
                <a:noFill/>
              </a14:hiddenFill>
            </a:ext>
          </a:extLst>
        </p:spPr>
        <p:txBody>
          <a:bodyPr lIns="87595" tIns="43798" rIns="87595" bIns="43798"/>
          <a:lstStyle/>
          <a:p>
            <a:endParaRPr lang="zh-CN" altLang="en-US"/>
          </a:p>
        </p:txBody>
      </p:sp>
      <p:grpSp>
        <p:nvGrpSpPr>
          <p:cNvPr id="164" name="Group 253"/>
          <p:cNvGrpSpPr>
            <a:grpSpLocks/>
          </p:cNvGrpSpPr>
          <p:nvPr/>
        </p:nvGrpSpPr>
        <p:grpSpPr bwMode="auto">
          <a:xfrm>
            <a:off x="3247598" y="1393451"/>
            <a:ext cx="2569682" cy="1012070"/>
            <a:chOff x="1078" y="1211"/>
            <a:chExt cx="1660" cy="917"/>
          </a:xfrm>
        </p:grpSpPr>
        <p:sp>
          <p:nvSpPr>
            <p:cNvPr id="165" name="Line 84"/>
            <p:cNvSpPr>
              <a:spLocks noChangeShapeType="1"/>
            </p:cNvSpPr>
            <p:nvPr/>
          </p:nvSpPr>
          <p:spPr bwMode="auto">
            <a:xfrm flipH="1" flipV="1">
              <a:off x="1445" y="1975"/>
              <a:ext cx="1" cy="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6" name="Freeform 186"/>
            <p:cNvSpPr>
              <a:spLocks/>
            </p:cNvSpPr>
            <p:nvPr/>
          </p:nvSpPr>
          <p:spPr bwMode="auto">
            <a:xfrm>
              <a:off x="1629" y="1348"/>
              <a:ext cx="79" cy="149"/>
            </a:xfrm>
            <a:custGeom>
              <a:avLst/>
              <a:gdLst>
                <a:gd name="T0" fmla="*/ 1 w 79"/>
                <a:gd name="T1" fmla="*/ 80 h 149"/>
                <a:gd name="T2" fmla="*/ 0 w 79"/>
                <a:gd name="T3" fmla="*/ 77 h 149"/>
                <a:gd name="T4" fmla="*/ 37 w 79"/>
                <a:gd name="T5" fmla="*/ 0 h 149"/>
                <a:gd name="T6" fmla="*/ 79 w 79"/>
                <a:gd name="T7" fmla="*/ 149 h 149"/>
              </a:gdLst>
              <a:ahLst/>
              <a:cxnLst>
                <a:cxn ang="0">
                  <a:pos x="T0" y="T1"/>
                </a:cxn>
                <a:cxn ang="0">
                  <a:pos x="T2" y="T3"/>
                </a:cxn>
                <a:cxn ang="0">
                  <a:pos x="T4" y="T5"/>
                </a:cxn>
                <a:cxn ang="0">
                  <a:pos x="T6" y="T7"/>
                </a:cxn>
              </a:cxnLst>
              <a:rect l="0" t="0" r="r" b="b"/>
              <a:pathLst>
                <a:path w="79" h="149">
                  <a:moveTo>
                    <a:pt x="1" y="80"/>
                  </a:moveTo>
                  <a:lnTo>
                    <a:pt x="0" y="77"/>
                  </a:lnTo>
                  <a:lnTo>
                    <a:pt x="37" y="0"/>
                  </a:lnTo>
                  <a:lnTo>
                    <a:pt x="79" y="149"/>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7" name="Line 187"/>
            <p:cNvSpPr>
              <a:spLocks noChangeShapeType="1"/>
            </p:cNvSpPr>
            <p:nvPr/>
          </p:nvSpPr>
          <p:spPr bwMode="auto">
            <a:xfrm>
              <a:off x="1193" y="1679"/>
              <a:ext cx="1" cy="1"/>
            </a:xfrm>
            <a:prstGeom prst="line">
              <a:avLst/>
            </a:prstGeom>
            <a:noFill/>
            <a:ln w="12700"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8" name="Freeform 188"/>
            <p:cNvSpPr>
              <a:spLocks/>
            </p:cNvSpPr>
            <p:nvPr/>
          </p:nvSpPr>
          <p:spPr bwMode="auto">
            <a:xfrm>
              <a:off x="1078" y="1591"/>
              <a:ext cx="90" cy="167"/>
            </a:xfrm>
            <a:custGeom>
              <a:avLst/>
              <a:gdLst>
                <a:gd name="T0" fmla="*/ 72 w 90"/>
                <a:gd name="T1" fmla="*/ 167 h 167"/>
                <a:gd name="T2" fmla="*/ 0 w 90"/>
                <a:gd name="T3" fmla="*/ 0 h 167"/>
                <a:gd name="T4" fmla="*/ 90 w 90"/>
                <a:gd name="T5" fmla="*/ 26 h 167"/>
                <a:gd name="T6" fmla="*/ 90 w 90"/>
                <a:gd name="T7" fmla="*/ 29 h 167"/>
              </a:gdLst>
              <a:ahLst/>
              <a:cxnLst>
                <a:cxn ang="0">
                  <a:pos x="T0" y="T1"/>
                </a:cxn>
                <a:cxn ang="0">
                  <a:pos x="T2" y="T3"/>
                </a:cxn>
                <a:cxn ang="0">
                  <a:pos x="T4" y="T5"/>
                </a:cxn>
                <a:cxn ang="0">
                  <a:pos x="T6" y="T7"/>
                </a:cxn>
              </a:cxnLst>
              <a:rect l="0" t="0" r="r" b="b"/>
              <a:pathLst>
                <a:path w="90" h="167">
                  <a:moveTo>
                    <a:pt x="72" y="167"/>
                  </a:moveTo>
                  <a:lnTo>
                    <a:pt x="0" y="0"/>
                  </a:lnTo>
                  <a:lnTo>
                    <a:pt x="90" y="26"/>
                  </a:lnTo>
                  <a:lnTo>
                    <a:pt x="90" y="29"/>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9" name="Freeform 189"/>
            <p:cNvSpPr>
              <a:spLocks/>
            </p:cNvSpPr>
            <p:nvPr/>
          </p:nvSpPr>
          <p:spPr bwMode="auto">
            <a:xfrm>
              <a:off x="1746" y="1511"/>
              <a:ext cx="35" cy="87"/>
            </a:xfrm>
            <a:custGeom>
              <a:avLst/>
              <a:gdLst>
                <a:gd name="T0" fmla="*/ 5 w 35"/>
                <a:gd name="T1" fmla="*/ 87 h 87"/>
                <a:gd name="T2" fmla="*/ 0 w 35"/>
                <a:gd name="T3" fmla="*/ 64 h 87"/>
                <a:gd name="T4" fmla="*/ 15 w 35"/>
                <a:gd name="T5" fmla="*/ 0 h 87"/>
                <a:gd name="T6" fmla="*/ 35 w 35"/>
                <a:gd name="T7" fmla="*/ 74 h 87"/>
              </a:gdLst>
              <a:ahLst/>
              <a:cxnLst>
                <a:cxn ang="0">
                  <a:pos x="T0" y="T1"/>
                </a:cxn>
                <a:cxn ang="0">
                  <a:pos x="T2" y="T3"/>
                </a:cxn>
                <a:cxn ang="0">
                  <a:pos x="T4" y="T5"/>
                </a:cxn>
                <a:cxn ang="0">
                  <a:pos x="T6" y="T7"/>
                </a:cxn>
              </a:cxnLst>
              <a:rect l="0" t="0" r="r" b="b"/>
              <a:pathLst>
                <a:path w="35" h="87">
                  <a:moveTo>
                    <a:pt x="5" y="87"/>
                  </a:moveTo>
                  <a:lnTo>
                    <a:pt x="0" y="64"/>
                  </a:lnTo>
                  <a:lnTo>
                    <a:pt x="15" y="0"/>
                  </a:lnTo>
                  <a:lnTo>
                    <a:pt x="35" y="74"/>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0" name="Freeform 190"/>
            <p:cNvSpPr>
              <a:spLocks/>
            </p:cNvSpPr>
            <p:nvPr/>
          </p:nvSpPr>
          <p:spPr bwMode="auto">
            <a:xfrm>
              <a:off x="1635" y="1575"/>
              <a:ext cx="116" cy="206"/>
            </a:xfrm>
            <a:custGeom>
              <a:avLst/>
              <a:gdLst>
                <a:gd name="T0" fmla="*/ 95 w 116"/>
                <a:gd name="T1" fmla="*/ 193 h 206"/>
                <a:gd name="T2" fmla="*/ 52 w 116"/>
                <a:gd name="T3" fmla="*/ 206 h 206"/>
                <a:gd name="T4" fmla="*/ 0 w 116"/>
                <a:gd name="T5" fmla="*/ 33 h 206"/>
                <a:gd name="T6" fmla="*/ 111 w 116"/>
                <a:gd name="T7" fmla="*/ 0 h 206"/>
                <a:gd name="T8" fmla="*/ 116 w 116"/>
                <a:gd name="T9" fmla="*/ 23 h 206"/>
              </a:gdLst>
              <a:ahLst/>
              <a:cxnLst>
                <a:cxn ang="0">
                  <a:pos x="T0" y="T1"/>
                </a:cxn>
                <a:cxn ang="0">
                  <a:pos x="T2" y="T3"/>
                </a:cxn>
                <a:cxn ang="0">
                  <a:pos x="T4" y="T5"/>
                </a:cxn>
                <a:cxn ang="0">
                  <a:pos x="T6" y="T7"/>
                </a:cxn>
                <a:cxn ang="0">
                  <a:pos x="T8" y="T9"/>
                </a:cxn>
              </a:cxnLst>
              <a:rect l="0" t="0" r="r" b="b"/>
              <a:pathLst>
                <a:path w="116" h="206">
                  <a:moveTo>
                    <a:pt x="95" y="193"/>
                  </a:moveTo>
                  <a:lnTo>
                    <a:pt x="52" y="206"/>
                  </a:lnTo>
                  <a:lnTo>
                    <a:pt x="0" y="33"/>
                  </a:lnTo>
                  <a:lnTo>
                    <a:pt x="111" y="0"/>
                  </a:lnTo>
                  <a:lnTo>
                    <a:pt x="116" y="23"/>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1" name="Freeform 191"/>
            <p:cNvSpPr>
              <a:spLocks/>
            </p:cNvSpPr>
            <p:nvPr/>
          </p:nvSpPr>
          <p:spPr bwMode="auto">
            <a:xfrm>
              <a:off x="1573" y="1608"/>
              <a:ext cx="114" cy="234"/>
            </a:xfrm>
            <a:custGeom>
              <a:avLst/>
              <a:gdLst>
                <a:gd name="T0" fmla="*/ 44 w 81"/>
                <a:gd name="T1" fmla="*/ 0 h 167"/>
                <a:gd name="T2" fmla="*/ 81 w 81"/>
                <a:gd name="T3" fmla="*/ 123 h 167"/>
                <a:gd name="T4" fmla="*/ 73 w 81"/>
                <a:gd name="T5" fmla="*/ 135 h 167"/>
                <a:gd name="T6" fmla="*/ 63 w 81"/>
                <a:gd name="T7" fmla="*/ 146 h 167"/>
                <a:gd name="T8" fmla="*/ 52 w 81"/>
                <a:gd name="T9" fmla="*/ 157 h 167"/>
                <a:gd name="T10" fmla="*/ 40 w 81"/>
                <a:gd name="T11" fmla="*/ 167 h 167"/>
                <a:gd name="T12" fmla="*/ 0 w 81"/>
                <a:gd name="T13" fmla="*/ 45 h 167"/>
                <a:gd name="T14" fmla="*/ 13 w 81"/>
                <a:gd name="T15" fmla="*/ 35 h 167"/>
                <a:gd name="T16" fmla="*/ 24 w 81"/>
                <a:gd name="T17" fmla="*/ 24 h 167"/>
                <a:gd name="T18" fmla="*/ 35 w 81"/>
                <a:gd name="T19" fmla="*/ 12 h 167"/>
                <a:gd name="T20" fmla="*/ 44 w 81"/>
                <a:gd name="T2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67">
                  <a:moveTo>
                    <a:pt x="44" y="0"/>
                  </a:moveTo>
                  <a:cubicBezTo>
                    <a:pt x="81" y="123"/>
                    <a:pt x="81" y="123"/>
                    <a:pt x="81" y="123"/>
                  </a:cubicBezTo>
                  <a:cubicBezTo>
                    <a:pt x="79" y="127"/>
                    <a:pt x="76" y="131"/>
                    <a:pt x="73" y="135"/>
                  </a:cubicBezTo>
                  <a:cubicBezTo>
                    <a:pt x="70" y="139"/>
                    <a:pt x="66" y="143"/>
                    <a:pt x="63" y="146"/>
                  </a:cubicBezTo>
                  <a:cubicBezTo>
                    <a:pt x="59" y="150"/>
                    <a:pt x="56" y="154"/>
                    <a:pt x="52" y="157"/>
                  </a:cubicBezTo>
                  <a:cubicBezTo>
                    <a:pt x="48" y="161"/>
                    <a:pt x="44" y="164"/>
                    <a:pt x="40" y="167"/>
                  </a:cubicBezTo>
                  <a:cubicBezTo>
                    <a:pt x="0" y="45"/>
                    <a:pt x="0" y="45"/>
                    <a:pt x="0" y="45"/>
                  </a:cubicBezTo>
                  <a:cubicBezTo>
                    <a:pt x="4" y="42"/>
                    <a:pt x="9" y="38"/>
                    <a:pt x="13" y="35"/>
                  </a:cubicBezTo>
                  <a:cubicBezTo>
                    <a:pt x="17" y="31"/>
                    <a:pt x="21" y="27"/>
                    <a:pt x="24" y="24"/>
                  </a:cubicBezTo>
                  <a:cubicBezTo>
                    <a:pt x="28" y="20"/>
                    <a:pt x="31" y="16"/>
                    <a:pt x="35" y="12"/>
                  </a:cubicBezTo>
                  <a:cubicBezTo>
                    <a:pt x="38" y="8"/>
                    <a:pt x="41" y="4"/>
                    <a:pt x="44" y="0"/>
                  </a:cubicBezTo>
                  <a:close/>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2" name="Freeform 192"/>
            <p:cNvSpPr>
              <a:spLocks/>
            </p:cNvSpPr>
            <p:nvPr/>
          </p:nvSpPr>
          <p:spPr bwMode="auto">
            <a:xfrm>
              <a:off x="1210" y="1741"/>
              <a:ext cx="118" cy="118"/>
            </a:xfrm>
            <a:custGeom>
              <a:avLst/>
              <a:gdLst>
                <a:gd name="T0" fmla="*/ 26 w 118"/>
                <a:gd name="T1" fmla="*/ 118 h 118"/>
                <a:gd name="T2" fmla="*/ 0 w 118"/>
                <a:gd name="T3" fmla="*/ 58 h 118"/>
                <a:gd name="T4" fmla="*/ 104 w 118"/>
                <a:gd name="T5" fmla="*/ 0 h 118"/>
                <a:gd name="T6" fmla="*/ 118 w 118"/>
                <a:gd name="T7" fmla="*/ 34 h 118"/>
              </a:gdLst>
              <a:ahLst/>
              <a:cxnLst>
                <a:cxn ang="0">
                  <a:pos x="T0" y="T1"/>
                </a:cxn>
                <a:cxn ang="0">
                  <a:pos x="T2" y="T3"/>
                </a:cxn>
                <a:cxn ang="0">
                  <a:pos x="T4" y="T5"/>
                </a:cxn>
                <a:cxn ang="0">
                  <a:pos x="T6" y="T7"/>
                </a:cxn>
              </a:cxnLst>
              <a:rect l="0" t="0" r="r" b="b"/>
              <a:pathLst>
                <a:path w="118" h="118">
                  <a:moveTo>
                    <a:pt x="26" y="118"/>
                  </a:moveTo>
                  <a:lnTo>
                    <a:pt x="0" y="58"/>
                  </a:lnTo>
                  <a:lnTo>
                    <a:pt x="104" y="0"/>
                  </a:lnTo>
                  <a:lnTo>
                    <a:pt x="118" y="34"/>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3" name="Freeform 193"/>
            <p:cNvSpPr>
              <a:spLocks/>
            </p:cNvSpPr>
            <p:nvPr/>
          </p:nvSpPr>
          <p:spPr bwMode="auto">
            <a:xfrm>
              <a:off x="1148" y="1765"/>
              <a:ext cx="88" cy="118"/>
            </a:xfrm>
            <a:custGeom>
              <a:avLst/>
              <a:gdLst>
                <a:gd name="T0" fmla="*/ 52 w 88"/>
                <a:gd name="T1" fmla="*/ 118 h 118"/>
                <a:gd name="T2" fmla="*/ 0 w 88"/>
                <a:gd name="T3" fmla="*/ 0 h 118"/>
                <a:gd name="T4" fmla="*/ 62 w 88"/>
                <a:gd name="T5" fmla="*/ 34 h 118"/>
                <a:gd name="T6" fmla="*/ 88 w 88"/>
                <a:gd name="T7" fmla="*/ 94 h 118"/>
              </a:gdLst>
              <a:ahLst/>
              <a:cxnLst>
                <a:cxn ang="0">
                  <a:pos x="T0" y="T1"/>
                </a:cxn>
                <a:cxn ang="0">
                  <a:pos x="T2" y="T3"/>
                </a:cxn>
                <a:cxn ang="0">
                  <a:pos x="T4" y="T5"/>
                </a:cxn>
                <a:cxn ang="0">
                  <a:pos x="T6" y="T7"/>
                </a:cxn>
              </a:cxnLst>
              <a:rect l="0" t="0" r="r" b="b"/>
              <a:pathLst>
                <a:path w="88" h="118">
                  <a:moveTo>
                    <a:pt x="52" y="118"/>
                  </a:moveTo>
                  <a:lnTo>
                    <a:pt x="0" y="0"/>
                  </a:lnTo>
                  <a:lnTo>
                    <a:pt x="62" y="34"/>
                  </a:lnTo>
                  <a:lnTo>
                    <a:pt x="88" y="94"/>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4" name="Freeform 194"/>
            <p:cNvSpPr>
              <a:spLocks/>
            </p:cNvSpPr>
            <p:nvPr/>
          </p:nvSpPr>
          <p:spPr bwMode="auto">
            <a:xfrm>
              <a:off x="1314" y="1740"/>
              <a:ext cx="127" cy="74"/>
            </a:xfrm>
            <a:custGeom>
              <a:avLst/>
              <a:gdLst>
                <a:gd name="T0" fmla="*/ 10 w 90"/>
                <a:gd name="T1" fmla="*/ 25 h 53"/>
                <a:gd name="T2" fmla="*/ 0 w 90"/>
                <a:gd name="T3" fmla="*/ 1 h 53"/>
                <a:gd name="T4" fmla="*/ 14 w 90"/>
                <a:gd name="T5" fmla="*/ 2 h 53"/>
                <a:gd name="T6" fmla="*/ 27 w 90"/>
                <a:gd name="T7" fmla="*/ 3 h 53"/>
                <a:gd name="T8" fmla="*/ 41 w 90"/>
                <a:gd name="T9" fmla="*/ 3 h 53"/>
                <a:gd name="T10" fmla="*/ 56 w 90"/>
                <a:gd name="T11" fmla="*/ 2 h 53"/>
                <a:gd name="T12" fmla="*/ 60 w 90"/>
                <a:gd name="T13" fmla="*/ 1 h 53"/>
                <a:gd name="T14" fmla="*/ 63 w 90"/>
                <a:gd name="T15" fmla="*/ 1 h 53"/>
                <a:gd name="T16" fmla="*/ 67 w 90"/>
                <a:gd name="T17" fmla="*/ 0 h 53"/>
                <a:gd name="T18" fmla="*/ 70 w 90"/>
                <a:gd name="T19" fmla="*/ 0 h 53"/>
                <a:gd name="T20" fmla="*/ 90 w 90"/>
                <a:gd name="T2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53">
                  <a:moveTo>
                    <a:pt x="10" y="25"/>
                  </a:moveTo>
                  <a:cubicBezTo>
                    <a:pt x="0" y="1"/>
                    <a:pt x="0" y="1"/>
                    <a:pt x="0" y="1"/>
                  </a:cubicBezTo>
                  <a:cubicBezTo>
                    <a:pt x="5" y="2"/>
                    <a:pt x="9" y="2"/>
                    <a:pt x="14" y="2"/>
                  </a:cubicBezTo>
                  <a:cubicBezTo>
                    <a:pt x="18" y="3"/>
                    <a:pt x="23" y="3"/>
                    <a:pt x="27" y="3"/>
                  </a:cubicBezTo>
                  <a:cubicBezTo>
                    <a:pt x="32" y="3"/>
                    <a:pt x="37" y="3"/>
                    <a:pt x="41" y="3"/>
                  </a:cubicBezTo>
                  <a:cubicBezTo>
                    <a:pt x="46" y="3"/>
                    <a:pt x="51" y="2"/>
                    <a:pt x="56" y="2"/>
                  </a:cubicBezTo>
                  <a:cubicBezTo>
                    <a:pt x="57" y="2"/>
                    <a:pt x="58" y="1"/>
                    <a:pt x="60" y="1"/>
                  </a:cubicBezTo>
                  <a:cubicBezTo>
                    <a:pt x="61" y="1"/>
                    <a:pt x="62" y="1"/>
                    <a:pt x="63" y="1"/>
                  </a:cubicBezTo>
                  <a:cubicBezTo>
                    <a:pt x="64" y="1"/>
                    <a:pt x="66" y="0"/>
                    <a:pt x="67" y="0"/>
                  </a:cubicBezTo>
                  <a:cubicBezTo>
                    <a:pt x="68" y="0"/>
                    <a:pt x="69" y="0"/>
                    <a:pt x="70" y="0"/>
                  </a:cubicBezTo>
                  <a:cubicBezTo>
                    <a:pt x="90" y="53"/>
                    <a:pt x="90" y="53"/>
                    <a:pt x="90" y="53"/>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5" name="Freeform 195"/>
            <p:cNvSpPr>
              <a:spLocks/>
            </p:cNvSpPr>
            <p:nvPr/>
          </p:nvSpPr>
          <p:spPr bwMode="auto">
            <a:xfrm>
              <a:off x="1573" y="1671"/>
              <a:ext cx="56" cy="258"/>
            </a:xfrm>
            <a:custGeom>
              <a:avLst/>
              <a:gdLst>
                <a:gd name="T0" fmla="*/ 0 w 56"/>
                <a:gd name="T1" fmla="*/ 0 h 258"/>
                <a:gd name="T2" fmla="*/ 56 w 56"/>
                <a:gd name="T3" fmla="*/ 171 h 258"/>
                <a:gd name="T4" fmla="*/ 56 w 56"/>
                <a:gd name="T5" fmla="*/ 258 h 258"/>
                <a:gd name="T6" fmla="*/ 0 w 56"/>
                <a:gd name="T7" fmla="*/ 87 h 258"/>
                <a:gd name="T8" fmla="*/ 0 w 56"/>
                <a:gd name="T9" fmla="*/ 0 h 258"/>
              </a:gdLst>
              <a:ahLst/>
              <a:cxnLst>
                <a:cxn ang="0">
                  <a:pos x="T0" y="T1"/>
                </a:cxn>
                <a:cxn ang="0">
                  <a:pos x="T2" y="T3"/>
                </a:cxn>
                <a:cxn ang="0">
                  <a:pos x="T4" y="T5"/>
                </a:cxn>
                <a:cxn ang="0">
                  <a:pos x="T6" y="T7"/>
                </a:cxn>
                <a:cxn ang="0">
                  <a:pos x="T8" y="T9"/>
                </a:cxn>
              </a:cxnLst>
              <a:rect l="0" t="0" r="r" b="b"/>
              <a:pathLst>
                <a:path w="56" h="258">
                  <a:moveTo>
                    <a:pt x="0" y="0"/>
                  </a:moveTo>
                  <a:lnTo>
                    <a:pt x="56" y="171"/>
                  </a:lnTo>
                  <a:lnTo>
                    <a:pt x="56" y="258"/>
                  </a:lnTo>
                  <a:lnTo>
                    <a:pt x="0" y="87"/>
                  </a:lnTo>
                  <a:lnTo>
                    <a:pt x="0" y="0"/>
                  </a:lnTo>
                  <a:close/>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6" name="Freeform 196"/>
            <p:cNvSpPr>
              <a:spLocks/>
            </p:cNvSpPr>
            <p:nvPr/>
          </p:nvSpPr>
          <p:spPr bwMode="auto">
            <a:xfrm>
              <a:off x="1413" y="1740"/>
              <a:ext cx="88" cy="95"/>
            </a:xfrm>
            <a:custGeom>
              <a:avLst/>
              <a:gdLst>
                <a:gd name="T0" fmla="*/ 28 w 88"/>
                <a:gd name="T1" fmla="*/ 74 h 95"/>
                <a:gd name="T2" fmla="*/ 0 w 88"/>
                <a:gd name="T3" fmla="*/ 0 h 95"/>
                <a:gd name="T4" fmla="*/ 74 w 88"/>
                <a:gd name="T5" fmla="*/ 56 h 95"/>
                <a:gd name="T6" fmla="*/ 88 w 88"/>
                <a:gd name="T7" fmla="*/ 95 h 95"/>
              </a:gdLst>
              <a:ahLst/>
              <a:cxnLst>
                <a:cxn ang="0">
                  <a:pos x="T0" y="T1"/>
                </a:cxn>
                <a:cxn ang="0">
                  <a:pos x="T2" y="T3"/>
                </a:cxn>
                <a:cxn ang="0">
                  <a:pos x="T4" y="T5"/>
                </a:cxn>
                <a:cxn ang="0">
                  <a:pos x="T6" y="T7"/>
                </a:cxn>
              </a:cxnLst>
              <a:rect l="0" t="0" r="r" b="b"/>
              <a:pathLst>
                <a:path w="88" h="95">
                  <a:moveTo>
                    <a:pt x="28" y="74"/>
                  </a:moveTo>
                  <a:lnTo>
                    <a:pt x="0" y="0"/>
                  </a:lnTo>
                  <a:lnTo>
                    <a:pt x="74" y="56"/>
                  </a:lnTo>
                  <a:lnTo>
                    <a:pt x="88" y="95"/>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7" name="Freeform 197"/>
            <p:cNvSpPr>
              <a:spLocks/>
            </p:cNvSpPr>
            <p:nvPr/>
          </p:nvSpPr>
          <p:spPr bwMode="auto">
            <a:xfrm>
              <a:off x="1078" y="1320"/>
              <a:ext cx="683" cy="479"/>
            </a:xfrm>
            <a:custGeom>
              <a:avLst/>
              <a:gdLst>
                <a:gd name="T0" fmla="*/ 416 w 486"/>
                <a:gd name="T1" fmla="*/ 117 h 341"/>
                <a:gd name="T2" fmla="*/ 486 w 486"/>
                <a:gd name="T3" fmla="*/ 136 h 341"/>
                <a:gd name="T4" fmla="*/ 475 w 486"/>
                <a:gd name="T5" fmla="*/ 182 h 341"/>
                <a:gd name="T6" fmla="*/ 396 w 486"/>
                <a:gd name="T7" fmla="*/ 205 h 341"/>
                <a:gd name="T8" fmla="*/ 387 w 486"/>
                <a:gd name="T9" fmla="*/ 217 h 341"/>
                <a:gd name="T10" fmla="*/ 376 w 486"/>
                <a:gd name="T11" fmla="*/ 229 h 341"/>
                <a:gd name="T12" fmla="*/ 365 w 486"/>
                <a:gd name="T13" fmla="*/ 240 h 341"/>
                <a:gd name="T14" fmla="*/ 352 w 486"/>
                <a:gd name="T15" fmla="*/ 250 h 341"/>
                <a:gd name="T16" fmla="*/ 352 w 486"/>
                <a:gd name="T17" fmla="*/ 312 h 341"/>
                <a:gd name="T18" fmla="*/ 291 w 486"/>
                <a:gd name="T19" fmla="*/ 339 h 341"/>
                <a:gd name="T20" fmla="*/ 238 w 486"/>
                <a:gd name="T21" fmla="*/ 299 h 341"/>
                <a:gd name="T22" fmla="*/ 235 w 486"/>
                <a:gd name="T23" fmla="*/ 299 h 341"/>
                <a:gd name="T24" fmla="*/ 231 w 486"/>
                <a:gd name="T25" fmla="*/ 300 h 341"/>
                <a:gd name="T26" fmla="*/ 228 w 486"/>
                <a:gd name="T27" fmla="*/ 300 h 341"/>
                <a:gd name="T28" fmla="*/ 224 w 486"/>
                <a:gd name="T29" fmla="*/ 301 h 341"/>
                <a:gd name="T30" fmla="*/ 209 w 486"/>
                <a:gd name="T31" fmla="*/ 302 h 341"/>
                <a:gd name="T32" fmla="*/ 195 w 486"/>
                <a:gd name="T33" fmla="*/ 302 h 341"/>
                <a:gd name="T34" fmla="*/ 182 w 486"/>
                <a:gd name="T35" fmla="*/ 301 h 341"/>
                <a:gd name="T36" fmla="*/ 168 w 486"/>
                <a:gd name="T37" fmla="*/ 300 h 341"/>
                <a:gd name="T38" fmla="*/ 94 w 486"/>
                <a:gd name="T39" fmla="*/ 341 h 341"/>
                <a:gd name="T40" fmla="*/ 50 w 486"/>
                <a:gd name="T41" fmla="*/ 317 h 341"/>
                <a:gd name="T42" fmla="*/ 82 w 486"/>
                <a:gd name="T43" fmla="*/ 255 h 341"/>
                <a:gd name="T44" fmla="*/ 75 w 486"/>
                <a:gd name="T45" fmla="*/ 245 h 341"/>
                <a:gd name="T46" fmla="*/ 70 w 486"/>
                <a:gd name="T47" fmla="*/ 235 h 341"/>
                <a:gd name="T48" fmla="*/ 66 w 486"/>
                <a:gd name="T49" fmla="*/ 224 h 341"/>
                <a:gd name="T50" fmla="*/ 64 w 486"/>
                <a:gd name="T51" fmla="*/ 212 h 341"/>
                <a:gd name="T52" fmla="*/ 0 w 486"/>
                <a:gd name="T53" fmla="*/ 193 h 341"/>
                <a:gd name="T54" fmla="*/ 13 w 486"/>
                <a:gd name="T55" fmla="*/ 149 h 341"/>
                <a:gd name="T56" fmla="*/ 90 w 486"/>
                <a:gd name="T57" fmla="*/ 126 h 341"/>
                <a:gd name="T58" fmla="*/ 100 w 486"/>
                <a:gd name="T59" fmla="*/ 115 h 341"/>
                <a:gd name="T60" fmla="*/ 110 w 486"/>
                <a:gd name="T61" fmla="*/ 104 h 341"/>
                <a:gd name="T62" fmla="*/ 122 w 486"/>
                <a:gd name="T63" fmla="*/ 94 h 341"/>
                <a:gd name="T64" fmla="*/ 134 w 486"/>
                <a:gd name="T65" fmla="*/ 84 h 341"/>
                <a:gd name="T66" fmla="*/ 138 w 486"/>
                <a:gd name="T67" fmla="*/ 29 h 341"/>
                <a:gd name="T68" fmla="*/ 192 w 486"/>
                <a:gd name="T69" fmla="*/ 7 h 341"/>
                <a:gd name="T70" fmla="*/ 240 w 486"/>
                <a:gd name="T71" fmla="*/ 40 h 341"/>
                <a:gd name="T72" fmla="*/ 243 w 486"/>
                <a:gd name="T73" fmla="*/ 39 h 341"/>
                <a:gd name="T74" fmla="*/ 247 w 486"/>
                <a:gd name="T75" fmla="*/ 39 h 341"/>
                <a:gd name="T76" fmla="*/ 250 w 486"/>
                <a:gd name="T77" fmla="*/ 38 h 341"/>
                <a:gd name="T78" fmla="*/ 253 w 486"/>
                <a:gd name="T79" fmla="*/ 38 h 341"/>
                <a:gd name="T80" fmla="*/ 267 w 486"/>
                <a:gd name="T81" fmla="*/ 36 h 341"/>
                <a:gd name="T82" fmla="*/ 280 w 486"/>
                <a:gd name="T83" fmla="*/ 36 h 341"/>
                <a:gd name="T84" fmla="*/ 293 w 486"/>
                <a:gd name="T85" fmla="*/ 36 h 341"/>
                <a:gd name="T86" fmla="*/ 305 w 486"/>
                <a:gd name="T87" fmla="*/ 37 h 341"/>
                <a:gd name="T88" fmla="*/ 372 w 486"/>
                <a:gd name="T89" fmla="*/ 0 h 341"/>
                <a:gd name="T90" fmla="*/ 418 w 486"/>
                <a:gd name="T91" fmla="*/ 20 h 341"/>
                <a:gd name="T92" fmla="*/ 392 w 486"/>
                <a:gd name="T93" fmla="*/ 75 h 341"/>
                <a:gd name="T94" fmla="*/ 400 w 486"/>
                <a:gd name="T95" fmla="*/ 84 h 341"/>
                <a:gd name="T96" fmla="*/ 407 w 486"/>
                <a:gd name="T97" fmla="*/ 95 h 341"/>
                <a:gd name="T98" fmla="*/ 412 w 486"/>
                <a:gd name="T99" fmla="*/ 105 h 341"/>
                <a:gd name="T100" fmla="*/ 416 w 486"/>
                <a:gd name="T101" fmla="*/ 117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6" h="341">
                  <a:moveTo>
                    <a:pt x="416" y="117"/>
                  </a:moveTo>
                  <a:cubicBezTo>
                    <a:pt x="486" y="136"/>
                    <a:pt x="486" y="136"/>
                    <a:pt x="486" y="136"/>
                  </a:cubicBezTo>
                  <a:cubicBezTo>
                    <a:pt x="475" y="182"/>
                    <a:pt x="475" y="182"/>
                    <a:pt x="475" y="182"/>
                  </a:cubicBezTo>
                  <a:cubicBezTo>
                    <a:pt x="396" y="205"/>
                    <a:pt x="396" y="205"/>
                    <a:pt x="396" y="205"/>
                  </a:cubicBezTo>
                  <a:cubicBezTo>
                    <a:pt x="393" y="209"/>
                    <a:pt x="390" y="213"/>
                    <a:pt x="387" y="217"/>
                  </a:cubicBezTo>
                  <a:cubicBezTo>
                    <a:pt x="383" y="221"/>
                    <a:pt x="380" y="225"/>
                    <a:pt x="376" y="229"/>
                  </a:cubicBezTo>
                  <a:cubicBezTo>
                    <a:pt x="373" y="232"/>
                    <a:pt x="369" y="236"/>
                    <a:pt x="365" y="240"/>
                  </a:cubicBezTo>
                  <a:cubicBezTo>
                    <a:pt x="361" y="243"/>
                    <a:pt x="356" y="247"/>
                    <a:pt x="352" y="250"/>
                  </a:cubicBezTo>
                  <a:cubicBezTo>
                    <a:pt x="352" y="312"/>
                    <a:pt x="352" y="312"/>
                    <a:pt x="352" y="312"/>
                  </a:cubicBezTo>
                  <a:cubicBezTo>
                    <a:pt x="291" y="339"/>
                    <a:pt x="291" y="339"/>
                    <a:pt x="291" y="339"/>
                  </a:cubicBezTo>
                  <a:cubicBezTo>
                    <a:pt x="238" y="299"/>
                    <a:pt x="238" y="299"/>
                    <a:pt x="238" y="299"/>
                  </a:cubicBezTo>
                  <a:cubicBezTo>
                    <a:pt x="237" y="299"/>
                    <a:pt x="236" y="299"/>
                    <a:pt x="235" y="299"/>
                  </a:cubicBezTo>
                  <a:cubicBezTo>
                    <a:pt x="234" y="299"/>
                    <a:pt x="232" y="300"/>
                    <a:pt x="231" y="300"/>
                  </a:cubicBezTo>
                  <a:cubicBezTo>
                    <a:pt x="230" y="300"/>
                    <a:pt x="229" y="300"/>
                    <a:pt x="228" y="300"/>
                  </a:cubicBezTo>
                  <a:cubicBezTo>
                    <a:pt x="226" y="300"/>
                    <a:pt x="225" y="301"/>
                    <a:pt x="224" y="301"/>
                  </a:cubicBezTo>
                  <a:cubicBezTo>
                    <a:pt x="219" y="301"/>
                    <a:pt x="214" y="302"/>
                    <a:pt x="209" y="302"/>
                  </a:cubicBezTo>
                  <a:cubicBezTo>
                    <a:pt x="205" y="302"/>
                    <a:pt x="200" y="302"/>
                    <a:pt x="195" y="302"/>
                  </a:cubicBezTo>
                  <a:cubicBezTo>
                    <a:pt x="191" y="302"/>
                    <a:pt x="186" y="302"/>
                    <a:pt x="182" y="301"/>
                  </a:cubicBezTo>
                  <a:cubicBezTo>
                    <a:pt x="177" y="301"/>
                    <a:pt x="173" y="301"/>
                    <a:pt x="168" y="300"/>
                  </a:cubicBezTo>
                  <a:cubicBezTo>
                    <a:pt x="94" y="341"/>
                    <a:pt x="94" y="341"/>
                    <a:pt x="94" y="341"/>
                  </a:cubicBezTo>
                  <a:cubicBezTo>
                    <a:pt x="50" y="317"/>
                    <a:pt x="50" y="317"/>
                    <a:pt x="50" y="317"/>
                  </a:cubicBezTo>
                  <a:cubicBezTo>
                    <a:pt x="82" y="255"/>
                    <a:pt x="82" y="255"/>
                    <a:pt x="82" y="255"/>
                  </a:cubicBezTo>
                  <a:cubicBezTo>
                    <a:pt x="79" y="252"/>
                    <a:pt x="77" y="249"/>
                    <a:pt x="75" y="245"/>
                  </a:cubicBezTo>
                  <a:cubicBezTo>
                    <a:pt x="73" y="242"/>
                    <a:pt x="71" y="239"/>
                    <a:pt x="70" y="235"/>
                  </a:cubicBezTo>
                  <a:cubicBezTo>
                    <a:pt x="68" y="231"/>
                    <a:pt x="67" y="228"/>
                    <a:pt x="66" y="224"/>
                  </a:cubicBezTo>
                  <a:cubicBezTo>
                    <a:pt x="65" y="220"/>
                    <a:pt x="64" y="216"/>
                    <a:pt x="64" y="212"/>
                  </a:cubicBezTo>
                  <a:cubicBezTo>
                    <a:pt x="0" y="193"/>
                    <a:pt x="0" y="193"/>
                    <a:pt x="0" y="193"/>
                  </a:cubicBezTo>
                  <a:cubicBezTo>
                    <a:pt x="13" y="149"/>
                    <a:pt x="13" y="149"/>
                    <a:pt x="13" y="149"/>
                  </a:cubicBezTo>
                  <a:cubicBezTo>
                    <a:pt x="90" y="126"/>
                    <a:pt x="90" y="126"/>
                    <a:pt x="90" y="126"/>
                  </a:cubicBezTo>
                  <a:cubicBezTo>
                    <a:pt x="93" y="123"/>
                    <a:pt x="96" y="119"/>
                    <a:pt x="100" y="115"/>
                  </a:cubicBezTo>
                  <a:cubicBezTo>
                    <a:pt x="103" y="111"/>
                    <a:pt x="107" y="108"/>
                    <a:pt x="110" y="104"/>
                  </a:cubicBezTo>
                  <a:cubicBezTo>
                    <a:pt x="114" y="101"/>
                    <a:pt x="118" y="97"/>
                    <a:pt x="122" y="94"/>
                  </a:cubicBezTo>
                  <a:cubicBezTo>
                    <a:pt x="126" y="90"/>
                    <a:pt x="130" y="87"/>
                    <a:pt x="134" y="84"/>
                  </a:cubicBezTo>
                  <a:cubicBezTo>
                    <a:pt x="138" y="29"/>
                    <a:pt x="138" y="29"/>
                    <a:pt x="138" y="29"/>
                  </a:cubicBezTo>
                  <a:cubicBezTo>
                    <a:pt x="192" y="7"/>
                    <a:pt x="192" y="7"/>
                    <a:pt x="192" y="7"/>
                  </a:cubicBezTo>
                  <a:cubicBezTo>
                    <a:pt x="240" y="40"/>
                    <a:pt x="240" y="40"/>
                    <a:pt x="240" y="40"/>
                  </a:cubicBezTo>
                  <a:cubicBezTo>
                    <a:pt x="241" y="40"/>
                    <a:pt x="242" y="39"/>
                    <a:pt x="243" y="39"/>
                  </a:cubicBezTo>
                  <a:cubicBezTo>
                    <a:pt x="244" y="39"/>
                    <a:pt x="246" y="39"/>
                    <a:pt x="247" y="39"/>
                  </a:cubicBezTo>
                  <a:cubicBezTo>
                    <a:pt x="248" y="39"/>
                    <a:pt x="249" y="38"/>
                    <a:pt x="250" y="38"/>
                  </a:cubicBezTo>
                  <a:cubicBezTo>
                    <a:pt x="251" y="38"/>
                    <a:pt x="252" y="38"/>
                    <a:pt x="253" y="38"/>
                  </a:cubicBezTo>
                  <a:cubicBezTo>
                    <a:pt x="258" y="37"/>
                    <a:pt x="262" y="37"/>
                    <a:pt x="267" y="36"/>
                  </a:cubicBezTo>
                  <a:cubicBezTo>
                    <a:pt x="271" y="36"/>
                    <a:pt x="276" y="36"/>
                    <a:pt x="280" y="36"/>
                  </a:cubicBezTo>
                  <a:cubicBezTo>
                    <a:pt x="284" y="36"/>
                    <a:pt x="289" y="36"/>
                    <a:pt x="293" y="36"/>
                  </a:cubicBezTo>
                  <a:cubicBezTo>
                    <a:pt x="297" y="36"/>
                    <a:pt x="301" y="37"/>
                    <a:pt x="305" y="37"/>
                  </a:cubicBezTo>
                  <a:cubicBezTo>
                    <a:pt x="372" y="0"/>
                    <a:pt x="372" y="0"/>
                    <a:pt x="372" y="0"/>
                  </a:cubicBezTo>
                  <a:cubicBezTo>
                    <a:pt x="418" y="20"/>
                    <a:pt x="418" y="20"/>
                    <a:pt x="418" y="20"/>
                  </a:cubicBezTo>
                  <a:cubicBezTo>
                    <a:pt x="392" y="75"/>
                    <a:pt x="392" y="75"/>
                    <a:pt x="392" y="75"/>
                  </a:cubicBezTo>
                  <a:cubicBezTo>
                    <a:pt x="395" y="78"/>
                    <a:pt x="398" y="81"/>
                    <a:pt x="400" y="84"/>
                  </a:cubicBezTo>
                  <a:cubicBezTo>
                    <a:pt x="403" y="88"/>
                    <a:pt x="405" y="91"/>
                    <a:pt x="407" y="95"/>
                  </a:cubicBezTo>
                  <a:cubicBezTo>
                    <a:pt x="409" y="98"/>
                    <a:pt x="411" y="102"/>
                    <a:pt x="412" y="105"/>
                  </a:cubicBezTo>
                  <a:cubicBezTo>
                    <a:pt x="414" y="109"/>
                    <a:pt x="415" y="113"/>
                    <a:pt x="416" y="117"/>
                  </a:cubicBezTo>
                  <a:close/>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8" name="Freeform 198"/>
            <p:cNvSpPr>
              <a:spLocks/>
            </p:cNvSpPr>
            <p:nvPr/>
          </p:nvSpPr>
          <p:spPr bwMode="auto">
            <a:xfrm>
              <a:off x="1487" y="1758"/>
              <a:ext cx="142" cy="202"/>
            </a:xfrm>
            <a:custGeom>
              <a:avLst/>
              <a:gdLst>
                <a:gd name="T0" fmla="*/ 14 w 142"/>
                <a:gd name="T1" fmla="*/ 79 h 202"/>
                <a:gd name="T2" fmla="*/ 0 w 142"/>
                <a:gd name="T3" fmla="*/ 38 h 202"/>
                <a:gd name="T4" fmla="*/ 86 w 142"/>
                <a:gd name="T5" fmla="*/ 0 h 202"/>
                <a:gd name="T6" fmla="*/ 142 w 142"/>
                <a:gd name="T7" fmla="*/ 171 h 202"/>
                <a:gd name="T8" fmla="*/ 70 w 142"/>
                <a:gd name="T9" fmla="*/ 202 h 202"/>
              </a:gdLst>
              <a:ahLst/>
              <a:cxnLst>
                <a:cxn ang="0">
                  <a:pos x="T0" y="T1"/>
                </a:cxn>
                <a:cxn ang="0">
                  <a:pos x="T2" y="T3"/>
                </a:cxn>
                <a:cxn ang="0">
                  <a:pos x="T4" y="T5"/>
                </a:cxn>
                <a:cxn ang="0">
                  <a:pos x="T6" y="T7"/>
                </a:cxn>
                <a:cxn ang="0">
                  <a:pos x="T8" y="T9"/>
                </a:cxn>
              </a:cxnLst>
              <a:rect l="0" t="0" r="r" b="b"/>
              <a:pathLst>
                <a:path w="142" h="202">
                  <a:moveTo>
                    <a:pt x="14" y="79"/>
                  </a:moveTo>
                  <a:lnTo>
                    <a:pt x="0" y="38"/>
                  </a:lnTo>
                  <a:lnTo>
                    <a:pt x="86" y="0"/>
                  </a:lnTo>
                  <a:lnTo>
                    <a:pt x="142" y="171"/>
                  </a:lnTo>
                  <a:lnTo>
                    <a:pt x="70" y="202"/>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9" name="Freeform 199"/>
            <p:cNvSpPr>
              <a:spLocks/>
            </p:cNvSpPr>
            <p:nvPr/>
          </p:nvSpPr>
          <p:spPr bwMode="auto">
            <a:xfrm>
              <a:off x="1241" y="1424"/>
              <a:ext cx="349" cy="261"/>
            </a:xfrm>
            <a:custGeom>
              <a:avLst/>
              <a:gdLst>
                <a:gd name="T0" fmla="*/ 133 w 248"/>
                <a:gd name="T1" fmla="*/ 2 h 186"/>
                <a:gd name="T2" fmla="*/ 179 w 248"/>
                <a:gd name="T3" fmla="*/ 3 h 186"/>
                <a:gd name="T4" fmla="*/ 216 w 248"/>
                <a:gd name="T5" fmla="*/ 17 h 186"/>
                <a:gd name="T6" fmla="*/ 240 w 248"/>
                <a:gd name="T7" fmla="*/ 42 h 186"/>
                <a:gd name="T8" fmla="*/ 247 w 248"/>
                <a:gd name="T9" fmla="*/ 77 h 186"/>
                <a:gd name="T10" fmla="*/ 234 w 248"/>
                <a:gd name="T11" fmla="*/ 114 h 186"/>
                <a:gd name="T12" fmla="*/ 204 w 248"/>
                <a:gd name="T13" fmla="*/ 146 h 186"/>
                <a:gd name="T14" fmla="*/ 162 w 248"/>
                <a:gd name="T15" fmla="*/ 171 h 186"/>
                <a:gd name="T16" fmla="*/ 113 w 248"/>
                <a:gd name="T17" fmla="*/ 184 h 186"/>
                <a:gd name="T18" fmla="*/ 65 w 248"/>
                <a:gd name="T19" fmla="*/ 182 h 186"/>
                <a:gd name="T20" fmla="*/ 28 w 248"/>
                <a:gd name="T21" fmla="*/ 166 h 186"/>
                <a:gd name="T22" fmla="*/ 6 w 248"/>
                <a:gd name="T23" fmla="*/ 140 h 186"/>
                <a:gd name="T24" fmla="*/ 1 w 248"/>
                <a:gd name="T25" fmla="*/ 105 h 186"/>
                <a:gd name="T26" fmla="*/ 16 w 248"/>
                <a:gd name="T27" fmla="*/ 69 h 186"/>
                <a:gd name="T28" fmla="*/ 45 w 248"/>
                <a:gd name="T29" fmla="*/ 38 h 186"/>
                <a:gd name="T30" fmla="*/ 86 w 248"/>
                <a:gd name="T31" fmla="*/ 14 h 186"/>
                <a:gd name="T32" fmla="*/ 133 w 248"/>
                <a:gd name="T33" fmla="*/ 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8" h="186">
                  <a:moveTo>
                    <a:pt x="133" y="2"/>
                  </a:moveTo>
                  <a:cubicBezTo>
                    <a:pt x="149" y="0"/>
                    <a:pt x="165" y="0"/>
                    <a:pt x="179" y="3"/>
                  </a:cubicBezTo>
                  <a:cubicBezTo>
                    <a:pt x="193" y="6"/>
                    <a:pt x="206" y="11"/>
                    <a:pt x="216" y="17"/>
                  </a:cubicBezTo>
                  <a:cubicBezTo>
                    <a:pt x="226" y="24"/>
                    <a:pt x="234" y="33"/>
                    <a:pt x="240" y="42"/>
                  </a:cubicBezTo>
                  <a:cubicBezTo>
                    <a:pt x="245" y="52"/>
                    <a:pt x="248" y="64"/>
                    <a:pt x="247" y="77"/>
                  </a:cubicBezTo>
                  <a:cubicBezTo>
                    <a:pt x="246" y="89"/>
                    <a:pt x="241" y="102"/>
                    <a:pt x="234" y="114"/>
                  </a:cubicBezTo>
                  <a:cubicBezTo>
                    <a:pt x="227" y="125"/>
                    <a:pt x="216" y="137"/>
                    <a:pt x="204" y="146"/>
                  </a:cubicBezTo>
                  <a:cubicBezTo>
                    <a:pt x="192" y="156"/>
                    <a:pt x="178" y="165"/>
                    <a:pt x="162" y="171"/>
                  </a:cubicBezTo>
                  <a:cubicBezTo>
                    <a:pt x="147" y="178"/>
                    <a:pt x="130" y="182"/>
                    <a:pt x="113" y="184"/>
                  </a:cubicBezTo>
                  <a:cubicBezTo>
                    <a:pt x="95" y="186"/>
                    <a:pt x="79" y="185"/>
                    <a:pt x="65" y="182"/>
                  </a:cubicBezTo>
                  <a:cubicBezTo>
                    <a:pt x="51" y="179"/>
                    <a:pt x="38" y="173"/>
                    <a:pt x="28" y="166"/>
                  </a:cubicBezTo>
                  <a:cubicBezTo>
                    <a:pt x="18" y="159"/>
                    <a:pt x="11" y="150"/>
                    <a:pt x="6" y="140"/>
                  </a:cubicBezTo>
                  <a:cubicBezTo>
                    <a:pt x="1" y="129"/>
                    <a:pt x="0" y="118"/>
                    <a:pt x="1" y="105"/>
                  </a:cubicBezTo>
                  <a:cubicBezTo>
                    <a:pt x="3" y="93"/>
                    <a:pt x="8" y="80"/>
                    <a:pt x="16" y="69"/>
                  </a:cubicBezTo>
                  <a:cubicBezTo>
                    <a:pt x="23" y="58"/>
                    <a:pt x="33" y="47"/>
                    <a:pt x="45" y="38"/>
                  </a:cubicBezTo>
                  <a:cubicBezTo>
                    <a:pt x="57" y="29"/>
                    <a:pt x="71" y="21"/>
                    <a:pt x="86" y="14"/>
                  </a:cubicBezTo>
                  <a:cubicBezTo>
                    <a:pt x="100" y="8"/>
                    <a:pt x="116" y="4"/>
                    <a:pt x="133" y="2"/>
                  </a:cubicBezTo>
                  <a:close/>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0" name="Freeform 200"/>
            <p:cNvSpPr>
              <a:spLocks/>
            </p:cNvSpPr>
            <p:nvPr/>
          </p:nvSpPr>
          <p:spPr bwMode="auto">
            <a:xfrm>
              <a:off x="1369" y="1518"/>
              <a:ext cx="90" cy="67"/>
            </a:xfrm>
            <a:custGeom>
              <a:avLst/>
              <a:gdLst>
                <a:gd name="T0" fmla="*/ 29 w 64"/>
                <a:gd name="T1" fmla="*/ 47 h 48"/>
                <a:gd name="T2" fmla="*/ 42 w 64"/>
                <a:gd name="T3" fmla="*/ 44 h 48"/>
                <a:gd name="T4" fmla="*/ 53 w 64"/>
                <a:gd name="T5" fmla="*/ 38 h 48"/>
                <a:gd name="T6" fmla="*/ 60 w 64"/>
                <a:gd name="T7" fmla="*/ 30 h 48"/>
                <a:gd name="T8" fmla="*/ 63 w 64"/>
                <a:gd name="T9" fmla="*/ 20 h 48"/>
                <a:gd name="T10" fmla="*/ 62 w 64"/>
                <a:gd name="T11" fmla="*/ 12 h 48"/>
                <a:gd name="T12" fmla="*/ 56 w 64"/>
                <a:gd name="T13" fmla="*/ 5 h 48"/>
                <a:gd name="T14" fmla="*/ 47 w 64"/>
                <a:gd name="T15" fmla="*/ 1 h 48"/>
                <a:gd name="T16" fmla="*/ 35 w 64"/>
                <a:gd name="T17" fmla="*/ 1 h 48"/>
                <a:gd name="T18" fmla="*/ 22 w 64"/>
                <a:gd name="T19" fmla="*/ 4 h 48"/>
                <a:gd name="T20" fmla="*/ 12 w 64"/>
                <a:gd name="T21" fmla="*/ 10 h 48"/>
                <a:gd name="T22" fmla="*/ 4 w 64"/>
                <a:gd name="T23" fmla="*/ 18 h 48"/>
                <a:gd name="T24" fmla="*/ 1 w 64"/>
                <a:gd name="T25" fmla="*/ 28 h 48"/>
                <a:gd name="T26" fmla="*/ 2 w 64"/>
                <a:gd name="T27" fmla="*/ 36 h 48"/>
                <a:gd name="T28" fmla="*/ 8 w 64"/>
                <a:gd name="T29" fmla="*/ 43 h 48"/>
                <a:gd name="T30" fmla="*/ 17 w 64"/>
                <a:gd name="T31" fmla="*/ 47 h 48"/>
                <a:gd name="T32" fmla="*/ 29 w 64"/>
                <a:gd name="T33"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48">
                  <a:moveTo>
                    <a:pt x="29" y="47"/>
                  </a:moveTo>
                  <a:cubicBezTo>
                    <a:pt x="34" y="47"/>
                    <a:pt x="38" y="46"/>
                    <a:pt x="42" y="44"/>
                  </a:cubicBezTo>
                  <a:cubicBezTo>
                    <a:pt x="46" y="42"/>
                    <a:pt x="49" y="40"/>
                    <a:pt x="53" y="38"/>
                  </a:cubicBezTo>
                  <a:cubicBezTo>
                    <a:pt x="56" y="35"/>
                    <a:pt x="58" y="33"/>
                    <a:pt x="60" y="30"/>
                  </a:cubicBezTo>
                  <a:cubicBezTo>
                    <a:pt x="62" y="27"/>
                    <a:pt x="63" y="23"/>
                    <a:pt x="63" y="20"/>
                  </a:cubicBezTo>
                  <a:cubicBezTo>
                    <a:pt x="64" y="17"/>
                    <a:pt x="63" y="14"/>
                    <a:pt x="62" y="12"/>
                  </a:cubicBezTo>
                  <a:cubicBezTo>
                    <a:pt x="61" y="9"/>
                    <a:pt x="59" y="7"/>
                    <a:pt x="56" y="5"/>
                  </a:cubicBezTo>
                  <a:cubicBezTo>
                    <a:pt x="53" y="3"/>
                    <a:pt x="50" y="2"/>
                    <a:pt x="47" y="1"/>
                  </a:cubicBezTo>
                  <a:cubicBezTo>
                    <a:pt x="43" y="0"/>
                    <a:pt x="39" y="0"/>
                    <a:pt x="35" y="1"/>
                  </a:cubicBezTo>
                  <a:cubicBezTo>
                    <a:pt x="30" y="1"/>
                    <a:pt x="26" y="2"/>
                    <a:pt x="22" y="4"/>
                  </a:cubicBezTo>
                  <a:cubicBezTo>
                    <a:pt x="18" y="6"/>
                    <a:pt x="15" y="8"/>
                    <a:pt x="12" y="10"/>
                  </a:cubicBezTo>
                  <a:cubicBezTo>
                    <a:pt x="9" y="13"/>
                    <a:pt x="6" y="15"/>
                    <a:pt x="4" y="18"/>
                  </a:cubicBezTo>
                  <a:cubicBezTo>
                    <a:pt x="2" y="21"/>
                    <a:pt x="1" y="24"/>
                    <a:pt x="1" y="28"/>
                  </a:cubicBezTo>
                  <a:cubicBezTo>
                    <a:pt x="0" y="31"/>
                    <a:pt x="1" y="34"/>
                    <a:pt x="2" y="36"/>
                  </a:cubicBezTo>
                  <a:cubicBezTo>
                    <a:pt x="3" y="39"/>
                    <a:pt x="5" y="41"/>
                    <a:pt x="8" y="43"/>
                  </a:cubicBezTo>
                  <a:cubicBezTo>
                    <a:pt x="11" y="45"/>
                    <a:pt x="14" y="46"/>
                    <a:pt x="17" y="47"/>
                  </a:cubicBezTo>
                  <a:cubicBezTo>
                    <a:pt x="21" y="48"/>
                    <a:pt x="25" y="48"/>
                    <a:pt x="29" y="47"/>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1" name="Freeform 202"/>
            <p:cNvSpPr>
              <a:spLocks/>
            </p:cNvSpPr>
            <p:nvPr/>
          </p:nvSpPr>
          <p:spPr bwMode="auto">
            <a:xfrm>
              <a:off x="1747" y="1466"/>
              <a:ext cx="93" cy="121"/>
            </a:xfrm>
            <a:custGeom>
              <a:avLst/>
              <a:gdLst>
                <a:gd name="T0" fmla="*/ 32 w 93"/>
                <a:gd name="T1" fmla="*/ 121 h 121"/>
                <a:gd name="T2" fmla="*/ 0 w 93"/>
                <a:gd name="T3" fmla="*/ 0 h 121"/>
                <a:gd name="T4" fmla="*/ 93 w 93"/>
                <a:gd name="T5" fmla="*/ 56 h 121"/>
              </a:gdLst>
              <a:ahLst/>
              <a:cxnLst>
                <a:cxn ang="0">
                  <a:pos x="T0" y="T1"/>
                </a:cxn>
                <a:cxn ang="0">
                  <a:pos x="T2" y="T3"/>
                </a:cxn>
                <a:cxn ang="0">
                  <a:pos x="T4" y="T5"/>
                </a:cxn>
              </a:cxnLst>
              <a:rect l="0" t="0" r="r" b="b"/>
              <a:pathLst>
                <a:path w="93" h="121">
                  <a:moveTo>
                    <a:pt x="32" y="121"/>
                  </a:moveTo>
                  <a:lnTo>
                    <a:pt x="0" y="0"/>
                  </a:lnTo>
                  <a:lnTo>
                    <a:pt x="93" y="56"/>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2" name="Freeform 203"/>
            <p:cNvSpPr>
              <a:spLocks/>
            </p:cNvSpPr>
            <p:nvPr/>
          </p:nvSpPr>
          <p:spPr bwMode="auto">
            <a:xfrm>
              <a:off x="2495" y="1262"/>
              <a:ext cx="60" cy="124"/>
            </a:xfrm>
            <a:custGeom>
              <a:avLst/>
              <a:gdLst>
                <a:gd name="T0" fmla="*/ 0 w 60"/>
                <a:gd name="T1" fmla="*/ 96 h 124"/>
                <a:gd name="T2" fmla="*/ 49 w 60"/>
                <a:gd name="T3" fmla="*/ 0 h 124"/>
                <a:gd name="T4" fmla="*/ 60 w 60"/>
                <a:gd name="T5" fmla="*/ 124 h 124"/>
              </a:gdLst>
              <a:ahLst/>
              <a:cxnLst>
                <a:cxn ang="0">
                  <a:pos x="T0" y="T1"/>
                </a:cxn>
                <a:cxn ang="0">
                  <a:pos x="T2" y="T3"/>
                </a:cxn>
                <a:cxn ang="0">
                  <a:pos x="T4" y="T5"/>
                </a:cxn>
              </a:cxnLst>
              <a:rect l="0" t="0" r="r" b="b"/>
              <a:pathLst>
                <a:path w="60" h="124">
                  <a:moveTo>
                    <a:pt x="0" y="96"/>
                  </a:moveTo>
                  <a:lnTo>
                    <a:pt x="49" y="0"/>
                  </a:lnTo>
                  <a:lnTo>
                    <a:pt x="60" y="124"/>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3" name="Freeform 204"/>
            <p:cNvSpPr>
              <a:spLocks/>
            </p:cNvSpPr>
            <p:nvPr/>
          </p:nvSpPr>
          <p:spPr bwMode="auto">
            <a:xfrm>
              <a:off x="1725" y="1730"/>
              <a:ext cx="157" cy="190"/>
            </a:xfrm>
            <a:custGeom>
              <a:avLst/>
              <a:gdLst>
                <a:gd name="T0" fmla="*/ 123 w 157"/>
                <a:gd name="T1" fmla="*/ 181 h 190"/>
                <a:gd name="T2" fmla="*/ 50 w 157"/>
                <a:gd name="T3" fmla="*/ 190 h 190"/>
                <a:gd name="T4" fmla="*/ 0 w 157"/>
                <a:gd name="T5" fmla="*/ 17 h 190"/>
                <a:gd name="T6" fmla="*/ 140 w 157"/>
                <a:gd name="T7" fmla="*/ 0 h 190"/>
                <a:gd name="T8" fmla="*/ 157 w 157"/>
                <a:gd name="T9" fmla="*/ 67 h 190"/>
              </a:gdLst>
              <a:ahLst/>
              <a:cxnLst>
                <a:cxn ang="0">
                  <a:pos x="T0" y="T1"/>
                </a:cxn>
                <a:cxn ang="0">
                  <a:pos x="T2" y="T3"/>
                </a:cxn>
                <a:cxn ang="0">
                  <a:pos x="T4" y="T5"/>
                </a:cxn>
                <a:cxn ang="0">
                  <a:pos x="T6" y="T7"/>
                </a:cxn>
                <a:cxn ang="0">
                  <a:pos x="T8" y="T9"/>
                </a:cxn>
              </a:cxnLst>
              <a:rect l="0" t="0" r="r" b="b"/>
              <a:pathLst>
                <a:path w="157" h="190">
                  <a:moveTo>
                    <a:pt x="123" y="181"/>
                  </a:moveTo>
                  <a:lnTo>
                    <a:pt x="50" y="190"/>
                  </a:lnTo>
                  <a:lnTo>
                    <a:pt x="0" y="17"/>
                  </a:lnTo>
                  <a:lnTo>
                    <a:pt x="140" y="0"/>
                  </a:lnTo>
                  <a:lnTo>
                    <a:pt x="157" y="67"/>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 name="Freeform 205"/>
            <p:cNvSpPr>
              <a:spLocks/>
            </p:cNvSpPr>
            <p:nvPr/>
          </p:nvSpPr>
          <p:spPr bwMode="auto">
            <a:xfrm>
              <a:off x="1865" y="1730"/>
              <a:ext cx="34" cy="67"/>
            </a:xfrm>
            <a:custGeom>
              <a:avLst/>
              <a:gdLst>
                <a:gd name="T0" fmla="*/ 12 w 24"/>
                <a:gd name="T1" fmla="*/ 48 h 48"/>
                <a:gd name="T2" fmla="*/ 0 w 24"/>
                <a:gd name="T3" fmla="*/ 0 h 48"/>
                <a:gd name="T4" fmla="*/ 5 w 24"/>
                <a:gd name="T5" fmla="*/ 7 h 48"/>
                <a:gd name="T6" fmla="*/ 11 w 24"/>
                <a:gd name="T7" fmla="*/ 14 h 48"/>
                <a:gd name="T8" fmla="*/ 18 w 24"/>
                <a:gd name="T9" fmla="*/ 20 h 48"/>
                <a:gd name="T10" fmla="*/ 24 w 24"/>
                <a:gd name="T11" fmla="*/ 26 h 48"/>
              </a:gdLst>
              <a:ahLst/>
              <a:cxnLst>
                <a:cxn ang="0">
                  <a:pos x="T0" y="T1"/>
                </a:cxn>
                <a:cxn ang="0">
                  <a:pos x="T2" y="T3"/>
                </a:cxn>
                <a:cxn ang="0">
                  <a:pos x="T4" y="T5"/>
                </a:cxn>
                <a:cxn ang="0">
                  <a:pos x="T6" y="T7"/>
                </a:cxn>
                <a:cxn ang="0">
                  <a:pos x="T8" y="T9"/>
                </a:cxn>
                <a:cxn ang="0">
                  <a:pos x="T10" y="T11"/>
                </a:cxn>
              </a:cxnLst>
              <a:rect l="0" t="0" r="r" b="b"/>
              <a:pathLst>
                <a:path w="24" h="48">
                  <a:moveTo>
                    <a:pt x="12" y="48"/>
                  </a:moveTo>
                  <a:cubicBezTo>
                    <a:pt x="0" y="0"/>
                    <a:pt x="0" y="0"/>
                    <a:pt x="0" y="0"/>
                  </a:cubicBezTo>
                  <a:cubicBezTo>
                    <a:pt x="2" y="3"/>
                    <a:pt x="3" y="5"/>
                    <a:pt x="5" y="7"/>
                  </a:cubicBezTo>
                  <a:cubicBezTo>
                    <a:pt x="7" y="9"/>
                    <a:pt x="9" y="12"/>
                    <a:pt x="11" y="14"/>
                  </a:cubicBezTo>
                  <a:cubicBezTo>
                    <a:pt x="13" y="16"/>
                    <a:pt x="15" y="18"/>
                    <a:pt x="18" y="20"/>
                  </a:cubicBezTo>
                  <a:cubicBezTo>
                    <a:pt x="20" y="22"/>
                    <a:pt x="22" y="24"/>
                    <a:pt x="24" y="26"/>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5" name="Freeform 206"/>
            <p:cNvSpPr>
              <a:spLocks/>
            </p:cNvSpPr>
            <p:nvPr/>
          </p:nvSpPr>
          <p:spPr bwMode="auto">
            <a:xfrm>
              <a:off x="2593" y="1494"/>
              <a:ext cx="145" cy="199"/>
            </a:xfrm>
            <a:custGeom>
              <a:avLst/>
              <a:gdLst>
                <a:gd name="T0" fmla="*/ 4 w 145"/>
                <a:gd name="T1" fmla="*/ 105 h 199"/>
                <a:gd name="T2" fmla="*/ 0 w 145"/>
                <a:gd name="T3" fmla="*/ 53 h 199"/>
                <a:gd name="T4" fmla="*/ 134 w 145"/>
                <a:gd name="T5" fmla="*/ 0 h 199"/>
                <a:gd name="T6" fmla="*/ 145 w 145"/>
                <a:gd name="T7" fmla="*/ 187 h 199"/>
                <a:gd name="T8" fmla="*/ 111 w 145"/>
                <a:gd name="T9" fmla="*/ 199 h 199"/>
              </a:gdLst>
              <a:ahLst/>
              <a:cxnLst>
                <a:cxn ang="0">
                  <a:pos x="T0" y="T1"/>
                </a:cxn>
                <a:cxn ang="0">
                  <a:pos x="T2" y="T3"/>
                </a:cxn>
                <a:cxn ang="0">
                  <a:pos x="T4" y="T5"/>
                </a:cxn>
                <a:cxn ang="0">
                  <a:pos x="T6" y="T7"/>
                </a:cxn>
                <a:cxn ang="0">
                  <a:pos x="T8" y="T9"/>
                </a:cxn>
              </a:cxnLst>
              <a:rect l="0" t="0" r="r" b="b"/>
              <a:pathLst>
                <a:path w="145" h="199">
                  <a:moveTo>
                    <a:pt x="4" y="105"/>
                  </a:moveTo>
                  <a:lnTo>
                    <a:pt x="0" y="53"/>
                  </a:lnTo>
                  <a:lnTo>
                    <a:pt x="134" y="0"/>
                  </a:lnTo>
                  <a:lnTo>
                    <a:pt x="145" y="187"/>
                  </a:lnTo>
                  <a:lnTo>
                    <a:pt x="111" y="199"/>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6" name="Freeform 207"/>
            <p:cNvSpPr>
              <a:spLocks/>
            </p:cNvSpPr>
            <p:nvPr/>
          </p:nvSpPr>
          <p:spPr bwMode="auto">
            <a:xfrm>
              <a:off x="2585" y="1547"/>
              <a:ext cx="12" cy="52"/>
            </a:xfrm>
            <a:custGeom>
              <a:avLst/>
              <a:gdLst>
                <a:gd name="T0" fmla="*/ 0 w 9"/>
                <a:gd name="T1" fmla="*/ 32 h 37"/>
                <a:gd name="T2" fmla="*/ 2 w 9"/>
                <a:gd name="T3" fmla="*/ 24 h 37"/>
                <a:gd name="T4" fmla="*/ 4 w 9"/>
                <a:gd name="T5" fmla="*/ 16 h 37"/>
                <a:gd name="T6" fmla="*/ 5 w 9"/>
                <a:gd name="T7" fmla="*/ 8 h 37"/>
                <a:gd name="T8" fmla="*/ 6 w 9"/>
                <a:gd name="T9" fmla="*/ 0 h 37"/>
                <a:gd name="T10" fmla="*/ 9 w 9"/>
                <a:gd name="T11" fmla="*/ 37 h 37"/>
              </a:gdLst>
              <a:ahLst/>
              <a:cxnLst>
                <a:cxn ang="0">
                  <a:pos x="T0" y="T1"/>
                </a:cxn>
                <a:cxn ang="0">
                  <a:pos x="T2" y="T3"/>
                </a:cxn>
                <a:cxn ang="0">
                  <a:pos x="T4" y="T5"/>
                </a:cxn>
                <a:cxn ang="0">
                  <a:pos x="T6" y="T7"/>
                </a:cxn>
                <a:cxn ang="0">
                  <a:pos x="T8" y="T9"/>
                </a:cxn>
                <a:cxn ang="0">
                  <a:pos x="T10" y="T11"/>
                </a:cxn>
              </a:cxnLst>
              <a:rect l="0" t="0" r="r" b="b"/>
              <a:pathLst>
                <a:path w="9" h="37">
                  <a:moveTo>
                    <a:pt x="0" y="32"/>
                  </a:moveTo>
                  <a:cubicBezTo>
                    <a:pt x="1" y="30"/>
                    <a:pt x="1" y="27"/>
                    <a:pt x="2" y="24"/>
                  </a:cubicBezTo>
                  <a:cubicBezTo>
                    <a:pt x="3" y="22"/>
                    <a:pt x="3" y="19"/>
                    <a:pt x="4" y="16"/>
                  </a:cubicBezTo>
                  <a:cubicBezTo>
                    <a:pt x="4" y="14"/>
                    <a:pt x="5" y="11"/>
                    <a:pt x="5" y="8"/>
                  </a:cubicBezTo>
                  <a:cubicBezTo>
                    <a:pt x="5" y="6"/>
                    <a:pt x="5" y="3"/>
                    <a:pt x="6" y="0"/>
                  </a:cubicBezTo>
                  <a:cubicBezTo>
                    <a:pt x="9" y="37"/>
                    <a:pt x="9" y="37"/>
                    <a:pt x="9" y="37"/>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7" name="Freeform 208"/>
            <p:cNvSpPr>
              <a:spLocks/>
            </p:cNvSpPr>
            <p:nvPr/>
          </p:nvSpPr>
          <p:spPr bwMode="auto">
            <a:xfrm>
              <a:off x="2101" y="1848"/>
              <a:ext cx="96" cy="178"/>
            </a:xfrm>
            <a:custGeom>
              <a:avLst/>
              <a:gdLst>
                <a:gd name="T0" fmla="*/ 43 w 68"/>
                <a:gd name="T1" fmla="*/ 2 h 127"/>
                <a:gd name="T2" fmla="*/ 68 w 68"/>
                <a:gd name="T3" fmla="*/ 127 h 127"/>
                <a:gd name="T4" fmla="*/ 57 w 68"/>
                <a:gd name="T5" fmla="*/ 127 h 127"/>
                <a:gd name="T6" fmla="*/ 46 w 68"/>
                <a:gd name="T7" fmla="*/ 127 h 127"/>
                <a:gd name="T8" fmla="*/ 36 w 68"/>
                <a:gd name="T9" fmla="*/ 126 h 127"/>
                <a:gd name="T10" fmla="*/ 26 w 68"/>
                <a:gd name="T11" fmla="*/ 125 h 127"/>
                <a:gd name="T12" fmla="*/ 0 w 68"/>
                <a:gd name="T13" fmla="*/ 0 h 127"/>
                <a:gd name="T14" fmla="*/ 10 w 68"/>
                <a:gd name="T15" fmla="*/ 1 h 127"/>
                <a:gd name="T16" fmla="*/ 21 w 68"/>
                <a:gd name="T17" fmla="*/ 2 h 127"/>
                <a:gd name="T18" fmla="*/ 32 w 68"/>
                <a:gd name="T19" fmla="*/ 2 h 127"/>
                <a:gd name="T20" fmla="*/ 43 w 68"/>
                <a:gd name="T21" fmla="*/ 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127">
                  <a:moveTo>
                    <a:pt x="43" y="2"/>
                  </a:moveTo>
                  <a:cubicBezTo>
                    <a:pt x="68" y="127"/>
                    <a:pt x="68" y="127"/>
                    <a:pt x="68" y="127"/>
                  </a:cubicBezTo>
                  <a:cubicBezTo>
                    <a:pt x="64" y="127"/>
                    <a:pt x="60" y="127"/>
                    <a:pt x="57" y="127"/>
                  </a:cubicBezTo>
                  <a:cubicBezTo>
                    <a:pt x="53" y="127"/>
                    <a:pt x="50" y="127"/>
                    <a:pt x="46" y="127"/>
                  </a:cubicBezTo>
                  <a:cubicBezTo>
                    <a:pt x="43" y="126"/>
                    <a:pt x="40" y="126"/>
                    <a:pt x="36" y="126"/>
                  </a:cubicBezTo>
                  <a:cubicBezTo>
                    <a:pt x="33" y="125"/>
                    <a:pt x="29" y="125"/>
                    <a:pt x="26" y="125"/>
                  </a:cubicBezTo>
                  <a:cubicBezTo>
                    <a:pt x="0" y="0"/>
                    <a:pt x="0" y="0"/>
                    <a:pt x="0" y="0"/>
                  </a:cubicBezTo>
                  <a:cubicBezTo>
                    <a:pt x="3" y="0"/>
                    <a:pt x="7" y="1"/>
                    <a:pt x="10" y="1"/>
                  </a:cubicBezTo>
                  <a:cubicBezTo>
                    <a:pt x="14" y="1"/>
                    <a:pt x="17" y="2"/>
                    <a:pt x="21" y="2"/>
                  </a:cubicBezTo>
                  <a:cubicBezTo>
                    <a:pt x="25" y="2"/>
                    <a:pt x="28" y="2"/>
                    <a:pt x="32" y="2"/>
                  </a:cubicBezTo>
                  <a:cubicBezTo>
                    <a:pt x="36" y="2"/>
                    <a:pt x="39" y="2"/>
                    <a:pt x="43" y="2"/>
                  </a:cubicBezTo>
                  <a:close/>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8" name="Freeform 209"/>
            <p:cNvSpPr>
              <a:spLocks/>
            </p:cNvSpPr>
            <p:nvPr/>
          </p:nvSpPr>
          <p:spPr bwMode="auto">
            <a:xfrm>
              <a:off x="2404" y="1757"/>
              <a:ext cx="78" cy="213"/>
            </a:xfrm>
            <a:custGeom>
              <a:avLst/>
              <a:gdLst>
                <a:gd name="T0" fmla="*/ 40 w 56"/>
                <a:gd name="T1" fmla="*/ 0 h 152"/>
                <a:gd name="T2" fmla="*/ 56 w 56"/>
                <a:gd name="T3" fmla="*/ 128 h 152"/>
                <a:gd name="T4" fmla="*/ 47 w 56"/>
                <a:gd name="T5" fmla="*/ 134 h 152"/>
                <a:gd name="T6" fmla="*/ 37 w 56"/>
                <a:gd name="T7" fmla="*/ 141 h 152"/>
                <a:gd name="T8" fmla="*/ 28 w 56"/>
                <a:gd name="T9" fmla="*/ 146 h 152"/>
                <a:gd name="T10" fmla="*/ 18 w 56"/>
                <a:gd name="T11" fmla="*/ 152 h 152"/>
                <a:gd name="T12" fmla="*/ 0 w 56"/>
                <a:gd name="T13" fmla="*/ 25 h 152"/>
                <a:gd name="T14" fmla="*/ 11 w 56"/>
                <a:gd name="T15" fmla="*/ 19 h 152"/>
                <a:gd name="T16" fmla="*/ 21 w 56"/>
                <a:gd name="T17" fmla="*/ 13 h 152"/>
                <a:gd name="T18" fmla="*/ 31 w 56"/>
                <a:gd name="T19" fmla="*/ 7 h 152"/>
                <a:gd name="T20" fmla="*/ 40 w 56"/>
                <a:gd name="T2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52">
                  <a:moveTo>
                    <a:pt x="40" y="0"/>
                  </a:moveTo>
                  <a:cubicBezTo>
                    <a:pt x="56" y="128"/>
                    <a:pt x="56" y="128"/>
                    <a:pt x="56" y="128"/>
                  </a:cubicBezTo>
                  <a:cubicBezTo>
                    <a:pt x="53" y="130"/>
                    <a:pt x="50" y="132"/>
                    <a:pt x="47" y="134"/>
                  </a:cubicBezTo>
                  <a:cubicBezTo>
                    <a:pt x="44" y="137"/>
                    <a:pt x="41" y="139"/>
                    <a:pt x="37" y="141"/>
                  </a:cubicBezTo>
                  <a:cubicBezTo>
                    <a:pt x="34" y="143"/>
                    <a:pt x="31" y="145"/>
                    <a:pt x="28" y="146"/>
                  </a:cubicBezTo>
                  <a:cubicBezTo>
                    <a:pt x="24" y="148"/>
                    <a:pt x="21" y="150"/>
                    <a:pt x="18" y="152"/>
                  </a:cubicBezTo>
                  <a:cubicBezTo>
                    <a:pt x="0" y="25"/>
                    <a:pt x="0" y="25"/>
                    <a:pt x="0" y="25"/>
                  </a:cubicBezTo>
                  <a:cubicBezTo>
                    <a:pt x="4" y="23"/>
                    <a:pt x="7" y="21"/>
                    <a:pt x="11" y="19"/>
                  </a:cubicBezTo>
                  <a:cubicBezTo>
                    <a:pt x="14" y="17"/>
                    <a:pt x="18" y="15"/>
                    <a:pt x="21" y="13"/>
                  </a:cubicBezTo>
                  <a:cubicBezTo>
                    <a:pt x="24" y="11"/>
                    <a:pt x="28" y="9"/>
                    <a:pt x="31" y="7"/>
                  </a:cubicBezTo>
                  <a:cubicBezTo>
                    <a:pt x="34" y="4"/>
                    <a:pt x="37" y="2"/>
                    <a:pt x="40" y="0"/>
                  </a:cubicBezTo>
                  <a:close/>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9" name="Freeform 210"/>
            <p:cNvSpPr>
              <a:spLocks/>
            </p:cNvSpPr>
            <p:nvPr/>
          </p:nvSpPr>
          <p:spPr bwMode="auto">
            <a:xfrm>
              <a:off x="1838" y="1875"/>
              <a:ext cx="200" cy="237"/>
            </a:xfrm>
            <a:custGeom>
              <a:avLst/>
              <a:gdLst>
                <a:gd name="T0" fmla="*/ 159 w 200"/>
                <a:gd name="T1" fmla="*/ 64 h 237"/>
                <a:gd name="T2" fmla="*/ 200 w 200"/>
                <a:gd name="T3" fmla="*/ 237 h 237"/>
                <a:gd name="T4" fmla="*/ 48 w 200"/>
                <a:gd name="T5" fmla="*/ 173 h 237"/>
                <a:gd name="T6" fmla="*/ 0 w 200"/>
                <a:gd name="T7" fmla="*/ 0 h 237"/>
                <a:gd name="T8" fmla="*/ 159 w 200"/>
                <a:gd name="T9" fmla="*/ 64 h 237"/>
              </a:gdLst>
              <a:ahLst/>
              <a:cxnLst>
                <a:cxn ang="0">
                  <a:pos x="T0" y="T1"/>
                </a:cxn>
                <a:cxn ang="0">
                  <a:pos x="T2" y="T3"/>
                </a:cxn>
                <a:cxn ang="0">
                  <a:pos x="T4" y="T5"/>
                </a:cxn>
                <a:cxn ang="0">
                  <a:pos x="T6" y="T7"/>
                </a:cxn>
                <a:cxn ang="0">
                  <a:pos x="T8" y="T9"/>
                </a:cxn>
              </a:cxnLst>
              <a:rect l="0" t="0" r="r" b="b"/>
              <a:pathLst>
                <a:path w="200" h="237">
                  <a:moveTo>
                    <a:pt x="159" y="64"/>
                  </a:moveTo>
                  <a:lnTo>
                    <a:pt x="200" y="237"/>
                  </a:lnTo>
                  <a:lnTo>
                    <a:pt x="48" y="173"/>
                  </a:lnTo>
                  <a:lnTo>
                    <a:pt x="0" y="0"/>
                  </a:lnTo>
                  <a:lnTo>
                    <a:pt x="159" y="64"/>
                  </a:lnTo>
                  <a:close/>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0" name="Freeform 211"/>
            <p:cNvSpPr>
              <a:spLocks/>
            </p:cNvSpPr>
            <p:nvPr/>
          </p:nvSpPr>
          <p:spPr bwMode="auto">
            <a:xfrm>
              <a:off x="1997" y="1848"/>
              <a:ext cx="141" cy="264"/>
            </a:xfrm>
            <a:custGeom>
              <a:avLst/>
              <a:gdLst>
                <a:gd name="T0" fmla="*/ 104 w 141"/>
                <a:gd name="T1" fmla="*/ 0 h 264"/>
                <a:gd name="T2" fmla="*/ 141 w 141"/>
                <a:gd name="T3" fmla="*/ 176 h 264"/>
                <a:gd name="T4" fmla="*/ 41 w 141"/>
                <a:gd name="T5" fmla="*/ 264 h 264"/>
                <a:gd name="T6" fmla="*/ 0 w 141"/>
                <a:gd name="T7" fmla="*/ 91 h 264"/>
                <a:gd name="T8" fmla="*/ 104 w 141"/>
                <a:gd name="T9" fmla="*/ 0 h 264"/>
              </a:gdLst>
              <a:ahLst/>
              <a:cxnLst>
                <a:cxn ang="0">
                  <a:pos x="T0" y="T1"/>
                </a:cxn>
                <a:cxn ang="0">
                  <a:pos x="T2" y="T3"/>
                </a:cxn>
                <a:cxn ang="0">
                  <a:pos x="T4" y="T5"/>
                </a:cxn>
                <a:cxn ang="0">
                  <a:pos x="T6" y="T7"/>
                </a:cxn>
                <a:cxn ang="0">
                  <a:pos x="T8" y="T9"/>
                </a:cxn>
              </a:cxnLst>
              <a:rect l="0" t="0" r="r" b="b"/>
              <a:pathLst>
                <a:path w="141" h="264">
                  <a:moveTo>
                    <a:pt x="104" y="0"/>
                  </a:moveTo>
                  <a:lnTo>
                    <a:pt x="141" y="176"/>
                  </a:lnTo>
                  <a:lnTo>
                    <a:pt x="41" y="264"/>
                  </a:lnTo>
                  <a:lnTo>
                    <a:pt x="0" y="91"/>
                  </a:lnTo>
                  <a:lnTo>
                    <a:pt x="104" y="0"/>
                  </a:lnTo>
                  <a:close/>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1" name="Freeform 212"/>
            <p:cNvSpPr>
              <a:spLocks/>
            </p:cNvSpPr>
            <p:nvPr/>
          </p:nvSpPr>
          <p:spPr bwMode="auto">
            <a:xfrm>
              <a:off x="2606" y="1657"/>
              <a:ext cx="108" cy="312"/>
            </a:xfrm>
            <a:custGeom>
              <a:avLst/>
              <a:gdLst>
                <a:gd name="T0" fmla="*/ 95 w 108"/>
                <a:gd name="T1" fmla="*/ 0 h 312"/>
                <a:gd name="T2" fmla="*/ 108 w 108"/>
                <a:gd name="T3" fmla="*/ 184 h 312"/>
                <a:gd name="T4" fmla="*/ 17 w 108"/>
                <a:gd name="T5" fmla="*/ 312 h 312"/>
                <a:gd name="T6" fmla="*/ 0 w 108"/>
                <a:gd name="T7" fmla="*/ 131 h 312"/>
                <a:gd name="T8" fmla="*/ 95 w 108"/>
                <a:gd name="T9" fmla="*/ 0 h 312"/>
              </a:gdLst>
              <a:ahLst/>
              <a:cxnLst>
                <a:cxn ang="0">
                  <a:pos x="T0" y="T1"/>
                </a:cxn>
                <a:cxn ang="0">
                  <a:pos x="T2" y="T3"/>
                </a:cxn>
                <a:cxn ang="0">
                  <a:pos x="T4" y="T5"/>
                </a:cxn>
                <a:cxn ang="0">
                  <a:pos x="T6" y="T7"/>
                </a:cxn>
                <a:cxn ang="0">
                  <a:pos x="T8" y="T9"/>
                </a:cxn>
              </a:cxnLst>
              <a:rect l="0" t="0" r="r" b="b"/>
              <a:pathLst>
                <a:path w="108" h="312">
                  <a:moveTo>
                    <a:pt x="95" y="0"/>
                  </a:moveTo>
                  <a:lnTo>
                    <a:pt x="108" y="184"/>
                  </a:lnTo>
                  <a:lnTo>
                    <a:pt x="17" y="312"/>
                  </a:lnTo>
                  <a:lnTo>
                    <a:pt x="0" y="131"/>
                  </a:lnTo>
                  <a:lnTo>
                    <a:pt x="95" y="0"/>
                  </a:lnTo>
                  <a:close/>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2" name="Freeform 213"/>
            <p:cNvSpPr>
              <a:spLocks/>
            </p:cNvSpPr>
            <p:nvPr/>
          </p:nvSpPr>
          <p:spPr bwMode="auto">
            <a:xfrm>
              <a:off x="2460" y="1757"/>
              <a:ext cx="163" cy="212"/>
            </a:xfrm>
            <a:custGeom>
              <a:avLst/>
              <a:gdLst>
                <a:gd name="T0" fmla="*/ 146 w 163"/>
                <a:gd name="T1" fmla="*/ 31 h 212"/>
                <a:gd name="T2" fmla="*/ 163 w 163"/>
                <a:gd name="T3" fmla="*/ 212 h 212"/>
                <a:gd name="T4" fmla="*/ 22 w 163"/>
                <a:gd name="T5" fmla="*/ 179 h 212"/>
                <a:gd name="T6" fmla="*/ 0 w 163"/>
                <a:gd name="T7" fmla="*/ 0 h 212"/>
                <a:gd name="T8" fmla="*/ 146 w 163"/>
                <a:gd name="T9" fmla="*/ 31 h 212"/>
              </a:gdLst>
              <a:ahLst/>
              <a:cxnLst>
                <a:cxn ang="0">
                  <a:pos x="T0" y="T1"/>
                </a:cxn>
                <a:cxn ang="0">
                  <a:pos x="T2" y="T3"/>
                </a:cxn>
                <a:cxn ang="0">
                  <a:pos x="T4" y="T5"/>
                </a:cxn>
                <a:cxn ang="0">
                  <a:pos x="T6" y="T7"/>
                </a:cxn>
                <a:cxn ang="0">
                  <a:pos x="T8" y="T9"/>
                </a:cxn>
              </a:cxnLst>
              <a:rect l="0" t="0" r="r" b="b"/>
              <a:pathLst>
                <a:path w="163" h="212">
                  <a:moveTo>
                    <a:pt x="146" y="31"/>
                  </a:moveTo>
                  <a:lnTo>
                    <a:pt x="163" y="212"/>
                  </a:lnTo>
                  <a:lnTo>
                    <a:pt x="22" y="179"/>
                  </a:lnTo>
                  <a:lnTo>
                    <a:pt x="0" y="0"/>
                  </a:lnTo>
                  <a:lnTo>
                    <a:pt x="146" y="31"/>
                  </a:lnTo>
                  <a:close/>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3" name="Freeform 214"/>
            <p:cNvSpPr>
              <a:spLocks/>
            </p:cNvSpPr>
            <p:nvPr/>
          </p:nvSpPr>
          <p:spPr bwMode="auto">
            <a:xfrm>
              <a:off x="2162" y="1851"/>
              <a:ext cx="90" cy="277"/>
            </a:xfrm>
            <a:custGeom>
              <a:avLst/>
              <a:gdLst>
                <a:gd name="T0" fmla="*/ 57 w 90"/>
                <a:gd name="T1" fmla="*/ 102 h 277"/>
                <a:gd name="T2" fmla="*/ 90 w 90"/>
                <a:gd name="T3" fmla="*/ 277 h 277"/>
                <a:gd name="T4" fmla="*/ 35 w 90"/>
                <a:gd name="T5" fmla="*/ 175 h 277"/>
                <a:gd name="T6" fmla="*/ 0 w 90"/>
                <a:gd name="T7" fmla="*/ 0 h 277"/>
                <a:gd name="T8" fmla="*/ 57 w 90"/>
                <a:gd name="T9" fmla="*/ 102 h 277"/>
              </a:gdLst>
              <a:ahLst/>
              <a:cxnLst>
                <a:cxn ang="0">
                  <a:pos x="T0" y="T1"/>
                </a:cxn>
                <a:cxn ang="0">
                  <a:pos x="T2" y="T3"/>
                </a:cxn>
                <a:cxn ang="0">
                  <a:pos x="T4" y="T5"/>
                </a:cxn>
                <a:cxn ang="0">
                  <a:pos x="T6" y="T7"/>
                </a:cxn>
                <a:cxn ang="0">
                  <a:pos x="T8" y="T9"/>
                </a:cxn>
              </a:cxnLst>
              <a:rect l="0" t="0" r="r" b="b"/>
              <a:pathLst>
                <a:path w="90" h="277">
                  <a:moveTo>
                    <a:pt x="57" y="102"/>
                  </a:moveTo>
                  <a:lnTo>
                    <a:pt x="90" y="277"/>
                  </a:lnTo>
                  <a:lnTo>
                    <a:pt x="35" y="175"/>
                  </a:lnTo>
                  <a:lnTo>
                    <a:pt x="0" y="0"/>
                  </a:lnTo>
                  <a:lnTo>
                    <a:pt x="57" y="102"/>
                  </a:lnTo>
                  <a:close/>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4" name="Freeform 215"/>
            <p:cNvSpPr>
              <a:spLocks/>
            </p:cNvSpPr>
            <p:nvPr/>
          </p:nvSpPr>
          <p:spPr bwMode="auto">
            <a:xfrm>
              <a:off x="2219" y="1904"/>
              <a:ext cx="218" cy="224"/>
            </a:xfrm>
            <a:custGeom>
              <a:avLst/>
              <a:gdLst>
                <a:gd name="T0" fmla="*/ 194 w 218"/>
                <a:gd name="T1" fmla="*/ 0 h 224"/>
                <a:gd name="T2" fmla="*/ 218 w 218"/>
                <a:gd name="T3" fmla="*/ 179 h 224"/>
                <a:gd name="T4" fmla="*/ 33 w 218"/>
                <a:gd name="T5" fmla="*/ 224 h 224"/>
                <a:gd name="T6" fmla="*/ 0 w 218"/>
                <a:gd name="T7" fmla="*/ 49 h 224"/>
                <a:gd name="T8" fmla="*/ 194 w 218"/>
                <a:gd name="T9" fmla="*/ 0 h 224"/>
              </a:gdLst>
              <a:ahLst/>
              <a:cxnLst>
                <a:cxn ang="0">
                  <a:pos x="T0" y="T1"/>
                </a:cxn>
                <a:cxn ang="0">
                  <a:pos x="T2" y="T3"/>
                </a:cxn>
                <a:cxn ang="0">
                  <a:pos x="T4" y="T5"/>
                </a:cxn>
                <a:cxn ang="0">
                  <a:pos x="T6" y="T7"/>
                </a:cxn>
                <a:cxn ang="0">
                  <a:pos x="T8" y="T9"/>
                </a:cxn>
              </a:cxnLst>
              <a:rect l="0" t="0" r="r" b="b"/>
              <a:pathLst>
                <a:path w="218" h="224">
                  <a:moveTo>
                    <a:pt x="194" y="0"/>
                  </a:moveTo>
                  <a:lnTo>
                    <a:pt x="218" y="179"/>
                  </a:lnTo>
                  <a:lnTo>
                    <a:pt x="33" y="224"/>
                  </a:lnTo>
                  <a:lnTo>
                    <a:pt x="0" y="49"/>
                  </a:lnTo>
                  <a:lnTo>
                    <a:pt x="194" y="0"/>
                  </a:lnTo>
                  <a:close/>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5" name="Freeform 216"/>
            <p:cNvSpPr>
              <a:spLocks/>
            </p:cNvSpPr>
            <p:nvPr/>
          </p:nvSpPr>
          <p:spPr bwMode="auto">
            <a:xfrm>
              <a:off x="2404" y="1792"/>
              <a:ext cx="33" cy="291"/>
            </a:xfrm>
            <a:custGeom>
              <a:avLst/>
              <a:gdLst>
                <a:gd name="T0" fmla="*/ 0 w 33"/>
                <a:gd name="T1" fmla="*/ 0 h 291"/>
                <a:gd name="T2" fmla="*/ 25 w 33"/>
                <a:gd name="T3" fmla="*/ 178 h 291"/>
                <a:gd name="T4" fmla="*/ 33 w 33"/>
                <a:gd name="T5" fmla="*/ 291 h 291"/>
                <a:gd name="T6" fmla="*/ 9 w 33"/>
                <a:gd name="T7" fmla="*/ 112 h 291"/>
                <a:gd name="T8" fmla="*/ 0 w 33"/>
                <a:gd name="T9" fmla="*/ 0 h 291"/>
              </a:gdLst>
              <a:ahLst/>
              <a:cxnLst>
                <a:cxn ang="0">
                  <a:pos x="T0" y="T1"/>
                </a:cxn>
                <a:cxn ang="0">
                  <a:pos x="T2" y="T3"/>
                </a:cxn>
                <a:cxn ang="0">
                  <a:pos x="T4" y="T5"/>
                </a:cxn>
                <a:cxn ang="0">
                  <a:pos x="T6" y="T7"/>
                </a:cxn>
                <a:cxn ang="0">
                  <a:pos x="T8" y="T9"/>
                </a:cxn>
              </a:cxnLst>
              <a:rect l="0" t="0" r="r" b="b"/>
              <a:pathLst>
                <a:path w="33" h="291">
                  <a:moveTo>
                    <a:pt x="0" y="0"/>
                  </a:moveTo>
                  <a:lnTo>
                    <a:pt x="25" y="178"/>
                  </a:lnTo>
                  <a:lnTo>
                    <a:pt x="33" y="291"/>
                  </a:lnTo>
                  <a:lnTo>
                    <a:pt x="9" y="112"/>
                  </a:lnTo>
                  <a:lnTo>
                    <a:pt x="0" y="0"/>
                  </a:lnTo>
                  <a:close/>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6" name="Freeform 217"/>
            <p:cNvSpPr>
              <a:spLocks/>
            </p:cNvSpPr>
            <p:nvPr/>
          </p:nvSpPr>
          <p:spPr bwMode="auto">
            <a:xfrm>
              <a:off x="1697" y="1211"/>
              <a:ext cx="1030" cy="742"/>
            </a:xfrm>
            <a:custGeom>
              <a:avLst/>
              <a:gdLst>
                <a:gd name="T0" fmla="*/ 638 w 733"/>
                <a:gd name="T1" fmla="*/ 239 h 528"/>
                <a:gd name="T2" fmla="*/ 637 w 733"/>
                <a:gd name="T3" fmla="*/ 247 h 528"/>
                <a:gd name="T4" fmla="*/ 636 w 733"/>
                <a:gd name="T5" fmla="*/ 255 h 528"/>
                <a:gd name="T6" fmla="*/ 634 w 733"/>
                <a:gd name="T7" fmla="*/ 263 h 528"/>
                <a:gd name="T8" fmla="*/ 632 w 733"/>
                <a:gd name="T9" fmla="*/ 271 h 528"/>
                <a:gd name="T10" fmla="*/ 715 w 733"/>
                <a:gd name="T11" fmla="*/ 317 h 528"/>
                <a:gd name="T12" fmla="*/ 647 w 733"/>
                <a:gd name="T13" fmla="*/ 410 h 528"/>
                <a:gd name="T14" fmla="*/ 543 w 733"/>
                <a:gd name="T15" fmla="*/ 388 h 528"/>
                <a:gd name="T16" fmla="*/ 534 w 733"/>
                <a:gd name="T17" fmla="*/ 395 h 528"/>
                <a:gd name="T18" fmla="*/ 524 w 733"/>
                <a:gd name="T19" fmla="*/ 401 h 528"/>
                <a:gd name="T20" fmla="*/ 514 w 733"/>
                <a:gd name="T21" fmla="*/ 407 h 528"/>
                <a:gd name="T22" fmla="*/ 503 w 733"/>
                <a:gd name="T23" fmla="*/ 413 h 528"/>
                <a:gd name="T24" fmla="*/ 510 w 733"/>
                <a:gd name="T25" fmla="*/ 493 h 528"/>
                <a:gd name="T26" fmla="*/ 372 w 733"/>
                <a:gd name="T27" fmla="*/ 528 h 528"/>
                <a:gd name="T28" fmla="*/ 331 w 733"/>
                <a:gd name="T29" fmla="*/ 455 h 528"/>
                <a:gd name="T30" fmla="*/ 320 w 733"/>
                <a:gd name="T31" fmla="*/ 455 h 528"/>
                <a:gd name="T32" fmla="*/ 309 w 733"/>
                <a:gd name="T33" fmla="*/ 455 h 528"/>
                <a:gd name="T34" fmla="*/ 298 w 733"/>
                <a:gd name="T35" fmla="*/ 454 h 528"/>
                <a:gd name="T36" fmla="*/ 288 w 733"/>
                <a:gd name="T37" fmla="*/ 453 h 528"/>
                <a:gd name="T38" fmla="*/ 214 w 733"/>
                <a:gd name="T39" fmla="*/ 518 h 528"/>
                <a:gd name="T40" fmla="*/ 101 w 733"/>
                <a:gd name="T41" fmla="*/ 472 h 528"/>
                <a:gd name="T42" fmla="*/ 144 w 733"/>
                <a:gd name="T43" fmla="*/ 395 h 528"/>
                <a:gd name="T44" fmla="*/ 138 w 733"/>
                <a:gd name="T45" fmla="*/ 389 h 528"/>
                <a:gd name="T46" fmla="*/ 131 w 733"/>
                <a:gd name="T47" fmla="*/ 383 h 528"/>
                <a:gd name="T48" fmla="*/ 125 w 733"/>
                <a:gd name="T49" fmla="*/ 376 h 528"/>
                <a:gd name="T50" fmla="*/ 120 w 733"/>
                <a:gd name="T51" fmla="*/ 369 h 528"/>
                <a:gd name="T52" fmla="*/ 20 w 733"/>
                <a:gd name="T53" fmla="*/ 381 h 528"/>
                <a:gd name="T54" fmla="*/ 0 w 733"/>
                <a:gd name="T55" fmla="*/ 290 h 528"/>
                <a:gd name="T56" fmla="*/ 93 w 733"/>
                <a:gd name="T57" fmla="*/ 253 h 528"/>
                <a:gd name="T58" fmla="*/ 94 w 733"/>
                <a:gd name="T59" fmla="*/ 245 h 528"/>
                <a:gd name="T60" fmla="*/ 97 w 733"/>
                <a:gd name="T61" fmla="*/ 237 h 528"/>
                <a:gd name="T62" fmla="*/ 99 w 733"/>
                <a:gd name="T63" fmla="*/ 229 h 528"/>
                <a:gd name="T64" fmla="*/ 102 w 733"/>
                <a:gd name="T65" fmla="*/ 221 h 528"/>
                <a:gd name="T66" fmla="*/ 36 w 733"/>
                <a:gd name="T67" fmla="*/ 181 h 528"/>
                <a:gd name="T68" fmla="*/ 107 w 733"/>
                <a:gd name="T69" fmla="*/ 102 h 528"/>
                <a:gd name="T70" fmla="*/ 193 w 733"/>
                <a:gd name="T71" fmla="*/ 117 h 528"/>
                <a:gd name="T72" fmla="*/ 202 w 733"/>
                <a:gd name="T73" fmla="*/ 112 h 528"/>
                <a:gd name="T74" fmla="*/ 210 w 733"/>
                <a:gd name="T75" fmla="*/ 107 h 528"/>
                <a:gd name="T76" fmla="*/ 220 w 733"/>
                <a:gd name="T77" fmla="*/ 101 h 528"/>
                <a:gd name="T78" fmla="*/ 229 w 733"/>
                <a:gd name="T79" fmla="*/ 97 h 528"/>
                <a:gd name="T80" fmla="*/ 228 w 733"/>
                <a:gd name="T81" fmla="*/ 31 h 528"/>
                <a:gd name="T82" fmla="*/ 348 w 733"/>
                <a:gd name="T83" fmla="*/ 0 h 528"/>
                <a:gd name="T84" fmla="*/ 385 w 733"/>
                <a:gd name="T85" fmla="*/ 57 h 528"/>
                <a:gd name="T86" fmla="*/ 395 w 733"/>
                <a:gd name="T87" fmla="*/ 56 h 528"/>
                <a:gd name="T88" fmla="*/ 406 w 733"/>
                <a:gd name="T89" fmla="*/ 56 h 528"/>
                <a:gd name="T90" fmla="*/ 416 w 733"/>
                <a:gd name="T91" fmla="*/ 57 h 528"/>
                <a:gd name="T92" fmla="*/ 426 w 733"/>
                <a:gd name="T93" fmla="*/ 57 h 528"/>
                <a:gd name="T94" fmla="*/ 492 w 733"/>
                <a:gd name="T95" fmla="*/ 1 h 528"/>
                <a:gd name="T96" fmla="*/ 603 w 733"/>
                <a:gd name="T97" fmla="*/ 36 h 528"/>
                <a:gd name="T98" fmla="*/ 568 w 733"/>
                <a:gd name="T99" fmla="*/ 104 h 528"/>
                <a:gd name="T100" fmla="*/ 575 w 733"/>
                <a:gd name="T101" fmla="*/ 109 h 528"/>
                <a:gd name="T102" fmla="*/ 581 w 733"/>
                <a:gd name="T103" fmla="*/ 115 h 528"/>
                <a:gd name="T104" fmla="*/ 588 w 733"/>
                <a:gd name="T105" fmla="*/ 120 h 528"/>
                <a:gd name="T106" fmla="*/ 594 w 733"/>
                <a:gd name="T107" fmla="*/ 126 h 528"/>
                <a:gd name="T108" fmla="*/ 696 w 733"/>
                <a:gd name="T109" fmla="*/ 113 h 528"/>
                <a:gd name="T110" fmla="*/ 733 w 733"/>
                <a:gd name="T111" fmla="*/ 201 h 528"/>
                <a:gd name="T112" fmla="*/ 638 w 733"/>
                <a:gd name="T113" fmla="*/ 23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33" h="528">
                  <a:moveTo>
                    <a:pt x="638" y="239"/>
                  </a:moveTo>
                  <a:cubicBezTo>
                    <a:pt x="637" y="242"/>
                    <a:pt x="637" y="245"/>
                    <a:pt x="637" y="247"/>
                  </a:cubicBezTo>
                  <a:cubicBezTo>
                    <a:pt x="637" y="250"/>
                    <a:pt x="636" y="253"/>
                    <a:pt x="636" y="255"/>
                  </a:cubicBezTo>
                  <a:cubicBezTo>
                    <a:pt x="635" y="258"/>
                    <a:pt x="635" y="261"/>
                    <a:pt x="634" y="263"/>
                  </a:cubicBezTo>
                  <a:cubicBezTo>
                    <a:pt x="633" y="266"/>
                    <a:pt x="633" y="269"/>
                    <a:pt x="632" y="271"/>
                  </a:cubicBezTo>
                  <a:cubicBezTo>
                    <a:pt x="715" y="317"/>
                    <a:pt x="715" y="317"/>
                    <a:pt x="715" y="317"/>
                  </a:cubicBezTo>
                  <a:cubicBezTo>
                    <a:pt x="647" y="410"/>
                    <a:pt x="647" y="410"/>
                    <a:pt x="647" y="410"/>
                  </a:cubicBezTo>
                  <a:cubicBezTo>
                    <a:pt x="543" y="388"/>
                    <a:pt x="543" y="388"/>
                    <a:pt x="543" y="388"/>
                  </a:cubicBezTo>
                  <a:cubicBezTo>
                    <a:pt x="540" y="390"/>
                    <a:pt x="537" y="392"/>
                    <a:pt x="534" y="395"/>
                  </a:cubicBezTo>
                  <a:cubicBezTo>
                    <a:pt x="531" y="397"/>
                    <a:pt x="527" y="399"/>
                    <a:pt x="524" y="401"/>
                  </a:cubicBezTo>
                  <a:cubicBezTo>
                    <a:pt x="521" y="403"/>
                    <a:pt x="517" y="405"/>
                    <a:pt x="514" y="407"/>
                  </a:cubicBezTo>
                  <a:cubicBezTo>
                    <a:pt x="510" y="409"/>
                    <a:pt x="507" y="411"/>
                    <a:pt x="503" y="413"/>
                  </a:cubicBezTo>
                  <a:cubicBezTo>
                    <a:pt x="510" y="493"/>
                    <a:pt x="510" y="493"/>
                    <a:pt x="510" y="493"/>
                  </a:cubicBezTo>
                  <a:cubicBezTo>
                    <a:pt x="372" y="528"/>
                    <a:pt x="372" y="528"/>
                    <a:pt x="372" y="528"/>
                  </a:cubicBezTo>
                  <a:cubicBezTo>
                    <a:pt x="331" y="455"/>
                    <a:pt x="331" y="455"/>
                    <a:pt x="331" y="455"/>
                  </a:cubicBezTo>
                  <a:cubicBezTo>
                    <a:pt x="327" y="455"/>
                    <a:pt x="324" y="455"/>
                    <a:pt x="320" y="455"/>
                  </a:cubicBezTo>
                  <a:cubicBezTo>
                    <a:pt x="316" y="455"/>
                    <a:pt x="313" y="455"/>
                    <a:pt x="309" y="455"/>
                  </a:cubicBezTo>
                  <a:cubicBezTo>
                    <a:pt x="305" y="455"/>
                    <a:pt x="302" y="454"/>
                    <a:pt x="298" y="454"/>
                  </a:cubicBezTo>
                  <a:cubicBezTo>
                    <a:pt x="295" y="454"/>
                    <a:pt x="291" y="453"/>
                    <a:pt x="288" y="453"/>
                  </a:cubicBezTo>
                  <a:cubicBezTo>
                    <a:pt x="214" y="518"/>
                    <a:pt x="214" y="518"/>
                    <a:pt x="214" y="518"/>
                  </a:cubicBezTo>
                  <a:cubicBezTo>
                    <a:pt x="101" y="472"/>
                    <a:pt x="101" y="472"/>
                    <a:pt x="101" y="472"/>
                  </a:cubicBezTo>
                  <a:cubicBezTo>
                    <a:pt x="144" y="395"/>
                    <a:pt x="144" y="395"/>
                    <a:pt x="144" y="395"/>
                  </a:cubicBezTo>
                  <a:cubicBezTo>
                    <a:pt x="142" y="393"/>
                    <a:pt x="140" y="391"/>
                    <a:pt x="138" y="389"/>
                  </a:cubicBezTo>
                  <a:cubicBezTo>
                    <a:pt x="135" y="387"/>
                    <a:pt x="133" y="385"/>
                    <a:pt x="131" y="383"/>
                  </a:cubicBezTo>
                  <a:cubicBezTo>
                    <a:pt x="129" y="381"/>
                    <a:pt x="127" y="378"/>
                    <a:pt x="125" y="376"/>
                  </a:cubicBezTo>
                  <a:cubicBezTo>
                    <a:pt x="123" y="374"/>
                    <a:pt x="122" y="372"/>
                    <a:pt x="120" y="369"/>
                  </a:cubicBezTo>
                  <a:cubicBezTo>
                    <a:pt x="20" y="381"/>
                    <a:pt x="20" y="381"/>
                    <a:pt x="20" y="381"/>
                  </a:cubicBezTo>
                  <a:cubicBezTo>
                    <a:pt x="0" y="290"/>
                    <a:pt x="0" y="290"/>
                    <a:pt x="0" y="290"/>
                  </a:cubicBezTo>
                  <a:cubicBezTo>
                    <a:pt x="93" y="253"/>
                    <a:pt x="93" y="253"/>
                    <a:pt x="93" y="253"/>
                  </a:cubicBezTo>
                  <a:cubicBezTo>
                    <a:pt x="93" y="251"/>
                    <a:pt x="94" y="248"/>
                    <a:pt x="94" y="245"/>
                  </a:cubicBezTo>
                  <a:cubicBezTo>
                    <a:pt x="95" y="243"/>
                    <a:pt x="96" y="240"/>
                    <a:pt x="97" y="237"/>
                  </a:cubicBezTo>
                  <a:cubicBezTo>
                    <a:pt x="98" y="235"/>
                    <a:pt x="98" y="232"/>
                    <a:pt x="99" y="229"/>
                  </a:cubicBezTo>
                  <a:cubicBezTo>
                    <a:pt x="100" y="227"/>
                    <a:pt x="101" y="224"/>
                    <a:pt x="102" y="221"/>
                  </a:cubicBezTo>
                  <a:cubicBezTo>
                    <a:pt x="36" y="181"/>
                    <a:pt x="36" y="181"/>
                    <a:pt x="36" y="181"/>
                  </a:cubicBezTo>
                  <a:cubicBezTo>
                    <a:pt x="107" y="102"/>
                    <a:pt x="107" y="102"/>
                    <a:pt x="107" y="102"/>
                  </a:cubicBezTo>
                  <a:cubicBezTo>
                    <a:pt x="193" y="117"/>
                    <a:pt x="193" y="117"/>
                    <a:pt x="193" y="117"/>
                  </a:cubicBezTo>
                  <a:cubicBezTo>
                    <a:pt x="196" y="116"/>
                    <a:pt x="199" y="114"/>
                    <a:pt x="202" y="112"/>
                  </a:cubicBezTo>
                  <a:cubicBezTo>
                    <a:pt x="205" y="110"/>
                    <a:pt x="208" y="108"/>
                    <a:pt x="210" y="107"/>
                  </a:cubicBezTo>
                  <a:cubicBezTo>
                    <a:pt x="213" y="105"/>
                    <a:pt x="216" y="103"/>
                    <a:pt x="220" y="101"/>
                  </a:cubicBezTo>
                  <a:cubicBezTo>
                    <a:pt x="223" y="100"/>
                    <a:pt x="226" y="98"/>
                    <a:pt x="229" y="97"/>
                  </a:cubicBezTo>
                  <a:cubicBezTo>
                    <a:pt x="228" y="31"/>
                    <a:pt x="228" y="31"/>
                    <a:pt x="228" y="31"/>
                  </a:cubicBezTo>
                  <a:cubicBezTo>
                    <a:pt x="348" y="0"/>
                    <a:pt x="348" y="0"/>
                    <a:pt x="348" y="0"/>
                  </a:cubicBezTo>
                  <a:cubicBezTo>
                    <a:pt x="385" y="57"/>
                    <a:pt x="385" y="57"/>
                    <a:pt x="385" y="57"/>
                  </a:cubicBezTo>
                  <a:cubicBezTo>
                    <a:pt x="388" y="56"/>
                    <a:pt x="392" y="56"/>
                    <a:pt x="395" y="56"/>
                  </a:cubicBezTo>
                  <a:cubicBezTo>
                    <a:pt x="399" y="56"/>
                    <a:pt x="402" y="56"/>
                    <a:pt x="406" y="56"/>
                  </a:cubicBezTo>
                  <a:cubicBezTo>
                    <a:pt x="409" y="56"/>
                    <a:pt x="413" y="56"/>
                    <a:pt x="416" y="57"/>
                  </a:cubicBezTo>
                  <a:cubicBezTo>
                    <a:pt x="419" y="57"/>
                    <a:pt x="423" y="57"/>
                    <a:pt x="426" y="57"/>
                  </a:cubicBezTo>
                  <a:cubicBezTo>
                    <a:pt x="492" y="1"/>
                    <a:pt x="492" y="1"/>
                    <a:pt x="492" y="1"/>
                  </a:cubicBezTo>
                  <a:cubicBezTo>
                    <a:pt x="603" y="36"/>
                    <a:pt x="603" y="36"/>
                    <a:pt x="603" y="36"/>
                  </a:cubicBezTo>
                  <a:cubicBezTo>
                    <a:pt x="568" y="104"/>
                    <a:pt x="568" y="104"/>
                    <a:pt x="568" y="104"/>
                  </a:cubicBezTo>
                  <a:cubicBezTo>
                    <a:pt x="570" y="106"/>
                    <a:pt x="573" y="108"/>
                    <a:pt x="575" y="109"/>
                  </a:cubicBezTo>
                  <a:cubicBezTo>
                    <a:pt x="577" y="111"/>
                    <a:pt x="579" y="113"/>
                    <a:pt x="581" y="115"/>
                  </a:cubicBezTo>
                  <a:cubicBezTo>
                    <a:pt x="584" y="116"/>
                    <a:pt x="586" y="118"/>
                    <a:pt x="588" y="120"/>
                  </a:cubicBezTo>
                  <a:cubicBezTo>
                    <a:pt x="590" y="122"/>
                    <a:pt x="592" y="124"/>
                    <a:pt x="594" y="126"/>
                  </a:cubicBezTo>
                  <a:cubicBezTo>
                    <a:pt x="696" y="113"/>
                    <a:pt x="696" y="113"/>
                    <a:pt x="696" y="113"/>
                  </a:cubicBezTo>
                  <a:cubicBezTo>
                    <a:pt x="733" y="201"/>
                    <a:pt x="733" y="201"/>
                    <a:pt x="733" y="201"/>
                  </a:cubicBezTo>
                  <a:lnTo>
                    <a:pt x="638" y="239"/>
                  </a:lnTo>
                  <a:close/>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7" name="Freeform 218"/>
            <p:cNvSpPr>
              <a:spLocks noEditPoints="1"/>
            </p:cNvSpPr>
            <p:nvPr/>
          </p:nvSpPr>
          <p:spPr bwMode="auto">
            <a:xfrm>
              <a:off x="1941" y="1372"/>
              <a:ext cx="527" cy="385"/>
            </a:xfrm>
            <a:custGeom>
              <a:avLst/>
              <a:gdLst>
                <a:gd name="T0" fmla="*/ 181 w 375"/>
                <a:gd name="T1" fmla="*/ 3 h 274"/>
                <a:gd name="T2" fmla="*/ 252 w 375"/>
                <a:gd name="T3" fmla="*/ 4 h 274"/>
                <a:gd name="T4" fmla="*/ 312 w 375"/>
                <a:gd name="T5" fmla="*/ 25 h 274"/>
                <a:gd name="T6" fmla="*/ 355 w 375"/>
                <a:gd name="T7" fmla="*/ 61 h 274"/>
                <a:gd name="T8" fmla="*/ 374 w 375"/>
                <a:gd name="T9" fmla="*/ 111 h 274"/>
                <a:gd name="T10" fmla="*/ 363 w 375"/>
                <a:gd name="T11" fmla="*/ 166 h 274"/>
                <a:gd name="T12" fmla="*/ 324 w 375"/>
                <a:gd name="T13" fmla="*/ 215 h 274"/>
                <a:gd name="T14" fmla="*/ 264 w 375"/>
                <a:gd name="T15" fmla="*/ 252 h 274"/>
                <a:gd name="T16" fmla="*/ 189 w 375"/>
                <a:gd name="T17" fmla="*/ 271 h 274"/>
                <a:gd name="T18" fmla="*/ 114 w 375"/>
                <a:gd name="T19" fmla="*/ 268 h 274"/>
                <a:gd name="T20" fmla="*/ 54 w 375"/>
                <a:gd name="T21" fmla="*/ 244 h 274"/>
                <a:gd name="T22" fmla="*/ 14 w 375"/>
                <a:gd name="T23" fmla="*/ 204 h 274"/>
                <a:gd name="T24" fmla="*/ 0 w 375"/>
                <a:gd name="T25" fmla="*/ 153 h 274"/>
                <a:gd name="T26" fmla="*/ 15 w 375"/>
                <a:gd name="T27" fmla="*/ 100 h 274"/>
                <a:gd name="T28" fmla="*/ 54 w 375"/>
                <a:gd name="T29" fmla="*/ 55 h 274"/>
                <a:gd name="T30" fmla="*/ 111 w 375"/>
                <a:gd name="T31" fmla="*/ 21 h 274"/>
                <a:gd name="T32" fmla="*/ 181 w 375"/>
                <a:gd name="T33" fmla="*/ 3 h 274"/>
                <a:gd name="T34" fmla="*/ 186 w 375"/>
                <a:gd name="T35" fmla="*/ 167 h 274"/>
                <a:gd name="T36" fmla="*/ 205 w 375"/>
                <a:gd name="T37" fmla="*/ 162 h 274"/>
                <a:gd name="T38" fmla="*/ 220 w 375"/>
                <a:gd name="T39" fmla="*/ 153 h 274"/>
                <a:gd name="T40" fmla="*/ 230 w 375"/>
                <a:gd name="T41" fmla="*/ 141 h 274"/>
                <a:gd name="T42" fmla="*/ 233 w 375"/>
                <a:gd name="T43" fmla="*/ 127 h 274"/>
                <a:gd name="T44" fmla="*/ 229 w 375"/>
                <a:gd name="T45" fmla="*/ 114 h 274"/>
                <a:gd name="T46" fmla="*/ 218 w 375"/>
                <a:gd name="T47" fmla="*/ 105 h 274"/>
                <a:gd name="T48" fmla="*/ 203 w 375"/>
                <a:gd name="T49" fmla="*/ 99 h 274"/>
                <a:gd name="T50" fmla="*/ 184 w 375"/>
                <a:gd name="T51" fmla="*/ 98 h 274"/>
                <a:gd name="T52" fmla="*/ 166 w 375"/>
                <a:gd name="T53" fmla="*/ 103 h 274"/>
                <a:gd name="T54" fmla="*/ 151 w 375"/>
                <a:gd name="T55" fmla="*/ 112 h 274"/>
                <a:gd name="T56" fmla="*/ 141 w 375"/>
                <a:gd name="T57" fmla="*/ 124 h 274"/>
                <a:gd name="T58" fmla="*/ 138 w 375"/>
                <a:gd name="T59" fmla="*/ 138 h 274"/>
                <a:gd name="T60" fmla="*/ 142 w 375"/>
                <a:gd name="T61" fmla="*/ 151 h 274"/>
                <a:gd name="T62" fmla="*/ 152 w 375"/>
                <a:gd name="T63" fmla="*/ 161 h 274"/>
                <a:gd name="T64" fmla="*/ 167 w 375"/>
                <a:gd name="T65" fmla="*/ 166 h 274"/>
                <a:gd name="T66" fmla="*/ 186 w 375"/>
                <a:gd name="T67" fmla="*/ 167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5" h="274">
                  <a:moveTo>
                    <a:pt x="181" y="3"/>
                  </a:moveTo>
                  <a:cubicBezTo>
                    <a:pt x="206" y="0"/>
                    <a:pt x="230" y="0"/>
                    <a:pt x="252" y="4"/>
                  </a:cubicBezTo>
                  <a:cubicBezTo>
                    <a:pt x="275" y="8"/>
                    <a:pt x="295" y="15"/>
                    <a:pt x="312" y="25"/>
                  </a:cubicBezTo>
                  <a:cubicBezTo>
                    <a:pt x="330" y="34"/>
                    <a:pt x="345" y="47"/>
                    <a:pt x="355" y="61"/>
                  </a:cubicBezTo>
                  <a:cubicBezTo>
                    <a:pt x="366" y="76"/>
                    <a:pt x="373" y="93"/>
                    <a:pt x="374" y="111"/>
                  </a:cubicBezTo>
                  <a:cubicBezTo>
                    <a:pt x="375" y="130"/>
                    <a:pt x="371" y="149"/>
                    <a:pt x="363" y="166"/>
                  </a:cubicBezTo>
                  <a:cubicBezTo>
                    <a:pt x="354" y="184"/>
                    <a:pt x="341" y="201"/>
                    <a:pt x="324" y="215"/>
                  </a:cubicBezTo>
                  <a:cubicBezTo>
                    <a:pt x="308" y="230"/>
                    <a:pt x="287" y="243"/>
                    <a:pt x="264" y="252"/>
                  </a:cubicBezTo>
                  <a:cubicBezTo>
                    <a:pt x="241" y="262"/>
                    <a:pt x="216" y="269"/>
                    <a:pt x="189" y="271"/>
                  </a:cubicBezTo>
                  <a:cubicBezTo>
                    <a:pt x="163" y="274"/>
                    <a:pt x="137" y="273"/>
                    <a:pt x="114" y="268"/>
                  </a:cubicBezTo>
                  <a:cubicBezTo>
                    <a:pt x="91" y="263"/>
                    <a:pt x="71" y="255"/>
                    <a:pt x="54" y="244"/>
                  </a:cubicBezTo>
                  <a:cubicBezTo>
                    <a:pt x="37" y="233"/>
                    <a:pt x="23" y="220"/>
                    <a:pt x="14" y="204"/>
                  </a:cubicBezTo>
                  <a:cubicBezTo>
                    <a:pt x="5" y="189"/>
                    <a:pt x="0" y="172"/>
                    <a:pt x="0" y="153"/>
                  </a:cubicBezTo>
                  <a:cubicBezTo>
                    <a:pt x="1" y="135"/>
                    <a:pt x="6" y="117"/>
                    <a:pt x="15" y="100"/>
                  </a:cubicBezTo>
                  <a:cubicBezTo>
                    <a:pt x="25" y="84"/>
                    <a:pt x="38" y="68"/>
                    <a:pt x="54" y="55"/>
                  </a:cubicBezTo>
                  <a:cubicBezTo>
                    <a:pt x="71" y="41"/>
                    <a:pt x="90" y="30"/>
                    <a:pt x="111" y="21"/>
                  </a:cubicBezTo>
                  <a:cubicBezTo>
                    <a:pt x="133" y="12"/>
                    <a:pt x="156" y="6"/>
                    <a:pt x="181" y="3"/>
                  </a:cubicBezTo>
                  <a:close/>
                  <a:moveTo>
                    <a:pt x="186" y="167"/>
                  </a:moveTo>
                  <a:cubicBezTo>
                    <a:pt x="193" y="166"/>
                    <a:pt x="199" y="165"/>
                    <a:pt x="205" y="162"/>
                  </a:cubicBezTo>
                  <a:cubicBezTo>
                    <a:pt x="211" y="160"/>
                    <a:pt x="216" y="157"/>
                    <a:pt x="220" y="153"/>
                  </a:cubicBezTo>
                  <a:cubicBezTo>
                    <a:pt x="224" y="150"/>
                    <a:pt x="228" y="145"/>
                    <a:pt x="230" y="141"/>
                  </a:cubicBezTo>
                  <a:cubicBezTo>
                    <a:pt x="232" y="137"/>
                    <a:pt x="233" y="132"/>
                    <a:pt x="233" y="127"/>
                  </a:cubicBezTo>
                  <a:cubicBezTo>
                    <a:pt x="233" y="122"/>
                    <a:pt x="231" y="118"/>
                    <a:pt x="229" y="114"/>
                  </a:cubicBezTo>
                  <a:cubicBezTo>
                    <a:pt x="226" y="110"/>
                    <a:pt x="222" y="107"/>
                    <a:pt x="218" y="105"/>
                  </a:cubicBezTo>
                  <a:cubicBezTo>
                    <a:pt x="214" y="102"/>
                    <a:pt x="208" y="100"/>
                    <a:pt x="203" y="99"/>
                  </a:cubicBezTo>
                  <a:cubicBezTo>
                    <a:pt x="197" y="98"/>
                    <a:pt x="191" y="98"/>
                    <a:pt x="184" y="98"/>
                  </a:cubicBezTo>
                  <a:cubicBezTo>
                    <a:pt x="178" y="99"/>
                    <a:pt x="171" y="101"/>
                    <a:pt x="166" y="103"/>
                  </a:cubicBezTo>
                  <a:cubicBezTo>
                    <a:pt x="160" y="106"/>
                    <a:pt x="155" y="109"/>
                    <a:pt x="151" y="112"/>
                  </a:cubicBezTo>
                  <a:cubicBezTo>
                    <a:pt x="147" y="116"/>
                    <a:pt x="143" y="120"/>
                    <a:pt x="141" y="124"/>
                  </a:cubicBezTo>
                  <a:cubicBezTo>
                    <a:pt x="139" y="128"/>
                    <a:pt x="137" y="133"/>
                    <a:pt x="138" y="138"/>
                  </a:cubicBezTo>
                  <a:cubicBezTo>
                    <a:pt x="138" y="143"/>
                    <a:pt x="139" y="147"/>
                    <a:pt x="142" y="151"/>
                  </a:cubicBezTo>
                  <a:cubicBezTo>
                    <a:pt x="144" y="155"/>
                    <a:pt x="148" y="158"/>
                    <a:pt x="152" y="161"/>
                  </a:cubicBezTo>
                  <a:cubicBezTo>
                    <a:pt x="156" y="163"/>
                    <a:pt x="162" y="165"/>
                    <a:pt x="167" y="166"/>
                  </a:cubicBezTo>
                  <a:cubicBezTo>
                    <a:pt x="173" y="168"/>
                    <a:pt x="180" y="168"/>
                    <a:pt x="186" y="167"/>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198" name="Group 233"/>
          <p:cNvGrpSpPr>
            <a:grpSpLocks/>
          </p:cNvGrpSpPr>
          <p:nvPr/>
        </p:nvGrpSpPr>
        <p:grpSpPr bwMode="auto">
          <a:xfrm>
            <a:off x="4044822" y="2716755"/>
            <a:ext cx="207433" cy="417190"/>
            <a:chOff x="1593" y="2410"/>
            <a:chExt cx="134" cy="378"/>
          </a:xfrm>
        </p:grpSpPr>
        <p:sp>
          <p:nvSpPr>
            <p:cNvPr id="199" name="Freeform 168"/>
            <p:cNvSpPr>
              <a:spLocks/>
            </p:cNvSpPr>
            <p:nvPr/>
          </p:nvSpPr>
          <p:spPr bwMode="auto">
            <a:xfrm>
              <a:off x="1593" y="2430"/>
              <a:ext cx="134" cy="358"/>
            </a:xfrm>
            <a:custGeom>
              <a:avLst/>
              <a:gdLst>
                <a:gd name="T0" fmla="*/ 75 w 134"/>
                <a:gd name="T1" fmla="*/ 0 h 358"/>
                <a:gd name="T2" fmla="*/ 134 w 134"/>
                <a:gd name="T3" fmla="*/ 160 h 358"/>
                <a:gd name="T4" fmla="*/ 0 w 134"/>
                <a:gd name="T5" fmla="*/ 358 h 358"/>
              </a:gdLst>
              <a:ahLst/>
              <a:cxnLst>
                <a:cxn ang="0">
                  <a:pos x="T0" y="T1"/>
                </a:cxn>
                <a:cxn ang="0">
                  <a:pos x="T2" y="T3"/>
                </a:cxn>
                <a:cxn ang="0">
                  <a:pos x="T4" y="T5"/>
                </a:cxn>
              </a:cxnLst>
              <a:rect l="0" t="0" r="r" b="b"/>
              <a:pathLst>
                <a:path w="134" h="358">
                  <a:moveTo>
                    <a:pt x="75" y="0"/>
                  </a:moveTo>
                  <a:lnTo>
                    <a:pt x="134" y="160"/>
                  </a:lnTo>
                  <a:lnTo>
                    <a:pt x="0" y="358"/>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0" name="Line 232"/>
            <p:cNvSpPr>
              <a:spLocks noChangeShapeType="1"/>
            </p:cNvSpPr>
            <p:nvPr/>
          </p:nvSpPr>
          <p:spPr bwMode="auto">
            <a:xfrm>
              <a:off x="1636" y="2410"/>
              <a:ext cx="29" cy="21"/>
            </a:xfrm>
            <a:prstGeom prst="line">
              <a:avLst/>
            </a:prstGeom>
            <a:noFill/>
            <a:ln w="12700"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01" name="Group 252"/>
          <p:cNvGrpSpPr>
            <a:grpSpLocks/>
          </p:cNvGrpSpPr>
          <p:nvPr/>
        </p:nvGrpSpPr>
        <p:grpSpPr bwMode="auto">
          <a:xfrm>
            <a:off x="2201152" y="2088764"/>
            <a:ext cx="2040266" cy="1301233"/>
            <a:chOff x="402" y="1841"/>
            <a:chExt cx="1318" cy="1179"/>
          </a:xfrm>
        </p:grpSpPr>
        <p:sp>
          <p:nvSpPr>
            <p:cNvPr id="202" name="Freeform 170"/>
            <p:cNvSpPr>
              <a:spLocks/>
            </p:cNvSpPr>
            <p:nvPr/>
          </p:nvSpPr>
          <p:spPr bwMode="auto">
            <a:xfrm>
              <a:off x="1532" y="2180"/>
              <a:ext cx="188" cy="229"/>
            </a:xfrm>
            <a:custGeom>
              <a:avLst/>
              <a:gdLst>
                <a:gd name="T0" fmla="*/ 134 w 134"/>
                <a:gd name="T1" fmla="*/ 0 h 163"/>
                <a:gd name="T2" fmla="*/ 13 w 134"/>
                <a:gd name="T3" fmla="*/ 55 h 163"/>
                <a:gd name="T4" fmla="*/ 11 w 134"/>
                <a:gd name="T5" fmla="*/ 69 h 163"/>
                <a:gd name="T6" fmla="*/ 8 w 134"/>
                <a:gd name="T7" fmla="*/ 84 h 163"/>
                <a:gd name="T8" fmla="*/ 5 w 134"/>
                <a:gd name="T9" fmla="*/ 98 h 163"/>
                <a:gd name="T10" fmla="*/ 0 w 134"/>
                <a:gd name="T11" fmla="*/ 112 h 163"/>
                <a:gd name="T12" fmla="*/ 76 w 134"/>
                <a:gd name="T13" fmla="*/ 163 h 163"/>
              </a:gdLst>
              <a:ahLst/>
              <a:cxnLst>
                <a:cxn ang="0">
                  <a:pos x="T0" y="T1"/>
                </a:cxn>
                <a:cxn ang="0">
                  <a:pos x="T2" y="T3"/>
                </a:cxn>
                <a:cxn ang="0">
                  <a:pos x="T4" y="T5"/>
                </a:cxn>
                <a:cxn ang="0">
                  <a:pos x="T6" y="T7"/>
                </a:cxn>
                <a:cxn ang="0">
                  <a:pos x="T8" y="T9"/>
                </a:cxn>
                <a:cxn ang="0">
                  <a:pos x="T10" y="T11"/>
                </a:cxn>
                <a:cxn ang="0">
                  <a:pos x="T12" y="T13"/>
                </a:cxn>
              </a:cxnLst>
              <a:rect l="0" t="0" r="r" b="b"/>
              <a:pathLst>
                <a:path w="134" h="163">
                  <a:moveTo>
                    <a:pt x="134" y="0"/>
                  </a:moveTo>
                  <a:cubicBezTo>
                    <a:pt x="13" y="55"/>
                    <a:pt x="13" y="55"/>
                    <a:pt x="13" y="55"/>
                  </a:cubicBezTo>
                  <a:cubicBezTo>
                    <a:pt x="13" y="60"/>
                    <a:pt x="12" y="65"/>
                    <a:pt x="11" y="69"/>
                  </a:cubicBezTo>
                  <a:cubicBezTo>
                    <a:pt x="10" y="74"/>
                    <a:pt x="9" y="79"/>
                    <a:pt x="8" y="84"/>
                  </a:cubicBezTo>
                  <a:cubicBezTo>
                    <a:pt x="7" y="89"/>
                    <a:pt x="6" y="93"/>
                    <a:pt x="5" y="98"/>
                  </a:cubicBezTo>
                  <a:cubicBezTo>
                    <a:pt x="3" y="103"/>
                    <a:pt x="2" y="107"/>
                    <a:pt x="0" y="112"/>
                  </a:cubicBezTo>
                  <a:cubicBezTo>
                    <a:pt x="76" y="163"/>
                    <a:pt x="76" y="163"/>
                    <a:pt x="76" y="163"/>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203" name="Group 236"/>
            <p:cNvGrpSpPr>
              <a:grpSpLocks/>
            </p:cNvGrpSpPr>
            <p:nvPr/>
          </p:nvGrpSpPr>
          <p:grpSpPr bwMode="auto">
            <a:xfrm>
              <a:off x="402" y="1841"/>
              <a:ext cx="1318" cy="1179"/>
              <a:chOff x="402" y="1841"/>
              <a:chExt cx="1318" cy="1179"/>
            </a:xfrm>
          </p:grpSpPr>
          <p:sp>
            <p:nvSpPr>
              <p:cNvPr id="204" name="Freeform 237"/>
              <p:cNvSpPr>
                <a:spLocks/>
              </p:cNvSpPr>
              <p:nvPr/>
            </p:nvSpPr>
            <p:spPr bwMode="auto">
              <a:xfrm>
                <a:off x="524" y="2771"/>
                <a:ext cx="262" cy="106"/>
              </a:xfrm>
              <a:custGeom>
                <a:avLst/>
                <a:gdLst>
                  <a:gd name="T0" fmla="*/ 262 w 262"/>
                  <a:gd name="T1" fmla="*/ 35 h 106"/>
                  <a:gd name="T2" fmla="*/ 189 w 262"/>
                  <a:gd name="T3" fmla="*/ 106 h 106"/>
                  <a:gd name="T4" fmla="*/ 0 w 262"/>
                  <a:gd name="T5" fmla="*/ 0 h 106"/>
                </a:gdLst>
                <a:ahLst/>
                <a:cxnLst>
                  <a:cxn ang="0">
                    <a:pos x="T0" y="T1"/>
                  </a:cxn>
                  <a:cxn ang="0">
                    <a:pos x="T2" y="T3"/>
                  </a:cxn>
                  <a:cxn ang="0">
                    <a:pos x="T4" y="T5"/>
                  </a:cxn>
                </a:cxnLst>
                <a:rect l="0" t="0" r="r" b="b"/>
                <a:pathLst>
                  <a:path w="262" h="106">
                    <a:moveTo>
                      <a:pt x="262" y="35"/>
                    </a:moveTo>
                    <a:lnTo>
                      <a:pt x="189" y="106"/>
                    </a:lnTo>
                    <a:lnTo>
                      <a:pt x="0" y="0"/>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205" name="Group 238"/>
              <p:cNvGrpSpPr>
                <a:grpSpLocks/>
              </p:cNvGrpSpPr>
              <p:nvPr/>
            </p:nvGrpSpPr>
            <p:grpSpPr bwMode="auto">
              <a:xfrm>
                <a:off x="402" y="1841"/>
                <a:ext cx="1318" cy="1179"/>
                <a:chOff x="402" y="1841"/>
                <a:chExt cx="1318" cy="1179"/>
              </a:xfrm>
            </p:grpSpPr>
            <p:sp>
              <p:nvSpPr>
                <p:cNvPr id="206" name="Freeform 239"/>
                <p:cNvSpPr>
                  <a:spLocks/>
                </p:cNvSpPr>
                <p:nvPr/>
              </p:nvSpPr>
              <p:spPr bwMode="auto">
                <a:xfrm>
                  <a:off x="953" y="2209"/>
                  <a:ext cx="178" cy="152"/>
                </a:xfrm>
                <a:custGeom>
                  <a:avLst/>
                  <a:gdLst>
                    <a:gd name="T0" fmla="*/ 55 w 127"/>
                    <a:gd name="T1" fmla="*/ 107 h 108"/>
                    <a:gd name="T2" fmla="*/ 80 w 127"/>
                    <a:gd name="T3" fmla="*/ 100 h 108"/>
                    <a:gd name="T4" fmla="*/ 102 w 127"/>
                    <a:gd name="T5" fmla="*/ 87 h 108"/>
                    <a:gd name="T6" fmla="*/ 118 w 127"/>
                    <a:gd name="T7" fmla="*/ 69 h 108"/>
                    <a:gd name="T8" fmla="*/ 126 w 127"/>
                    <a:gd name="T9" fmla="*/ 48 h 108"/>
                    <a:gd name="T10" fmla="*/ 124 w 127"/>
                    <a:gd name="T11" fmla="*/ 27 h 108"/>
                    <a:gd name="T12" fmla="*/ 113 w 127"/>
                    <a:gd name="T13" fmla="*/ 12 h 108"/>
                    <a:gd name="T14" fmla="*/ 95 w 127"/>
                    <a:gd name="T15" fmla="*/ 3 h 108"/>
                    <a:gd name="T16" fmla="*/ 72 w 127"/>
                    <a:gd name="T17" fmla="*/ 1 h 108"/>
                    <a:gd name="T18" fmla="*/ 47 w 127"/>
                    <a:gd name="T19" fmla="*/ 7 h 108"/>
                    <a:gd name="T20" fmla="*/ 26 w 127"/>
                    <a:gd name="T21" fmla="*/ 20 h 108"/>
                    <a:gd name="T22" fmla="*/ 10 w 127"/>
                    <a:gd name="T23" fmla="*/ 37 h 108"/>
                    <a:gd name="T24" fmla="*/ 1 w 127"/>
                    <a:gd name="T25" fmla="*/ 58 h 108"/>
                    <a:gd name="T26" fmla="*/ 3 w 127"/>
                    <a:gd name="T27" fmla="*/ 79 h 108"/>
                    <a:gd name="T28" fmla="*/ 13 w 127"/>
                    <a:gd name="T29" fmla="*/ 95 h 108"/>
                    <a:gd name="T30" fmla="*/ 31 w 127"/>
                    <a:gd name="T31" fmla="*/ 105 h 108"/>
                    <a:gd name="T32" fmla="*/ 55 w 127"/>
                    <a:gd name="T33" fmla="*/ 10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108">
                      <a:moveTo>
                        <a:pt x="55" y="107"/>
                      </a:moveTo>
                      <a:cubicBezTo>
                        <a:pt x="64" y="106"/>
                        <a:pt x="72" y="104"/>
                        <a:pt x="80" y="100"/>
                      </a:cubicBezTo>
                      <a:cubicBezTo>
                        <a:pt x="88" y="97"/>
                        <a:pt x="96" y="93"/>
                        <a:pt x="102" y="87"/>
                      </a:cubicBezTo>
                      <a:cubicBezTo>
                        <a:pt x="108" y="82"/>
                        <a:pt x="114" y="76"/>
                        <a:pt x="118" y="69"/>
                      </a:cubicBezTo>
                      <a:cubicBezTo>
                        <a:pt x="122" y="62"/>
                        <a:pt x="125" y="55"/>
                        <a:pt x="126" y="48"/>
                      </a:cubicBezTo>
                      <a:cubicBezTo>
                        <a:pt x="127" y="40"/>
                        <a:pt x="126" y="34"/>
                        <a:pt x="124" y="27"/>
                      </a:cubicBezTo>
                      <a:cubicBezTo>
                        <a:pt x="122" y="21"/>
                        <a:pt x="118" y="16"/>
                        <a:pt x="113" y="12"/>
                      </a:cubicBezTo>
                      <a:cubicBezTo>
                        <a:pt x="108" y="8"/>
                        <a:pt x="102" y="4"/>
                        <a:pt x="95" y="3"/>
                      </a:cubicBezTo>
                      <a:cubicBezTo>
                        <a:pt x="88" y="1"/>
                        <a:pt x="80" y="0"/>
                        <a:pt x="72" y="1"/>
                      </a:cubicBezTo>
                      <a:cubicBezTo>
                        <a:pt x="63" y="1"/>
                        <a:pt x="55" y="3"/>
                        <a:pt x="47" y="7"/>
                      </a:cubicBezTo>
                      <a:cubicBezTo>
                        <a:pt x="39" y="10"/>
                        <a:pt x="32" y="14"/>
                        <a:pt x="26" y="20"/>
                      </a:cubicBezTo>
                      <a:cubicBezTo>
                        <a:pt x="19" y="25"/>
                        <a:pt x="14" y="31"/>
                        <a:pt x="10" y="37"/>
                      </a:cubicBezTo>
                      <a:cubicBezTo>
                        <a:pt x="6" y="44"/>
                        <a:pt x="3" y="51"/>
                        <a:pt x="1" y="58"/>
                      </a:cubicBezTo>
                      <a:cubicBezTo>
                        <a:pt x="0" y="66"/>
                        <a:pt x="1" y="73"/>
                        <a:pt x="3" y="79"/>
                      </a:cubicBezTo>
                      <a:cubicBezTo>
                        <a:pt x="5" y="85"/>
                        <a:pt x="8" y="90"/>
                        <a:pt x="13" y="95"/>
                      </a:cubicBezTo>
                      <a:cubicBezTo>
                        <a:pt x="18" y="99"/>
                        <a:pt x="24" y="102"/>
                        <a:pt x="31" y="105"/>
                      </a:cubicBezTo>
                      <a:cubicBezTo>
                        <a:pt x="38" y="107"/>
                        <a:pt x="46" y="108"/>
                        <a:pt x="55" y="107"/>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7" name="Freeform 240"/>
                <p:cNvSpPr>
                  <a:spLocks/>
                </p:cNvSpPr>
                <p:nvPr/>
              </p:nvSpPr>
              <p:spPr bwMode="auto">
                <a:xfrm>
                  <a:off x="1550" y="2180"/>
                  <a:ext cx="170" cy="202"/>
                </a:xfrm>
                <a:custGeom>
                  <a:avLst/>
                  <a:gdLst>
                    <a:gd name="T0" fmla="*/ 48 w 170"/>
                    <a:gd name="T1" fmla="*/ 202 h 202"/>
                    <a:gd name="T2" fmla="*/ 0 w 170"/>
                    <a:gd name="T3" fmla="*/ 77 h 202"/>
                    <a:gd name="T4" fmla="*/ 170 w 170"/>
                    <a:gd name="T5" fmla="*/ 0 h 202"/>
                  </a:gdLst>
                  <a:ahLst/>
                  <a:cxnLst>
                    <a:cxn ang="0">
                      <a:pos x="T0" y="T1"/>
                    </a:cxn>
                    <a:cxn ang="0">
                      <a:pos x="T2" y="T3"/>
                    </a:cxn>
                    <a:cxn ang="0">
                      <a:pos x="T4" y="T5"/>
                    </a:cxn>
                  </a:cxnLst>
                  <a:rect l="0" t="0" r="r" b="b"/>
                  <a:pathLst>
                    <a:path w="170" h="202">
                      <a:moveTo>
                        <a:pt x="48" y="202"/>
                      </a:moveTo>
                      <a:lnTo>
                        <a:pt x="0" y="77"/>
                      </a:lnTo>
                      <a:lnTo>
                        <a:pt x="170" y="0"/>
                      </a:ln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8" name="Freeform 241"/>
                <p:cNvSpPr>
                  <a:spLocks/>
                </p:cNvSpPr>
                <p:nvPr/>
              </p:nvSpPr>
              <p:spPr bwMode="auto">
                <a:xfrm>
                  <a:off x="857" y="2736"/>
                  <a:ext cx="97" cy="148"/>
                </a:xfrm>
                <a:custGeom>
                  <a:avLst/>
                  <a:gdLst>
                    <a:gd name="T0" fmla="*/ 69 w 69"/>
                    <a:gd name="T1" fmla="*/ 105 h 105"/>
                    <a:gd name="T2" fmla="*/ 0 w 69"/>
                    <a:gd name="T3" fmla="*/ 0 h 105"/>
                    <a:gd name="T4" fmla="*/ 16 w 69"/>
                    <a:gd name="T5" fmla="*/ 2 h 105"/>
                    <a:gd name="T6" fmla="*/ 31 w 69"/>
                    <a:gd name="T7" fmla="*/ 3 h 105"/>
                    <a:gd name="T8" fmla="*/ 47 w 69"/>
                    <a:gd name="T9" fmla="*/ 4 h 105"/>
                    <a:gd name="T10" fmla="*/ 64 w 69"/>
                    <a:gd name="T11" fmla="*/ 4 h 105"/>
                    <a:gd name="T12" fmla="*/ 65 w 69"/>
                    <a:gd name="T13" fmla="*/ 6 h 105"/>
                  </a:gdLst>
                  <a:ahLst/>
                  <a:cxnLst>
                    <a:cxn ang="0">
                      <a:pos x="T0" y="T1"/>
                    </a:cxn>
                    <a:cxn ang="0">
                      <a:pos x="T2" y="T3"/>
                    </a:cxn>
                    <a:cxn ang="0">
                      <a:pos x="T4" y="T5"/>
                    </a:cxn>
                    <a:cxn ang="0">
                      <a:pos x="T6" y="T7"/>
                    </a:cxn>
                    <a:cxn ang="0">
                      <a:pos x="T8" y="T9"/>
                    </a:cxn>
                    <a:cxn ang="0">
                      <a:pos x="T10" y="T11"/>
                    </a:cxn>
                    <a:cxn ang="0">
                      <a:pos x="T12" y="T13"/>
                    </a:cxn>
                  </a:cxnLst>
                  <a:rect l="0" t="0" r="r" b="b"/>
                  <a:pathLst>
                    <a:path w="69" h="105">
                      <a:moveTo>
                        <a:pt x="69" y="105"/>
                      </a:moveTo>
                      <a:cubicBezTo>
                        <a:pt x="0" y="0"/>
                        <a:pt x="0" y="0"/>
                        <a:pt x="0" y="0"/>
                      </a:cubicBezTo>
                      <a:cubicBezTo>
                        <a:pt x="5" y="1"/>
                        <a:pt x="10" y="1"/>
                        <a:pt x="16" y="2"/>
                      </a:cubicBezTo>
                      <a:cubicBezTo>
                        <a:pt x="21" y="2"/>
                        <a:pt x="26" y="3"/>
                        <a:pt x="31" y="3"/>
                      </a:cubicBezTo>
                      <a:cubicBezTo>
                        <a:pt x="37" y="3"/>
                        <a:pt x="42" y="4"/>
                        <a:pt x="47" y="4"/>
                      </a:cubicBezTo>
                      <a:cubicBezTo>
                        <a:pt x="53" y="4"/>
                        <a:pt x="58" y="4"/>
                        <a:pt x="64" y="4"/>
                      </a:cubicBezTo>
                      <a:cubicBezTo>
                        <a:pt x="65" y="6"/>
                        <a:pt x="65" y="6"/>
                        <a:pt x="65" y="6"/>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9" name="Line 242"/>
                <p:cNvSpPr>
                  <a:spLocks noChangeShapeType="1"/>
                </p:cNvSpPr>
                <p:nvPr/>
              </p:nvSpPr>
              <p:spPr bwMode="auto">
                <a:xfrm flipH="1" flipV="1">
                  <a:off x="1266" y="2646"/>
                  <a:ext cx="79" cy="153"/>
                </a:xfrm>
                <a:prstGeom prst="line">
                  <a:avLst/>
                </a:prstGeom>
                <a:noFill/>
                <a:ln w="12700"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0" name="Line 243"/>
                <p:cNvSpPr>
                  <a:spLocks noChangeShapeType="1"/>
                </p:cNvSpPr>
                <p:nvPr/>
              </p:nvSpPr>
              <p:spPr bwMode="auto">
                <a:xfrm flipH="1" flipV="1">
                  <a:off x="713" y="2877"/>
                  <a:ext cx="104" cy="143"/>
                </a:xfrm>
                <a:prstGeom prst="line">
                  <a:avLst/>
                </a:prstGeom>
                <a:noFill/>
                <a:ln w="12700"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1" name="Line 244"/>
                <p:cNvSpPr>
                  <a:spLocks noChangeShapeType="1"/>
                </p:cNvSpPr>
                <p:nvPr/>
              </p:nvSpPr>
              <p:spPr bwMode="auto">
                <a:xfrm>
                  <a:off x="1526" y="2632"/>
                  <a:ext cx="67" cy="156"/>
                </a:xfrm>
                <a:prstGeom prst="line">
                  <a:avLst/>
                </a:prstGeom>
                <a:noFill/>
                <a:ln w="12700"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2" name="Line 245"/>
                <p:cNvSpPr>
                  <a:spLocks noChangeShapeType="1"/>
                </p:cNvSpPr>
                <p:nvPr/>
              </p:nvSpPr>
              <p:spPr bwMode="auto">
                <a:xfrm flipH="1" flipV="1">
                  <a:off x="1351" y="2590"/>
                  <a:ext cx="73" cy="153"/>
                </a:xfrm>
                <a:prstGeom prst="line">
                  <a:avLst/>
                </a:prstGeom>
                <a:noFill/>
                <a:ln w="12700"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3" name="Freeform 246"/>
                <p:cNvSpPr>
                  <a:spLocks/>
                </p:cNvSpPr>
                <p:nvPr/>
              </p:nvSpPr>
              <p:spPr bwMode="auto">
                <a:xfrm>
                  <a:off x="1445" y="1841"/>
                  <a:ext cx="129" cy="184"/>
                </a:xfrm>
                <a:custGeom>
                  <a:avLst/>
                  <a:gdLst>
                    <a:gd name="T0" fmla="*/ 50 w 92"/>
                    <a:gd name="T1" fmla="*/ 0 h 131"/>
                    <a:gd name="T2" fmla="*/ 0 w 92"/>
                    <a:gd name="T3" fmla="*/ 95 h 131"/>
                    <a:gd name="T4" fmla="*/ 9 w 92"/>
                    <a:gd name="T5" fmla="*/ 103 h 131"/>
                    <a:gd name="T6" fmla="*/ 18 w 92"/>
                    <a:gd name="T7" fmla="*/ 112 h 131"/>
                    <a:gd name="T8" fmla="*/ 26 w 92"/>
                    <a:gd name="T9" fmla="*/ 121 h 131"/>
                    <a:gd name="T10" fmla="*/ 33 w 92"/>
                    <a:gd name="T11" fmla="*/ 131 h 131"/>
                    <a:gd name="T12" fmla="*/ 92 w 92"/>
                    <a:gd name="T13" fmla="*/ 121 h 131"/>
                  </a:gdLst>
                  <a:ahLst/>
                  <a:cxnLst>
                    <a:cxn ang="0">
                      <a:pos x="T0" y="T1"/>
                    </a:cxn>
                    <a:cxn ang="0">
                      <a:pos x="T2" y="T3"/>
                    </a:cxn>
                    <a:cxn ang="0">
                      <a:pos x="T4" y="T5"/>
                    </a:cxn>
                    <a:cxn ang="0">
                      <a:pos x="T6" y="T7"/>
                    </a:cxn>
                    <a:cxn ang="0">
                      <a:pos x="T8" y="T9"/>
                    </a:cxn>
                    <a:cxn ang="0">
                      <a:pos x="T10" y="T11"/>
                    </a:cxn>
                    <a:cxn ang="0">
                      <a:pos x="T12" y="T13"/>
                    </a:cxn>
                  </a:cxnLst>
                  <a:rect l="0" t="0" r="r" b="b"/>
                  <a:pathLst>
                    <a:path w="92" h="131">
                      <a:moveTo>
                        <a:pt x="50" y="0"/>
                      </a:moveTo>
                      <a:cubicBezTo>
                        <a:pt x="0" y="95"/>
                        <a:pt x="0" y="95"/>
                        <a:pt x="0" y="95"/>
                      </a:cubicBezTo>
                      <a:cubicBezTo>
                        <a:pt x="3" y="98"/>
                        <a:pt x="6" y="101"/>
                        <a:pt x="9" y="103"/>
                      </a:cubicBezTo>
                      <a:cubicBezTo>
                        <a:pt x="12" y="106"/>
                        <a:pt x="15" y="109"/>
                        <a:pt x="18" y="112"/>
                      </a:cubicBezTo>
                      <a:cubicBezTo>
                        <a:pt x="21" y="115"/>
                        <a:pt x="23" y="118"/>
                        <a:pt x="26" y="121"/>
                      </a:cubicBezTo>
                      <a:cubicBezTo>
                        <a:pt x="29" y="124"/>
                        <a:pt x="31" y="127"/>
                        <a:pt x="33" y="131"/>
                      </a:cubicBezTo>
                      <a:cubicBezTo>
                        <a:pt x="92" y="121"/>
                        <a:pt x="92" y="121"/>
                        <a:pt x="92" y="121"/>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4" name="Freeform 247"/>
                <p:cNvSpPr>
                  <a:spLocks/>
                </p:cNvSpPr>
                <p:nvPr/>
              </p:nvSpPr>
              <p:spPr bwMode="auto">
                <a:xfrm>
                  <a:off x="486" y="2154"/>
                  <a:ext cx="102" cy="125"/>
                </a:xfrm>
                <a:custGeom>
                  <a:avLst/>
                  <a:gdLst>
                    <a:gd name="T0" fmla="*/ 58 w 72"/>
                    <a:gd name="T1" fmla="*/ 89 h 89"/>
                    <a:gd name="T2" fmla="*/ 60 w 72"/>
                    <a:gd name="T3" fmla="*/ 82 h 89"/>
                    <a:gd name="T4" fmla="*/ 66 w 72"/>
                    <a:gd name="T5" fmla="*/ 69 h 89"/>
                    <a:gd name="T6" fmla="*/ 72 w 72"/>
                    <a:gd name="T7" fmla="*/ 56 h 89"/>
                    <a:gd name="T8" fmla="*/ 0 w 72"/>
                    <a:gd name="T9" fmla="*/ 0 h 89"/>
                  </a:gdLst>
                  <a:ahLst/>
                  <a:cxnLst>
                    <a:cxn ang="0">
                      <a:pos x="T0" y="T1"/>
                    </a:cxn>
                    <a:cxn ang="0">
                      <a:pos x="T2" y="T3"/>
                    </a:cxn>
                    <a:cxn ang="0">
                      <a:pos x="T4" y="T5"/>
                    </a:cxn>
                    <a:cxn ang="0">
                      <a:pos x="T6" y="T7"/>
                    </a:cxn>
                    <a:cxn ang="0">
                      <a:pos x="T8" y="T9"/>
                    </a:cxn>
                  </a:cxnLst>
                  <a:rect l="0" t="0" r="r" b="b"/>
                  <a:pathLst>
                    <a:path w="72" h="89">
                      <a:moveTo>
                        <a:pt x="58" y="89"/>
                      </a:moveTo>
                      <a:cubicBezTo>
                        <a:pt x="59" y="87"/>
                        <a:pt x="59" y="84"/>
                        <a:pt x="60" y="82"/>
                      </a:cubicBezTo>
                      <a:cubicBezTo>
                        <a:pt x="62" y="78"/>
                        <a:pt x="64" y="73"/>
                        <a:pt x="66" y="69"/>
                      </a:cubicBezTo>
                      <a:cubicBezTo>
                        <a:pt x="67" y="64"/>
                        <a:pt x="70" y="60"/>
                        <a:pt x="72" y="56"/>
                      </a:cubicBezTo>
                      <a:cubicBezTo>
                        <a:pt x="0" y="0"/>
                        <a:pt x="0" y="0"/>
                        <a:pt x="0" y="0"/>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5" name="Freeform 248"/>
                <p:cNvSpPr>
                  <a:spLocks/>
                </p:cNvSpPr>
                <p:nvPr/>
              </p:nvSpPr>
              <p:spPr bwMode="auto">
                <a:xfrm>
                  <a:off x="402" y="2552"/>
                  <a:ext cx="215" cy="167"/>
                </a:xfrm>
                <a:custGeom>
                  <a:avLst/>
                  <a:gdLst>
                    <a:gd name="T0" fmla="*/ 108 w 153"/>
                    <a:gd name="T1" fmla="*/ 119 h 119"/>
                    <a:gd name="T2" fmla="*/ 153 w 153"/>
                    <a:gd name="T3" fmla="*/ 43 h 119"/>
                    <a:gd name="T4" fmla="*/ 145 w 153"/>
                    <a:gd name="T5" fmla="*/ 33 h 119"/>
                    <a:gd name="T6" fmla="*/ 137 w 153"/>
                    <a:gd name="T7" fmla="*/ 22 h 119"/>
                    <a:gd name="T8" fmla="*/ 130 w 153"/>
                    <a:gd name="T9" fmla="*/ 11 h 119"/>
                    <a:gd name="T10" fmla="*/ 124 w 153"/>
                    <a:gd name="T11" fmla="*/ 0 h 119"/>
                    <a:gd name="T12" fmla="*/ 0 w 153"/>
                    <a:gd name="T13" fmla="*/ 18 h 119"/>
                  </a:gdLst>
                  <a:ahLst/>
                  <a:cxnLst>
                    <a:cxn ang="0">
                      <a:pos x="T0" y="T1"/>
                    </a:cxn>
                    <a:cxn ang="0">
                      <a:pos x="T2" y="T3"/>
                    </a:cxn>
                    <a:cxn ang="0">
                      <a:pos x="T4" y="T5"/>
                    </a:cxn>
                    <a:cxn ang="0">
                      <a:pos x="T6" y="T7"/>
                    </a:cxn>
                    <a:cxn ang="0">
                      <a:pos x="T8" y="T9"/>
                    </a:cxn>
                    <a:cxn ang="0">
                      <a:pos x="T10" y="T11"/>
                    </a:cxn>
                    <a:cxn ang="0">
                      <a:pos x="T12" y="T13"/>
                    </a:cxn>
                  </a:cxnLst>
                  <a:rect l="0" t="0" r="r" b="b"/>
                  <a:pathLst>
                    <a:path w="153" h="119">
                      <a:moveTo>
                        <a:pt x="108" y="119"/>
                      </a:moveTo>
                      <a:cubicBezTo>
                        <a:pt x="153" y="43"/>
                        <a:pt x="153" y="43"/>
                        <a:pt x="153" y="43"/>
                      </a:cubicBezTo>
                      <a:cubicBezTo>
                        <a:pt x="150" y="40"/>
                        <a:pt x="147" y="36"/>
                        <a:pt x="145" y="33"/>
                      </a:cubicBezTo>
                      <a:cubicBezTo>
                        <a:pt x="142" y="29"/>
                        <a:pt x="140" y="26"/>
                        <a:pt x="137" y="22"/>
                      </a:cubicBezTo>
                      <a:cubicBezTo>
                        <a:pt x="135" y="19"/>
                        <a:pt x="132" y="15"/>
                        <a:pt x="130" y="11"/>
                      </a:cubicBezTo>
                      <a:cubicBezTo>
                        <a:pt x="128" y="7"/>
                        <a:pt x="126" y="4"/>
                        <a:pt x="124" y="0"/>
                      </a:cubicBezTo>
                      <a:cubicBezTo>
                        <a:pt x="0" y="18"/>
                        <a:pt x="0" y="18"/>
                        <a:pt x="0" y="18"/>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6" name="Freeform 249"/>
                <p:cNvSpPr>
                  <a:spLocks/>
                </p:cNvSpPr>
                <p:nvPr/>
              </p:nvSpPr>
              <p:spPr bwMode="auto">
                <a:xfrm>
                  <a:off x="697" y="2000"/>
                  <a:ext cx="697" cy="593"/>
                </a:xfrm>
                <a:custGeom>
                  <a:avLst/>
                  <a:gdLst>
                    <a:gd name="T0" fmla="*/ 211 w 496"/>
                    <a:gd name="T1" fmla="*/ 420 h 422"/>
                    <a:gd name="T2" fmla="*/ 314 w 496"/>
                    <a:gd name="T3" fmla="*/ 395 h 422"/>
                    <a:gd name="T4" fmla="*/ 401 w 496"/>
                    <a:gd name="T5" fmla="*/ 340 h 422"/>
                    <a:gd name="T6" fmla="*/ 464 w 496"/>
                    <a:gd name="T7" fmla="*/ 266 h 422"/>
                    <a:gd name="T8" fmla="*/ 493 w 496"/>
                    <a:gd name="T9" fmla="*/ 181 h 422"/>
                    <a:gd name="T10" fmla="*/ 481 w 496"/>
                    <a:gd name="T11" fmla="*/ 102 h 422"/>
                    <a:gd name="T12" fmla="*/ 436 w 496"/>
                    <a:gd name="T13" fmla="*/ 44 h 422"/>
                    <a:gd name="T14" fmla="*/ 366 w 496"/>
                    <a:gd name="T15" fmla="*/ 10 h 422"/>
                    <a:gd name="T16" fmla="*/ 277 w 496"/>
                    <a:gd name="T17" fmla="*/ 4 h 422"/>
                    <a:gd name="T18" fmla="*/ 184 w 496"/>
                    <a:gd name="T19" fmla="*/ 27 h 422"/>
                    <a:gd name="T20" fmla="*/ 103 w 496"/>
                    <a:gd name="T21" fmla="*/ 75 h 422"/>
                    <a:gd name="T22" fmla="*/ 40 w 496"/>
                    <a:gd name="T23" fmla="*/ 142 h 422"/>
                    <a:gd name="T24" fmla="*/ 6 w 496"/>
                    <a:gd name="T25" fmla="*/ 223 h 422"/>
                    <a:gd name="T26" fmla="*/ 8 w 496"/>
                    <a:gd name="T27" fmla="*/ 303 h 422"/>
                    <a:gd name="T28" fmla="*/ 46 w 496"/>
                    <a:gd name="T29" fmla="*/ 367 h 422"/>
                    <a:gd name="T30" fmla="*/ 116 w 496"/>
                    <a:gd name="T31" fmla="*/ 409 h 422"/>
                    <a:gd name="T32" fmla="*/ 211 w 496"/>
                    <a:gd name="T33" fmla="*/ 42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6" h="422">
                      <a:moveTo>
                        <a:pt x="211" y="420"/>
                      </a:moveTo>
                      <a:cubicBezTo>
                        <a:pt x="247" y="417"/>
                        <a:pt x="281" y="408"/>
                        <a:pt x="314" y="395"/>
                      </a:cubicBezTo>
                      <a:cubicBezTo>
                        <a:pt x="346" y="381"/>
                        <a:pt x="376" y="362"/>
                        <a:pt x="401" y="340"/>
                      </a:cubicBezTo>
                      <a:cubicBezTo>
                        <a:pt x="427" y="318"/>
                        <a:pt x="448" y="293"/>
                        <a:pt x="464" y="266"/>
                      </a:cubicBezTo>
                      <a:cubicBezTo>
                        <a:pt x="480" y="239"/>
                        <a:pt x="490" y="210"/>
                        <a:pt x="493" y="181"/>
                      </a:cubicBezTo>
                      <a:cubicBezTo>
                        <a:pt x="496" y="152"/>
                        <a:pt x="491" y="126"/>
                        <a:pt x="481" y="102"/>
                      </a:cubicBezTo>
                      <a:cubicBezTo>
                        <a:pt x="472" y="79"/>
                        <a:pt x="456" y="60"/>
                        <a:pt x="436" y="44"/>
                      </a:cubicBezTo>
                      <a:cubicBezTo>
                        <a:pt x="417" y="28"/>
                        <a:pt x="393" y="17"/>
                        <a:pt x="366" y="10"/>
                      </a:cubicBezTo>
                      <a:cubicBezTo>
                        <a:pt x="339" y="3"/>
                        <a:pt x="309" y="0"/>
                        <a:pt x="277" y="4"/>
                      </a:cubicBezTo>
                      <a:cubicBezTo>
                        <a:pt x="244" y="7"/>
                        <a:pt x="213" y="15"/>
                        <a:pt x="184" y="27"/>
                      </a:cubicBezTo>
                      <a:cubicBezTo>
                        <a:pt x="154" y="40"/>
                        <a:pt x="127" y="56"/>
                        <a:pt x="103" y="75"/>
                      </a:cubicBezTo>
                      <a:cubicBezTo>
                        <a:pt x="78" y="95"/>
                        <a:pt x="57" y="118"/>
                        <a:pt x="40" y="142"/>
                      </a:cubicBezTo>
                      <a:cubicBezTo>
                        <a:pt x="24" y="167"/>
                        <a:pt x="12" y="194"/>
                        <a:pt x="6" y="223"/>
                      </a:cubicBezTo>
                      <a:cubicBezTo>
                        <a:pt x="0" y="251"/>
                        <a:pt x="1" y="278"/>
                        <a:pt x="8" y="303"/>
                      </a:cubicBezTo>
                      <a:cubicBezTo>
                        <a:pt x="15" y="327"/>
                        <a:pt x="28" y="349"/>
                        <a:pt x="46" y="367"/>
                      </a:cubicBezTo>
                      <a:cubicBezTo>
                        <a:pt x="65" y="386"/>
                        <a:pt x="88" y="400"/>
                        <a:pt x="116" y="409"/>
                      </a:cubicBezTo>
                      <a:cubicBezTo>
                        <a:pt x="144" y="418"/>
                        <a:pt x="176" y="422"/>
                        <a:pt x="211" y="420"/>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7" name="Line 250"/>
                <p:cNvSpPr>
                  <a:spLocks noChangeShapeType="1"/>
                </p:cNvSpPr>
                <p:nvPr/>
              </p:nvSpPr>
              <p:spPr bwMode="auto">
                <a:xfrm flipH="1" flipV="1">
                  <a:off x="1262" y="2818"/>
                  <a:ext cx="80" cy="149"/>
                </a:xfrm>
                <a:prstGeom prst="line">
                  <a:avLst/>
                </a:prstGeom>
                <a:noFill/>
                <a:ln w="12700"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8" name="Freeform 251"/>
                <p:cNvSpPr>
                  <a:spLocks/>
                </p:cNvSpPr>
                <p:nvPr/>
              </p:nvSpPr>
              <p:spPr bwMode="auto">
                <a:xfrm>
                  <a:off x="782" y="2431"/>
                  <a:ext cx="883" cy="466"/>
                </a:xfrm>
                <a:custGeom>
                  <a:avLst/>
                  <a:gdLst>
                    <a:gd name="T0" fmla="*/ 628 w 628"/>
                    <a:gd name="T1" fmla="*/ 0 h 331"/>
                    <a:gd name="T2" fmla="*/ 527 w 628"/>
                    <a:gd name="T3" fmla="*/ 144 h 331"/>
                    <a:gd name="T4" fmla="*/ 402 w 628"/>
                    <a:gd name="T5" fmla="*/ 113 h 331"/>
                    <a:gd name="T6" fmla="*/ 388 w 628"/>
                    <a:gd name="T7" fmla="*/ 124 h 331"/>
                    <a:gd name="T8" fmla="*/ 373 w 628"/>
                    <a:gd name="T9" fmla="*/ 134 h 331"/>
                    <a:gd name="T10" fmla="*/ 358 w 628"/>
                    <a:gd name="T11" fmla="*/ 145 h 331"/>
                    <a:gd name="T12" fmla="*/ 342 w 628"/>
                    <a:gd name="T13" fmla="*/ 154 h 331"/>
                    <a:gd name="T14" fmla="*/ 339 w 628"/>
                    <a:gd name="T15" fmla="*/ 276 h 331"/>
                    <a:gd name="T16" fmla="*/ 155 w 628"/>
                    <a:gd name="T17" fmla="*/ 331 h 331"/>
                    <a:gd name="T18" fmla="*/ 115 w 628"/>
                    <a:gd name="T19" fmla="*/ 222 h 331"/>
                    <a:gd name="T20" fmla="*/ 98 w 628"/>
                    <a:gd name="T21" fmla="*/ 222 h 331"/>
                    <a:gd name="T22" fmla="*/ 82 w 628"/>
                    <a:gd name="T23" fmla="*/ 221 h 331"/>
                    <a:gd name="T24" fmla="*/ 67 w 628"/>
                    <a:gd name="T25" fmla="*/ 220 h 331"/>
                    <a:gd name="T26" fmla="*/ 51 w 628"/>
                    <a:gd name="T27" fmla="*/ 218 h 331"/>
                    <a:gd name="T28" fmla="*/ 0 w 628"/>
                    <a:gd name="T29" fmla="*/ 26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8" h="331">
                      <a:moveTo>
                        <a:pt x="628" y="0"/>
                      </a:moveTo>
                      <a:cubicBezTo>
                        <a:pt x="527" y="144"/>
                        <a:pt x="527" y="144"/>
                        <a:pt x="527" y="144"/>
                      </a:cubicBezTo>
                      <a:cubicBezTo>
                        <a:pt x="402" y="113"/>
                        <a:pt x="402" y="113"/>
                        <a:pt x="402" y="113"/>
                      </a:cubicBezTo>
                      <a:cubicBezTo>
                        <a:pt x="397" y="116"/>
                        <a:pt x="392" y="120"/>
                        <a:pt x="388" y="124"/>
                      </a:cubicBezTo>
                      <a:cubicBezTo>
                        <a:pt x="383" y="127"/>
                        <a:pt x="378" y="131"/>
                        <a:pt x="373" y="134"/>
                      </a:cubicBezTo>
                      <a:cubicBezTo>
                        <a:pt x="368" y="138"/>
                        <a:pt x="363" y="141"/>
                        <a:pt x="358" y="145"/>
                      </a:cubicBezTo>
                      <a:cubicBezTo>
                        <a:pt x="353" y="148"/>
                        <a:pt x="347" y="151"/>
                        <a:pt x="342" y="154"/>
                      </a:cubicBezTo>
                      <a:cubicBezTo>
                        <a:pt x="339" y="276"/>
                        <a:pt x="339" y="276"/>
                        <a:pt x="339" y="276"/>
                      </a:cubicBezTo>
                      <a:cubicBezTo>
                        <a:pt x="155" y="331"/>
                        <a:pt x="155" y="331"/>
                        <a:pt x="155" y="331"/>
                      </a:cubicBezTo>
                      <a:cubicBezTo>
                        <a:pt x="115" y="222"/>
                        <a:pt x="115" y="222"/>
                        <a:pt x="115" y="222"/>
                      </a:cubicBezTo>
                      <a:cubicBezTo>
                        <a:pt x="109" y="222"/>
                        <a:pt x="104" y="222"/>
                        <a:pt x="98" y="222"/>
                      </a:cubicBezTo>
                      <a:cubicBezTo>
                        <a:pt x="93" y="222"/>
                        <a:pt x="88" y="221"/>
                        <a:pt x="82" y="221"/>
                      </a:cubicBezTo>
                      <a:cubicBezTo>
                        <a:pt x="77" y="221"/>
                        <a:pt x="72" y="220"/>
                        <a:pt x="67" y="220"/>
                      </a:cubicBezTo>
                      <a:cubicBezTo>
                        <a:pt x="61" y="219"/>
                        <a:pt x="56" y="219"/>
                        <a:pt x="51" y="218"/>
                      </a:cubicBezTo>
                      <a:cubicBezTo>
                        <a:pt x="0" y="268"/>
                        <a:pt x="0" y="268"/>
                        <a:pt x="0" y="268"/>
                      </a:cubicBezTo>
                    </a:path>
                  </a:pathLst>
                </a:custGeom>
                <a:noFill/>
                <a:ln w="1270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sp>
        <p:nvSpPr>
          <p:cNvPr id="219" name="Line 21"/>
          <p:cNvSpPr>
            <a:spLocks noChangeAspect="1" noChangeShapeType="1"/>
          </p:cNvSpPr>
          <p:nvPr/>
        </p:nvSpPr>
        <p:spPr bwMode="auto">
          <a:xfrm flipH="1">
            <a:off x="1276187" y="1762373"/>
            <a:ext cx="2495586" cy="0"/>
          </a:xfrm>
          <a:prstGeom prst="line">
            <a:avLst/>
          </a:prstGeom>
          <a:noFill/>
          <a:ln w="9525" cap="flat" cmpd="sng">
            <a:solidFill>
              <a:schemeClr val="bg1"/>
            </a:solidFill>
            <a:round/>
            <a:headEnd type="oval" w="med" len="med"/>
            <a:tailEnd/>
          </a:ln>
          <a:effectLst/>
        </p:spPr>
        <p:txBody>
          <a:bodyPr lIns="69890" tIns="34944" rIns="69890" bIns="34944"/>
          <a:lstStyle/>
          <a:p>
            <a:pPr>
              <a:defRPr/>
            </a:pPr>
            <a:endParaRPr lang="zh-CN" altLang="en-US" kern="0">
              <a:solidFill>
                <a:schemeClr val="bg1"/>
              </a:solidFill>
            </a:endParaRPr>
          </a:p>
        </p:txBody>
      </p:sp>
      <p:sp>
        <p:nvSpPr>
          <p:cNvPr id="220" name="Rectangle 22"/>
          <p:cNvSpPr>
            <a:spLocks noChangeAspect="1" noChangeArrowheads="1"/>
          </p:cNvSpPr>
          <p:nvPr/>
        </p:nvSpPr>
        <p:spPr bwMode="auto">
          <a:xfrm>
            <a:off x="1222653" y="1465581"/>
            <a:ext cx="1905748" cy="292170"/>
          </a:xfrm>
          <a:prstGeom prst="rect">
            <a:avLst/>
          </a:prstGeom>
          <a:noFill/>
          <a:ln w="9525" cap="flat" cmpd="sng">
            <a:noFill/>
            <a:miter lim="800000"/>
            <a:headEnd/>
            <a:tailEnd/>
          </a:ln>
          <a:effectLst/>
        </p:spPr>
        <p:txBody>
          <a:bodyPr wrap="square" lIns="69890" tIns="34944" rIns="69890" bIns="34944">
            <a:spAutoFit/>
          </a:bodyPr>
          <a:lstStyle/>
          <a:p>
            <a:pPr>
              <a:lnSpc>
                <a:spcPct val="120000"/>
              </a:lnSpc>
              <a:defRPr/>
            </a:pPr>
            <a:r>
              <a:rPr lang="zh-CN" altLang="en-US" sz="1200" dirty="0">
                <a:solidFill>
                  <a:schemeClr val="bg1"/>
                </a:solidFill>
                <a:latin typeface="微软雅黑" pitchFamily="34" charset="-122"/>
                <a:ea typeface="微软雅黑" pitchFamily="34" charset="-122"/>
              </a:rPr>
              <a:t>单击添加文字内容</a:t>
            </a:r>
          </a:p>
        </p:txBody>
      </p:sp>
      <p:sp>
        <p:nvSpPr>
          <p:cNvPr id="221" name="Line 21"/>
          <p:cNvSpPr>
            <a:spLocks noChangeAspect="1" noChangeShapeType="1"/>
          </p:cNvSpPr>
          <p:nvPr/>
        </p:nvSpPr>
        <p:spPr bwMode="auto">
          <a:xfrm flipH="1">
            <a:off x="690655" y="2590227"/>
            <a:ext cx="2495586" cy="0"/>
          </a:xfrm>
          <a:prstGeom prst="line">
            <a:avLst/>
          </a:prstGeom>
          <a:noFill/>
          <a:ln w="9525" cap="flat" cmpd="sng">
            <a:solidFill>
              <a:schemeClr val="bg1"/>
            </a:solidFill>
            <a:round/>
            <a:headEnd type="oval" w="med" len="med"/>
            <a:tailEnd/>
          </a:ln>
          <a:effectLst/>
        </p:spPr>
        <p:txBody>
          <a:bodyPr lIns="69890" tIns="34944" rIns="69890" bIns="34944"/>
          <a:lstStyle/>
          <a:p>
            <a:pPr>
              <a:defRPr/>
            </a:pPr>
            <a:endParaRPr lang="zh-CN" altLang="en-US" kern="0">
              <a:solidFill>
                <a:schemeClr val="bg1"/>
              </a:solidFill>
            </a:endParaRPr>
          </a:p>
        </p:txBody>
      </p:sp>
      <p:sp>
        <p:nvSpPr>
          <p:cNvPr id="222" name="Rectangle 22"/>
          <p:cNvSpPr>
            <a:spLocks noChangeAspect="1" noChangeArrowheads="1"/>
          </p:cNvSpPr>
          <p:nvPr/>
        </p:nvSpPr>
        <p:spPr bwMode="auto">
          <a:xfrm>
            <a:off x="637121" y="2293435"/>
            <a:ext cx="1905748" cy="292170"/>
          </a:xfrm>
          <a:prstGeom prst="rect">
            <a:avLst/>
          </a:prstGeom>
          <a:noFill/>
          <a:ln w="9525" cap="flat" cmpd="sng">
            <a:noFill/>
            <a:miter lim="800000"/>
            <a:headEnd/>
            <a:tailEnd/>
          </a:ln>
          <a:effectLst/>
        </p:spPr>
        <p:txBody>
          <a:bodyPr wrap="square" lIns="69890" tIns="34944" rIns="69890" bIns="34944">
            <a:spAutoFit/>
          </a:bodyPr>
          <a:lstStyle/>
          <a:p>
            <a:pPr>
              <a:lnSpc>
                <a:spcPct val="120000"/>
              </a:lnSpc>
              <a:defRPr/>
            </a:pPr>
            <a:r>
              <a:rPr lang="zh-CN" altLang="en-US" sz="1200" dirty="0">
                <a:solidFill>
                  <a:schemeClr val="bg1"/>
                </a:solidFill>
                <a:latin typeface="微软雅黑" pitchFamily="34" charset="-122"/>
                <a:ea typeface="微软雅黑" pitchFamily="34" charset="-122"/>
              </a:rPr>
              <a:t>单击添加文字内容</a:t>
            </a:r>
          </a:p>
        </p:txBody>
      </p:sp>
      <p:sp>
        <p:nvSpPr>
          <p:cNvPr id="223" name="Line 21"/>
          <p:cNvSpPr>
            <a:spLocks noChangeAspect="1" noChangeShapeType="1"/>
          </p:cNvSpPr>
          <p:nvPr/>
        </p:nvSpPr>
        <p:spPr bwMode="auto">
          <a:xfrm>
            <a:off x="4971792" y="1784545"/>
            <a:ext cx="2495586" cy="0"/>
          </a:xfrm>
          <a:prstGeom prst="line">
            <a:avLst/>
          </a:prstGeom>
          <a:noFill/>
          <a:ln w="9525" cap="flat" cmpd="sng">
            <a:solidFill>
              <a:schemeClr val="bg1"/>
            </a:solidFill>
            <a:round/>
            <a:headEnd type="oval" w="med" len="med"/>
            <a:tailEnd/>
          </a:ln>
          <a:effectLst/>
        </p:spPr>
        <p:txBody>
          <a:bodyPr lIns="69890" tIns="34944" rIns="69890" bIns="34944"/>
          <a:lstStyle/>
          <a:p>
            <a:pPr>
              <a:defRPr/>
            </a:pPr>
            <a:endParaRPr lang="zh-CN" altLang="en-US" kern="0">
              <a:solidFill>
                <a:schemeClr val="bg1"/>
              </a:solidFill>
            </a:endParaRPr>
          </a:p>
        </p:txBody>
      </p:sp>
      <p:sp>
        <p:nvSpPr>
          <p:cNvPr id="224" name="Rectangle 22"/>
          <p:cNvSpPr>
            <a:spLocks noChangeAspect="1" noChangeArrowheads="1"/>
          </p:cNvSpPr>
          <p:nvPr/>
        </p:nvSpPr>
        <p:spPr bwMode="auto">
          <a:xfrm>
            <a:off x="6137692" y="1487753"/>
            <a:ext cx="1905748" cy="292170"/>
          </a:xfrm>
          <a:prstGeom prst="rect">
            <a:avLst/>
          </a:prstGeom>
          <a:noFill/>
          <a:ln w="9525" cap="flat" cmpd="sng">
            <a:noFill/>
            <a:miter lim="800000"/>
            <a:headEnd/>
            <a:tailEnd/>
          </a:ln>
          <a:effectLst/>
        </p:spPr>
        <p:txBody>
          <a:bodyPr wrap="square" lIns="69890" tIns="34944" rIns="69890" bIns="34944">
            <a:spAutoFit/>
          </a:bodyPr>
          <a:lstStyle/>
          <a:p>
            <a:pPr>
              <a:lnSpc>
                <a:spcPct val="120000"/>
              </a:lnSpc>
              <a:defRPr/>
            </a:pPr>
            <a:r>
              <a:rPr lang="zh-CN" altLang="en-US" sz="1200" dirty="0">
                <a:solidFill>
                  <a:schemeClr val="bg1"/>
                </a:solidFill>
                <a:latin typeface="微软雅黑" pitchFamily="34" charset="-122"/>
                <a:ea typeface="微软雅黑" pitchFamily="34" charset="-122"/>
              </a:rPr>
              <a:t>单击添加文字内容</a:t>
            </a:r>
          </a:p>
        </p:txBody>
      </p:sp>
      <p:grpSp>
        <p:nvGrpSpPr>
          <p:cNvPr id="90" name="组合 89"/>
          <p:cNvGrpSpPr/>
          <p:nvPr/>
        </p:nvGrpSpPr>
        <p:grpSpPr>
          <a:xfrm rot="224269">
            <a:off x="279511" y="281152"/>
            <a:ext cx="2890742" cy="506938"/>
            <a:chOff x="2816010" y="1089142"/>
            <a:chExt cx="3268157" cy="612534"/>
          </a:xfrm>
        </p:grpSpPr>
        <p:sp>
          <p:nvSpPr>
            <p:cNvPr id="91" name="任意多边形 90"/>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92" name="TextBox 91"/>
            <p:cNvSpPr txBox="1"/>
            <p:nvPr/>
          </p:nvSpPr>
          <p:spPr>
            <a:xfrm rot="21349957">
              <a:off x="3728758" y="1172145"/>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未完成事宜汇报</a:t>
              </a:r>
            </a:p>
          </p:txBody>
        </p:sp>
        <p:sp>
          <p:nvSpPr>
            <p:cNvPr id="93" name="TextBox 92"/>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2</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561393345"/>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
                                  </p:stCondLst>
                                  <p:childTnLst>
                                    <p:set>
                                      <p:cBhvr>
                                        <p:cTn id="6" dur="1" fill="hold">
                                          <p:stCondLst>
                                            <p:cond delay="0"/>
                                          </p:stCondLst>
                                        </p:cTn>
                                        <p:tgtEl>
                                          <p:spTgt spid="154"/>
                                        </p:tgtEl>
                                        <p:attrNameLst>
                                          <p:attrName>style.visibility</p:attrName>
                                        </p:attrNameLst>
                                      </p:cBhvr>
                                      <p:to>
                                        <p:strVal val="visible"/>
                                      </p:to>
                                    </p:set>
                                    <p:animEffect transition="in" filter="wipe(left)">
                                      <p:cBhvr>
                                        <p:cTn id="7" dur="200"/>
                                        <p:tgtEl>
                                          <p:spTgt spid="154"/>
                                        </p:tgtEl>
                                      </p:cBhvr>
                                    </p:animEffect>
                                  </p:childTnLst>
                                </p:cTn>
                              </p:par>
                              <p:par>
                                <p:cTn id="8" presetID="22" presetClass="entr" presetSubtype="4" fill="hold" grpId="0" nodeType="withEffect">
                                  <p:stCondLst>
                                    <p:cond delay="400"/>
                                  </p:stCondLst>
                                  <p:childTnLst>
                                    <p:set>
                                      <p:cBhvr>
                                        <p:cTn id="9" dur="1" fill="hold">
                                          <p:stCondLst>
                                            <p:cond delay="0"/>
                                          </p:stCondLst>
                                        </p:cTn>
                                        <p:tgtEl>
                                          <p:spTgt spid="153"/>
                                        </p:tgtEl>
                                        <p:attrNameLst>
                                          <p:attrName>style.visibility</p:attrName>
                                        </p:attrNameLst>
                                      </p:cBhvr>
                                      <p:to>
                                        <p:strVal val="visible"/>
                                      </p:to>
                                    </p:set>
                                    <p:animEffect transition="in" filter="wipe(down)">
                                      <p:cBhvr>
                                        <p:cTn id="10" dur="200"/>
                                        <p:tgtEl>
                                          <p:spTgt spid="153"/>
                                        </p:tgtEl>
                                      </p:cBhvr>
                                    </p:animEffect>
                                  </p:childTnLst>
                                </p:cTn>
                              </p:par>
                              <p:par>
                                <p:cTn id="11" presetID="22" presetClass="entr" presetSubtype="8" fill="hold" nodeType="withEffect">
                                  <p:stCondLst>
                                    <p:cond delay="600"/>
                                  </p:stCondLst>
                                  <p:childTnLst>
                                    <p:set>
                                      <p:cBhvr>
                                        <p:cTn id="12" dur="1" fill="hold">
                                          <p:stCondLst>
                                            <p:cond delay="0"/>
                                          </p:stCondLst>
                                        </p:cTn>
                                        <p:tgtEl>
                                          <p:spTgt spid="150"/>
                                        </p:tgtEl>
                                        <p:attrNameLst>
                                          <p:attrName>style.visibility</p:attrName>
                                        </p:attrNameLst>
                                      </p:cBhvr>
                                      <p:to>
                                        <p:strVal val="visible"/>
                                      </p:to>
                                    </p:set>
                                    <p:animEffect transition="in" filter="wipe(left)">
                                      <p:cBhvr>
                                        <p:cTn id="13" dur="200"/>
                                        <p:tgtEl>
                                          <p:spTgt spid="150"/>
                                        </p:tgtEl>
                                      </p:cBhvr>
                                    </p:animEffect>
                                  </p:childTnLst>
                                </p:cTn>
                              </p:par>
                              <p:par>
                                <p:cTn id="14" presetID="22" presetClass="entr" presetSubtype="1" fill="hold" grpId="0" nodeType="withEffect">
                                  <p:stCondLst>
                                    <p:cond delay="800"/>
                                  </p:stCondLst>
                                  <p:childTnLst>
                                    <p:set>
                                      <p:cBhvr>
                                        <p:cTn id="15" dur="1" fill="hold">
                                          <p:stCondLst>
                                            <p:cond delay="0"/>
                                          </p:stCondLst>
                                        </p:cTn>
                                        <p:tgtEl>
                                          <p:spTgt spid="163"/>
                                        </p:tgtEl>
                                        <p:attrNameLst>
                                          <p:attrName>style.visibility</p:attrName>
                                        </p:attrNameLst>
                                      </p:cBhvr>
                                      <p:to>
                                        <p:strVal val="visible"/>
                                      </p:to>
                                    </p:set>
                                    <p:animEffect transition="in" filter="wipe(up)">
                                      <p:cBhvr>
                                        <p:cTn id="16" dur="100"/>
                                        <p:tgtEl>
                                          <p:spTgt spid="163"/>
                                        </p:tgtEl>
                                      </p:cBhvr>
                                    </p:animEffect>
                                  </p:childTnLst>
                                </p:cTn>
                              </p:par>
                              <p:par>
                                <p:cTn id="17" presetID="18" presetClass="entr" presetSubtype="6" fill="hold" grpId="0" nodeType="withEffect">
                                  <p:stCondLst>
                                    <p:cond delay="900"/>
                                  </p:stCondLst>
                                  <p:childTnLst>
                                    <p:set>
                                      <p:cBhvr>
                                        <p:cTn id="18" dur="1" fill="hold">
                                          <p:stCondLst>
                                            <p:cond delay="0"/>
                                          </p:stCondLst>
                                        </p:cTn>
                                        <p:tgtEl>
                                          <p:spTgt spid="149"/>
                                        </p:tgtEl>
                                        <p:attrNameLst>
                                          <p:attrName>style.visibility</p:attrName>
                                        </p:attrNameLst>
                                      </p:cBhvr>
                                      <p:to>
                                        <p:strVal val="visible"/>
                                      </p:to>
                                    </p:set>
                                    <p:animEffect transition="in" filter="strips(downRight)">
                                      <p:cBhvr>
                                        <p:cTn id="19" dur="100"/>
                                        <p:tgtEl>
                                          <p:spTgt spid="149"/>
                                        </p:tgtEl>
                                      </p:cBhvr>
                                    </p:animEffect>
                                  </p:childTnLst>
                                </p:cTn>
                              </p:par>
                              <p:par>
                                <p:cTn id="20" presetID="22" presetClass="entr" presetSubtype="1" fill="hold" nodeType="withEffect">
                                  <p:stCondLst>
                                    <p:cond delay="1000"/>
                                  </p:stCondLst>
                                  <p:childTnLst>
                                    <p:set>
                                      <p:cBhvr>
                                        <p:cTn id="21" dur="1" fill="hold">
                                          <p:stCondLst>
                                            <p:cond delay="0"/>
                                          </p:stCondLst>
                                        </p:cTn>
                                        <p:tgtEl>
                                          <p:spTgt spid="142"/>
                                        </p:tgtEl>
                                        <p:attrNameLst>
                                          <p:attrName>style.visibility</p:attrName>
                                        </p:attrNameLst>
                                      </p:cBhvr>
                                      <p:to>
                                        <p:strVal val="visible"/>
                                      </p:to>
                                    </p:set>
                                    <p:animEffect transition="in" filter="wipe(up)">
                                      <p:cBhvr>
                                        <p:cTn id="22" dur="100"/>
                                        <p:tgtEl>
                                          <p:spTgt spid="142"/>
                                        </p:tgtEl>
                                      </p:cBhvr>
                                    </p:animEffect>
                                  </p:childTnLst>
                                </p:cTn>
                              </p:par>
                              <p:par>
                                <p:cTn id="23" presetID="22" presetClass="entr" presetSubtype="1" fill="hold" nodeType="withEffect">
                                  <p:stCondLst>
                                    <p:cond delay="1100"/>
                                  </p:stCondLst>
                                  <p:childTnLst>
                                    <p:set>
                                      <p:cBhvr>
                                        <p:cTn id="24" dur="1" fill="hold">
                                          <p:stCondLst>
                                            <p:cond delay="0"/>
                                          </p:stCondLst>
                                        </p:cTn>
                                        <p:tgtEl>
                                          <p:spTgt spid="198"/>
                                        </p:tgtEl>
                                        <p:attrNameLst>
                                          <p:attrName>style.visibility</p:attrName>
                                        </p:attrNameLst>
                                      </p:cBhvr>
                                      <p:to>
                                        <p:strVal val="visible"/>
                                      </p:to>
                                    </p:set>
                                    <p:animEffect transition="in" filter="wipe(up)">
                                      <p:cBhvr>
                                        <p:cTn id="25" dur="200"/>
                                        <p:tgtEl>
                                          <p:spTgt spid="198"/>
                                        </p:tgtEl>
                                      </p:cBhvr>
                                    </p:animEffect>
                                  </p:childTnLst>
                                </p:cTn>
                              </p:par>
                              <p:par>
                                <p:cTn id="26" presetID="22" presetClass="entr" presetSubtype="2" fill="hold" grpId="0" nodeType="withEffect">
                                  <p:stCondLst>
                                    <p:cond delay="1300"/>
                                  </p:stCondLst>
                                  <p:childTnLst>
                                    <p:set>
                                      <p:cBhvr>
                                        <p:cTn id="27" dur="1" fill="hold">
                                          <p:stCondLst>
                                            <p:cond delay="0"/>
                                          </p:stCondLst>
                                        </p:cTn>
                                        <p:tgtEl>
                                          <p:spTgt spid="148"/>
                                        </p:tgtEl>
                                        <p:attrNameLst>
                                          <p:attrName>style.visibility</p:attrName>
                                        </p:attrNameLst>
                                      </p:cBhvr>
                                      <p:to>
                                        <p:strVal val="visible"/>
                                      </p:to>
                                    </p:set>
                                    <p:animEffect transition="in" filter="wipe(right)">
                                      <p:cBhvr>
                                        <p:cTn id="28" dur="100"/>
                                        <p:tgtEl>
                                          <p:spTgt spid="148"/>
                                        </p:tgtEl>
                                      </p:cBhvr>
                                    </p:animEffect>
                                  </p:childTnLst>
                                </p:cTn>
                              </p:par>
                              <p:par>
                                <p:cTn id="29" presetID="22" presetClass="entr" presetSubtype="1" fill="hold" grpId="0" nodeType="withEffect">
                                  <p:stCondLst>
                                    <p:cond delay="200"/>
                                  </p:stCondLst>
                                  <p:childTnLst>
                                    <p:set>
                                      <p:cBhvr>
                                        <p:cTn id="30" dur="1" fill="hold">
                                          <p:stCondLst>
                                            <p:cond delay="0"/>
                                          </p:stCondLst>
                                        </p:cTn>
                                        <p:tgtEl>
                                          <p:spTgt spid="140"/>
                                        </p:tgtEl>
                                        <p:attrNameLst>
                                          <p:attrName>style.visibility</p:attrName>
                                        </p:attrNameLst>
                                      </p:cBhvr>
                                      <p:to>
                                        <p:strVal val="visible"/>
                                      </p:to>
                                    </p:set>
                                    <p:animEffect transition="in" filter="wipe(up)">
                                      <p:cBhvr>
                                        <p:cTn id="31" dur="100"/>
                                        <p:tgtEl>
                                          <p:spTgt spid="140"/>
                                        </p:tgtEl>
                                      </p:cBhvr>
                                    </p:animEffect>
                                  </p:childTnLst>
                                </p:cTn>
                              </p:par>
                              <p:par>
                                <p:cTn id="32" presetID="22" presetClass="entr" presetSubtype="1" fill="hold" grpId="0" nodeType="withEffect">
                                  <p:stCondLst>
                                    <p:cond delay="300"/>
                                  </p:stCondLst>
                                  <p:childTnLst>
                                    <p:set>
                                      <p:cBhvr>
                                        <p:cTn id="33" dur="1" fill="hold">
                                          <p:stCondLst>
                                            <p:cond delay="0"/>
                                          </p:stCondLst>
                                        </p:cTn>
                                        <p:tgtEl>
                                          <p:spTgt spid="155"/>
                                        </p:tgtEl>
                                        <p:attrNameLst>
                                          <p:attrName>style.visibility</p:attrName>
                                        </p:attrNameLst>
                                      </p:cBhvr>
                                      <p:to>
                                        <p:strVal val="visible"/>
                                      </p:to>
                                    </p:set>
                                    <p:animEffect transition="in" filter="wipe(up)">
                                      <p:cBhvr>
                                        <p:cTn id="34" dur="200"/>
                                        <p:tgtEl>
                                          <p:spTgt spid="155"/>
                                        </p:tgtEl>
                                      </p:cBhvr>
                                    </p:animEffect>
                                  </p:childTnLst>
                                </p:cTn>
                              </p:par>
                              <p:par>
                                <p:cTn id="35" presetID="18" presetClass="entr" presetSubtype="6" fill="hold" grpId="0" nodeType="withEffect">
                                  <p:stCondLst>
                                    <p:cond delay="600"/>
                                  </p:stCondLst>
                                  <p:childTnLst>
                                    <p:set>
                                      <p:cBhvr>
                                        <p:cTn id="36" dur="1" fill="hold">
                                          <p:stCondLst>
                                            <p:cond delay="0"/>
                                          </p:stCondLst>
                                        </p:cTn>
                                        <p:tgtEl>
                                          <p:spTgt spid="141"/>
                                        </p:tgtEl>
                                        <p:attrNameLst>
                                          <p:attrName>style.visibility</p:attrName>
                                        </p:attrNameLst>
                                      </p:cBhvr>
                                      <p:to>
                                        <p:strVal val="visible"/>
                                      </p:to>
                                    </p:set>
                                    <p:animEffect transition="in" filter="strips(downRight)">
                                      <p:cBhvr>
                                        <p:cTn id="37" dur="100"/>
                                        <p:tgtEl>
                                          <p:spTgt spid="141"/>
                                        </p:tgtEl>
                                      </p:cBhvr>
                                    </p:animEffect>
                                  </p:childTnLst>
                                </p:cTn>
                              </p:par>
                              <p:par>
                                <p:cTn id="38" presetID="18" presetClass="entr" presetSubtype="6" fill="hold" nodeType="withEffect">
                                  <p:stCondLst>
                                    <p:cond delay="700"/>
                                  </p:stCondLst>
                                  <p:childTnLst>
                                    <p:set>
                                      <p:cBhvr>
                                        <p:cTn id="39" dur="1" fill="hold">
                                          <p:stCondLst>
                                            <p:cond delay="0"/>
                                          </p:stCondLst>
                                        </p:cTn>
                                        <p:tgtEl>
                                          <p:spTgt spid="156"/>
                                        </p:tgtEl>
                                        <p:attrNameLst>
                                          <p:attrName>style.visibility</p:attrName>
                                        </p:attrNameLst>
                                      </p:cBhvr>
                                      <p:to>
                                        <p:strVal val="visible"/>
                                      </p:to>
                                    </p:set>
                                    <p:animEffect transition="in" filter="strips(downRight)">
                                      <p:cBhvr>
                                        <p:cTn id="40" dur="200"/>
                                        <p:tgtEl>
                                          <p:spTgt spid="156"/>
                                        </p:tgtEl>
                                      </p:cBhvr>
                                    </p:animEffect>
                                  </p:childTnLst>
                                </p:cTn>
                              </p:par>
                              <p:par>
                                <p:cTn id="41" presetID="22" presetClass="entr" presetSubtype="8" fill="hold" nodeType="withEffect">
                                  <p:stCondLst>
                                    <p:cond delay="900"/>
                                  </p:stCondLst>
                                  <p:childTnLst>
                                    <p:set>
                                      <p:cBhvr>
                                        <p:cTn id="42" dur="1" fill="hold">
                                          <p:stCondLst>
                                            <p:cond delay="0"/>
                                          </p:stCondLst>
                                        </p:cTn>
                                        <p:tgtEl>
                                          <p:spTgt spid="145"/>
                                        </p:tgtEl>
                                        <p:attrNameLst>
                                          <p:attrName>style.visibility</p:attrName>
                                        </p:attrNameLst>
                                      </p:cBhvr>
                                      <p:to>
                                        <p:strVal val="visible"/>
                                      </p:to>
                                    </p:set>
                                    <p:animEffect transition="in" filter="wipe(left)">
                                      <p:cBhvr>
                                        <p:cTn id="43" dur="100"/>
                                        <p:tgtEl>
                                          <p:spTgt spid="145"/>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159"/>
                                        </p:tgtEl>
                                        <p:attrNameLst>
                                          <p:attrName>style.visibility</p:attrName>
                                        </p:attrNameLst>
                                      </p:cBhvr>
                                      <p:to>
                                        <p:strVal val="visible"/>
                                      </p:to>
                                    </p:set>
                                    <p:animEffect transition="in" filter="wipe(left)">
                                      <p:cBhvr>
                                        <p:cTn id="46" dur="200"/>
                                        <p:tgtEl>
                                          <p:spTgt spid="159"/>
                                        </p:tgtEl>
                                      </p:cBhvr>
                                    </p:animEffect>
                                  </p:childTnLst>
                                </p:cTn>
                              </p:par>
                              <p:par>
                                <p:cTn id="47" presetID="22" presetClass="entr" presetSubtype="4" fill="hold" nodeType="withEffect">
                                  <p:stCondLst>
                                    <p:cond delay="1200"/>
                                  </p:stCondLst>
                                  <p:childTnLst>
                                    <p:set>
                                      <p:cBhvr>
                                        <p:cTn id="48" dur="1" fill="hold">
                                          <p:stCondLst>
                                            <p:cond delay="0"/>
                                          </p:stCondLst>
                                        </p:cTn>
                                        <p:tgtEl>
                                          <p:spTgt spid="160"/>
                                        </p:tgtEl>
                                        <p:attrNameLst>
                                          <p:attrName>style.visibility</p:attrName>
                                        </p:attrNameLst>
                                      </p:cBhvr>
                                      <p:to>
                                        <p:strVal val="visible"/>
                                      </p:to>
                                    </p:set>
                                    <p:animEffect transition="in" filter="wipe(down)">
                                      <p:cBhvr>
                                        <p:cTn id="49" dur="200"/>
                                        <p:tgtEl>
                                          <p:spTgt spid="160"/>
                                        </p:tgtEl>
                                      </p:cBhvr>
                                    </p:animEffect>
                                  </p:childTnLst>
                                </p:cTn>
                              </p:par>
                            </p:childTnLst>
                          </p:cTn>
                        </p:par>
                        <p:par>
                          <p:cTn id="50" fill="hold">
                            <p:stCondLst>
                              <p:cond delay="1400"/>
                            </p:stCondLst>
                            <p:childTnLst>
                              <p:par>
                                <p:cTn id="51" presetID="10" presetClass="entr" presetSubtype="0" fill="hold" nodeType="afterEffect">
                                  <p:stCondLst>
                                    <p:cond delay="0"/>
                                  </p:stCondLst>
                                  <p:childTnLst>
                                    <p:set>
                                      <p:cBhvr>
                                        <p:cTn id="52" dur="1" fill="hold">
                                          <p:stCondLst>
                                            <p:cond delay="0"/>
                                          </p:stCondLst>
                                        </p:cTn>
                                        <p:tgtEl>
                                          <p:spTgt spid="201"/>
                                        </p:tgtEl>
                                        <p:attrNameLst>
                                          <p:attrName>style.visibility</p:attrName>
                                        </p:attrNameLst>
                                      </p:cBhvr>
                                      <p:to>
                                        <p:strVal val="visible"/>
                                      </p:to>
                                    </p:set>
                                    <p:animEffect transition="in" filter="fade">
                                      <p:cBhvr>
                                        <p:cTn id="53" dur="1000"/>
                                        <p:tgtEl>
                                          <p:spTgt spid="201"/>
                                        </p:tgtEl>
                                      </p:cBhvr>
                                    </p:animEffect>
                                  </p:childTnLst>
                                </p:cTn>
                              </p:par>
                              <p:par>
                                <p:cTn id="54" presetID="10" presetClass="entr" presetSubtype="0" fill="hold" nodeType="withEffect">
                                  <p:stCondLst>
                                    <p:cond delay="0"/>
                                  </p:stCondLst>
                                  <p:childTnLst>
                                    <p:set>
                                      <p:cBhvr>
                                        <p:cTn id="55" dur="1" fill="hold">
                                          <p:stCondLst>
                                            <p:cond delay="0"/>
                                          </p:stCondLst>
                                        </p:cTn>
                                        <p:tgtEl>
                                          <p:spTgt spid="164"/>
                                        </p:tgtEl>
                                        <p:attrNameLst>
                                          <p:attrName>style.visibility</p:attrName>
                                        </p:attrNameLst>
                                      </p:cBhvr>
                                      <p:to>
                                        <p:strVal val="visible"/>
                                      </p:to>
                                    </p:set>
                                    <p:animEffect transition="in" filter="fade">
                                      <p:cBhvr>
                                        <p:cTn id="56" dur="2000"/>
                                        <p:tgtEl>
                                          <p:spTgt spid="164"/>
                                        </p:tgtEl>
                                      </p:cBhvr>
                                    </p:animEffect>
                                  </p:childTnLst>
                                </p:cTn>
                              </p:par>
                              <p:par>
                                <p:cTn id="57" presetID="22" presetClass="entr" presetSubtype="2" fill="hold" grpId="0" nodeType="withEffect">
                                  <p:stCondLst>
                                    <p:cond delay="2900"/>
                                  </p:stCondLst>
                                  <p:childTnLst>
                                    <p:set>
                                      <p:cBhvr>
                                        <p:cTn id="58" dur="1" fill="hold">
                                          <p:stCondLst>
                                            <p:cond delay="0"/>
                                          </p:stCondLst>
                                        </p:cTn>
                                        <p:tgtEl>
                                          <p:spTgt spid="219"/>
                                        </p:tgtEl>
                                        <p:attrNameLst>
                                          <p:attrName>style.visibility</p:attrName>
                                        </p:attrNameLst>
                                      </p:cBhvr>
                                      <p:to>
                                        <p:strVal val="visible"/>
                                      </p:to>
                                    </p:set>
                                    <p:animEffect transition="in" filter="wipe(right)">
                                      <p:cBhvr>
                                        <p:cTn id="59" dur="500"/>
                                        <p:tgtEl>
                                          <p:spTgt spid="219"/>
                                        </p:tgtEl>
                                      </p:cBhvr>
                                    </p:animEffect>
                                  </p:childTnLst>
                                </p:cTn>
                              </p:par>
                              <p:par>
                                <p:cTn id="60" presetID="49" presetClass="entr" presetSubtype="0" decel="100000" fill="hold" grpId="0" nodeType="withEffect">
                                  <p:stCondLst>
                                    <p:cond delay="3400"/>
                                  </p:stCondLst>
                                  <p:childTnLst>
                                    <p:set>
                                      <p:cBhvr>
                                        <p:cTn id="61" dur="1" fill="hold">
                                          <p:stCondLst>
                                            <p:cond delay="0"/>
                                          </p:stCondLst>
                                        </p:cTn>
                                        <p:tgtEl>
                                          <p:spTgt spid="220"/>
                                        </p:tgtEl>
                                        <p:attrNameLst>
                                          <p:attrName>style.visibility</p:attrName>
                                        </p:attrNameLst>
                                      </p:cBhvr>
                                      <p:to>
                                        <p:strVal val="visible"/>
                                      </p:to>
                                    </p:set>
                                    <p:anim calcmode="lin" valueType="num">
                                      <p:cBhvr>
                                        <p:cTn id="62" dur="1000" fill="hold"/>
                                        <p:tgtEl>
                                          <p:spTgt spid="220"/>
                                        </p:tgtEl>
                                        <p:attrNameLst>
                                          <p:attrName>ppt_w</p:attrName>
                                        </p:attrNameLst>
                                      </p:cBhvr>
                                      <p:tavLst>
                                        <p:tav tm="0">
                                          <p:val>
                                            <p:fltVal val="0"/>
                                          </p:val>
                                        </p:tav>
                                        <p:tav tm="100000">
                                          <p:val>
                                            <p:strVal val="#ppt_w"/>
                                          </p:val>
                                        </p:tav>
                                      </p:tavLst>
                                    </p:anim>
                                    <p:anim calcmode="lin" valueType="num">
                                      <p:cBhvr>
                                        <p:cTn id="63" dur="1000" fill="hold"/>
                                        <p:tgtEl>
                                          <p:spTgt spid="220"/>
                                        </p:tgtEl>
                                        <p:attrNameLst>
                                          <p:attrName>ppt_h</p:attrName>
                                        </p:attrNameLst>
                                      </p:cBhvr>
                                      <p:tavLst>
                                        <p:tav tm="0">
                                          <p:val>
                                            <p:fltVal val="0"/>
                                          </p:val>
                                        </p:tav>
                                        <p:tav tm="100000">
                                          <p:val>
                                            <p:strVal val="#ppt_h"/>
                                          </p:val>
                                        </p:tav>
                                      </p:tavLst>
                                    </p:anim>
                                    <p:anim calcmode="lin" valueType="num">
                                      <p:cBhvr>
                                        <p:cTn id="64" dur="1000" fill="hold"/>
                                        <p:tgtEl>
                                          <p:spTgt spid="220"/>
                                        </p:tgtEl>
                                        <p:attrNameLst>
                                          <p:attrName>style.rotation</p:attrName>
                                        </p:attrNameLst>
                                      </p:cBhvr>
                                      <p:tavLst>
                                        <p:tav tm="0">
                                          <p:val>
                                            <p:fltVal val="360"/>
                                          </p:val>
                                        </p:tav>
                                        <p:tav tm="100000">
                                          <p:val>
                                            <p:fltVal val="0"/>
                                          </p:val>
                                        </p:tav>
                                      </p:tavLst>
                                    </p:anim>
                                    <p:animEffect transition="in" filter="fade">
                                      <p:cBhvr>
                                        <p:cTn id="65" dur="1000"/>
                                        <p:tgtEl>
                                          <p:spTgt spid="220"/>
                                        </p:tgtEl>
                                      </p:cBhvr>
                                    </p:animEffect>
                                  </p:childTnLst>
                                </p:cTn>
                              </p:par>
                              <p:par>
                                <p:cTn id="66" presetID="22" presetClass="entr" presetSubtype="2" fill="hold" grpId="0" nodeType="withEffect">
                                  <p:stCondLst>
                                    <p:cond delay="2900"/>
                                  </p:stCondLst>
                                  <p:childTnLst>
                                    <p:set>
                                      <p:cBhvr>
                                        <p:cTn id="67" dur="1" fill="hold">
                                          <p:stCondLst>
                                            <p:cond delay="0"/>
                                          </p:stCondLst>
                                        </p:cTn>
                                        <p:tgtEl>
                                          <p:spTgt spid="221"/>
                                        </p:tgtEl>
                                        <p:attrNameLst>
                                          <p:attrName>style.visibility</p:attrName>
                                        </p:attrNameLst>
                                      </p:cBhvr>
                                      <p:to>
                                        <p:strVal val="visible"/>
                                      </p:to>
                                    </p:set>
                                    <p:animEffect transition="in" filter="wipe(right)">
                                      <p:cBhvr>
                                        <p:cTn id="68" dur="500"/>
                                        <p:tgtEl>
                                          <p:spTgt spid="221"/>
                                        </p:tgtEl>
                                      </p:cBhvr>
                                    </p:animEffect>
                                  </p:childTnLst>
                                </p:cTn>
                              </p:par>
                              <p:par>
                                <p:cTn id="69" presetID="49" presetClass="entr" presetSubtype="0" decel="100000" fill="hold" grpId="0" nodeType="withEffect">
                                  <p:stCondLst>
                                    <p:cond delay="3400"/>
                                  </p:stCondLst>
                                  <p:childTnLst>
                                    <p:set>
                                      <p:cBhvr>
                                        <p:cTn id="70" dur="1" fill="hold">
                                          <p:stCondLst>
                                            <p:cond delay="0"/>
                                          </p:stCondLst>
                                        </p:cTn>
                                        <p:tgtEl>
                                          <p:spTgt spid="222"/>
                                        </p:tgtEl>
                                        <p:attrNameLst>
                                          <p:attrName>style.visibility</p:attrName>
                                        </p:attrNameLst>
                                      </p:cBhvr>
                                      <p:to>
                                        <p:strVal val="visible"/>
                                      </p:to>
                                    </p:set>
                                    <p:anim calcmode="lin" valueType="num">
                                      <p:cBhvr>
                                        <p:cTn id="71" dur="1000" fill="hold"/>
                                        <p:tgtEl>
                                          <p:spTgt spid="222"/>
                                        </p:tgtEl>
                                        <p:attrNameLst>
                                          <p:attrName>ppt_w</p:attrName>
                                        </p:attrNameLst>
                                      </p:cBhvr>
                                      <p:tavLst>
                                        <p:tav tm="0">
                                          <p:val>
                                            <p:fltVal val="0"/>
                                          </p:val>
                                        </p:tav>
                                        <p:tav tm="100000">
                                          <p:val>
                                            <p:strVal val="#ppt_w"/>
                                          </p:val>
                                        </p:tav>
                                      </p:tavLst>
                                    </p:anim>
                                    <p:anim calcmode="lin" valueType="num">
                                      <p:cBhvr>
                                        <p:cTn id="72" dur="1000" fill="hold"/>
                                        <p:tgtEl>
                                          <p:spTgt spid="222"/>
                                        </p:tgtEl>
                                        <p:attrNameLst>
                                          <p:attrName>ppt_h</p:attrName>
                                        </p:attrNameLst>
                                      </p:cBhvr>
                                      <p:tavLst>
                                        <p:tav tm="0">
                                          <p:val>
                                            <p:fltVal val="0"/>
                                          </p:val>
                                        </p:tav>
                                        <p:tav tm="100000">
                                          <p:val>
                                            <p:strVal val="#ppt_h"/>
                                          </p:val>
                                        </p:tav>
                                      </p:tavLst>
                                    </p:anim>
                                    <p:anim calcmode="lin" valueType="num">
                                      <p:cBhvr>
                                        <p:cTn id="73" dur="1000" fill="hold"/>
                                        <p:tgtEl>
                                          <p:spTgt spid="222"/>
                                        </p:tgtEl>
                                        <p:attrNameLst>
                                          <p:attrName>style.rotation</p:attrName>
                                        </p:attrNameLst>
                                      </p:cBhvr>
                                      <p:tavLst>
                                        <p:tav tm="0">
                                          <p:val>
                                            <p:fltVal val="360"/>
                                          </p:val>
                                        </p:tav>
                                        <p:tav tm="100000">
                                          <p:val>
                                            <p:fltVal val="0"/>
                                          </p:val>
                                        </p:tav>
                                      </p:tavLst>
                                    </p:anim>
                                    <p:animEffect transition="in" filter="fade">
                                      <p:cBhvr>
                                        <p:cTn id="74" dur="1000"/>
                                        <p:tgtEl>
                                          <p:spTgt spid="222"/>
                                        </p:tgtEl>
                                      </p:cBhvr>
                                    </p:animEffect>
                                  </p:childTnLst>
                                </p:cTn>
                              </p:par>
                              <p:par>
                                <p:cTn id="75" presetID="22" presetClass="entr" presetSubtype="8" fill="hold" grpId="0" nodeType="withEffect">
                                  <p:stCondLst>
                                    <p:cond delay="2900"/>
                                  </p:stCondLst>
                                  <p:childTnLst>
                                    <p:set>
                                      <p:cBhvr>
                                        <p:cTn id="76" dur="1" fill="hold">
                                          <p:stCondLst>
                                            <p:cond delay="0"/>
                                          </p:stCondLst>
                                        </p:cTn>
                                        <p:tgtEl>
                                          <p:spTgt spid="223"/>
                                        </p:tgtEl>
                                        <p:attrNameLst>
                                          <p:attrName>style.visibility</p:attrName>
                                        </p:attrNameLst>
                                      </p:cBhvr>
                                      <p:to>
                                        <p:strVal val="visible"/>
                                      </p:to>
                                    </p:set>
                                    <p:animEffect transition="in" filter="wipe(left)">
                                      <p:cBhvr>
                                        <p:cTn id="77" dur="500"/>
                                        <p:tgtEl>
                                          <p:spTgt spid="223"/>
                                        </p:tgtEl>
                                      </p:cBhvr>
                                    </p:animEffect>
                                  </p:childTnLst>
                                </p:cTn>
                              </p:par>
                              <p:par>
                                <p:cTn id="78" presetID="49" presetClass="entr" presetSubtype="0" decel="100000" fill="hold" grpId="0" nodeType="withEffect">
                                  <p:stCondLst>
                                    <p:cond delay="3400"/>
                                  </p:stCondLst>
                                  <p:childTnLst>
                                    <p:set>
                                      <p:cBhvr>
                                        <p:cTn id="79" dur="1" fill="hold">
                                          <p:stCondLst>
                                            <p:cond delay="0"/>
                                          </p:stCondLst>
                                        </p:cTn>
                                        <p:tgtEl>
                                          <p:spTgt spid="224"/>
                                        </p:tgtEl>
                                        <p:attrNameLst>
                                          <p:attrName>style.visibility</p:attrName>
                                        </p:attrNameLst>
                                      </p:cBhvr>
                                      <p:to>
                                        <p:strVal val="visible"/>
                                      </p:to>
                                    </p:set>
                                    <p:anim calcmode="lin" valueType="num">
                                      <p:cBhvr>
                                        <p:cTn id="80" dur="1000" fill="hold"/>
                                        <p:tgtEl>
                                          <p:spTgt spid="224"/>
                                        </p:tgtEl>
                                        <p:attrNameLst>
                                          <p:attrName>ppt_w</p:attrName>
                                        </p:attrNameLst>
                                      </p:cBhvr>
                                      <p:tavLst>
                                        <p:tav tm="0">
                                          <p:val>
                                            <p:fltVal val="0"/>
                                          </p:val>
                                        </p:tav>
                                        <p:tav tm="100000">
                                          <p:val>
                                            <p:strVal val="#ppt_w"/>
                                          </p:val>
                                        </p:tav>
                                      </p:tavLst>
                                    </p:anim>
                                    <p:anim calcmode="lin" valueType="num">
                                      <p:cBhvr>
                                        <p:cTn id="81" dur="1000" fill="hold"/>
                                        <p:tgtEl>
                                          <p:spTgt spid="224"/>
                                        </p:tgtEl>
                                        <p:attrNameLst>
                                          <p:attrName>ppt_h</p:attrName>
                                        </p:attrNameLst>
                                      </p:cBhvr>
                                      <p:tavLst>
                                        <p:tav tm="0">
                                          <p:val>
                                            <p:fltVal val="0"/>
                                          </p:val>
                                        </p:tav>
                                        <p:tav tm="100000">
                                          <p:val>
                                            <p:strVal val="#ppt_h"/>
                                          </p:val>
                                        </p:tav>
                                      </p:tavLst>
                                    </p:anim>
                                    <p:anim calcmode="lin" valueType="num">
                                      <p:cBhvr>
                                        <p:cTn id="82" dur="1000" fill="hold"/>
                                        <p:tgtEl>
                                          <p:spTgt spid="224"/>
                                        </p:tgtEl>
                                        <p:attrNameLst>
                                          <p:attrName>style.rotation</p:attrName>
                                        </p:attrNameLst>
                                      </p:cBhvr>
                                      <p:tavLst>
                                        <p:tav tm="0">
                                          <p:val>
                                            <p:fltVal val="360"/>
                                          </p:val>
                                        </p:tav>
                                        <p:tav tm="100000">
                                          <p:val>
                                            <p:fltVal val="0"/>
                                          </p:val>
                                        </p:tav>
                                      </p:tavLst>
                                    </p:anim>
                                    <p:animEffect transition="in" filter="fade">
                                      <p:cBhvr>
                                        <p:cTn id="83" dur="10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animBg="1"/>
      <p:bldP spid="141" grpId="0" animBg="1"/>
      <p:bldP spid="148" grpId="0" animBg="1"/>
      <p:bldP spid="149" grpId="0" animBg="1"/>
      <p:bldP spid="153" grpId="0" animBg="1"/>
      <p:bldP spid="154" grpId="0" animBg="1"/>
      <p:bldP spid="155" grpId="0" animBg="1"/>
      <p:bldP spid="159" grpId="0" animBg="1"/>
      <p:bldP spid="163" grpId="0" animBg="1"/>
      <p:bldP spid="219" grpId="0" animBg="1"/>
      <p:bldP spid="220" grpId="0"/>
      <p:bldP spid="221" grpId="0" animBg="1"/>
      <p:bldP spid="222" grpId="0"/>
      <p:bldP spid="223" grpId="0" animBg="1"/>
      <p:bldP spid="2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577600" y="936981"/>
            <a:ext cx="2890743" cy="521260"/>
            <a:chOff x="2816009" y="1399813"/>
            <a:chExt cx="3268158" cy="629839"/>
          </a:xfrm>
        </p:grpSpPr>
        <p:sp>
          <p:nvSpPr>
            <p:cNvPr id="23" name="任意多边形 22"/>
            <p:cNvSpPr/>
            <p:nvPr/>
          </p:nvSpPr>
          <p:spPr>
            <a:xfrm>
              <a:off x="2824132" y="1399813"/>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4" name="TextBox 23"/>
            <p:cNvSpPr txBox="1"/>
            <p:nvPr/>
          </p:nvSpPr>
          <p:spPr>
            <a:xfrm rot="21349957">
              <a:off x="3685266" y="1482816"/>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2017</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工作总结</a:t>
              </a:r>
            </a:p>
          </p:txBody>
        </p:sp>
        <p:sp>
          <p:nvSpPr>
            <p:cNvPr id="25" name="TextBox 24"/>
            <p:cNvSpPr txBox="1"/>
            <p:nvPr/>
          </p:nvSpPr>
          <p:spPr>
            <a:xfrm>
              <a:off x="2816009" y="1471821"/>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1</a:t>
              </a:r>
              <a:endParaRPr lang="zh-CN" altLang="en-US" sz="2400" b="1" dirty="0">
                <a:solidFill>
                  <a:schemeClr val="bg1"/>
                </a:solidFill>
                <a:latin typeface="微软雅黑" pitchFamily="34" charset="-122"/>
                <a:ea typeface="微软雅黑" pitchFamily="34" charset="-122"/>
              </a:endParaRPr>
            </a:p>
          </p:txBody>
        </p:sp>
      </p:grpSp>
      <p:grpSp>
        <p:nvGrpSpPr>
          <p:cNvPr id="4" name="组合 3"/>
          <p:cNvGrpSpPr/>
          <p:nvPr/>
        </p:nvGrpSpPr>
        <p:grpSpPr>
          <a:xfrm>
            <a:off x="2577600" y="1473331"/>
            <a:ext cx="2890743" cy="521260"/>
            <a:chOff x="2816009" y="2183095"/>
            <a:chExt cx="3268158" cy="629839"/>
          </a:xfrm>
        </p:grpSpPr>
        <p:sp>
          <p:nvSpPr>
            <p:cNvPr id="26" name="任意多边形 25"/>
            <p:cNvSpPr/>
            <p:nvPr/>
          </p:nvSpPr>
          <p:spPr>
            <a:xfrm>
              <a:off x="2824132" y="2183095"/>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7" name="TextBox 26"/>
            <p:cNvSpPr txBox="1"/>
            <p:nvPr/>
          </p:nvSpPr>
          <p:spPr>
            <a:xfrm rot="21349957">
              <a:off x="3728759" y="2266098"/>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未完成事宜汇报</a:t>
              </a:r>
            </a:p>
          </p:txBody>
        </p:sp>
        <p:sp>
          <p:nvSpPr>
            <p:cNvPr id="28" name="TextBox 27"/>
            <p:cNvSpPr txBox="1"/>
            <p:nvPr/>
          </p:nvSpPr>
          <p:spPr>
            <a:xfrm>
              <a:off x="2816009" y="2255103"/>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2</a:t>
              </a:r>
              <a:endParaRPr lang="zh-CN" altLang="en-US" sz="24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2587218" y="2518156"/>
            <a:ext cx="2890743" cy="521260"/>
            <a:chOff x="2816009" y="2896775"/>
            <a:chExt cx="3268158" cy="629839"/>
          </a:xfrm>
        </p:grpSpPr>
        <p:sp>
          <p:nvSpPr>
            <p:cNvPr id="29" name="任意多边形 28"/>
            <p:cNvSpPr/>
            <p:nvPr/>
          </p:nvSpPr>
          <p:spPr>
            <a:xfrm>
              <a:off x="2824132" y="2896775"/>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0" name="TextBox 29"/>
            <p:cNvSpPr txBox="1"/>
            <p:nvPr/>
          </p:nvSpPr>
          <p:spPr>
            <a:xfrm rot="21349957">
              <a:off x="3728756" y="2979778"/>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防范措施与方法</a:t>
              </a:r>
            </a:p>
          </p:txBody>
        </p:sp>
        <p:sp>
          <p:nvSpPr>
            <p:cNvPr id="31" name="TextBox 30"/>
            <p:cNvSpPr txBox="1"/>
            <p:nvPr/>
          </p:nvSpPr>
          <p:spPr>
            <a:xfrm>
              <a:off x="2816009" y="2968783"/>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4</a:t>
              </a:r>
              <a:endParaRPr lang="zh-CN" altLang="en-US" sz="2400"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2577601" y="1991234"/>
            <a:ext cx="2890743" cy="521260"/>
            <a:chOff x="2816010" y="3733630"/>
            <a:chExt cx="3268158" cy="629839"/>
          </a:xfrm>
        </p:grpSpPr>
        <p:sp>
          <p:nvSpPr>
            <p:cNvPr id="32" name="任意多边形 31"/>
            <p:cNvSpPr/>
            <p:nvPr/>
          </p:nvSpPr>
          <p:spPr>
            <a:xfrm>
              <a:off x="2824133" y="3733630"/>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3" name="TextBox 32"/>
            <p:cNvSpPr txBox="1"/>
            <p:nvPr/>
          </p:nvSpPr>
          <p:spPr>
            <a:xfrm rot="21349957">
              <a:off x="3851996" y="3816633"/>
              <a:ext cx="1687605"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成功项目展示</a:t>
              </a:r>
            </a:p>
          </p:txBody>
        </p:sp>
        <p:sp>
          <p:nvSpPr>
            <p:cNvPr id="34" name="TextBox 33"/>
            <p:cNvSpPr txBox="1"/>
            <p:nvPr/>
          </p:nvSpPr>
          <p:spPr>
            <a:xfrm>
              <a:off x="2816010" y="3805638"/>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3</a:t>
              </a:r>
              <a:endParaRPr lang="zh-CN" altLang="en-US" sz="2400" b="1" dirty="0">
                <a:solidFill>
                  <a:schemeClr val="bg1"/>
                </a:solidFill>
                <a:latin typeface="微软雅黑" pitchFamily="34" charset="-122"/>
                <a:ea typeface="微软雅黑" pitchFamily="34" charset="-122"/>
              </a:endParaRPr>
            </a:p>
          </p:txBody>
        </p:sp>
      </p:grpSp>
      <p:sp>
        <p:nvSpPr>
          <p:cNvPr id="35" name="任意多边形 34"/>
          <p:cNvSpPr/>
          <p:nvPr/>
        </p:nvSpPr>
        <p:spPr>
          <a:xfrm>
            <a:off x="2953635" y="1978613"/>
            <a:ext cx="2433720" cy="434002"/>
          </a:xfrm>
          <a:custGeom>
            <a:avLst/>
            <a:gdLst>
              <a:gd name="connsiteX0" fmla="*/ 71787 w 2751467"/>
              <a:gd name="connsiteY0" fmla="*/ 238613 h 524405"/>
              <a:gd name="connsiteX1" fmla="*/ 14637 w 2751467"/>
              <a:gd name="connsiteY1" fmla="*/ 438638 h 524405"/>
              <a:gd name="connsiteX2" fmla="*/ 309912 w 2751467"/>
              <a:gd name="connsiteY2" fmla="*/ 190988 h 524405"/>
              <a:gd name="connsiteX3" fmla="*/ 147987 w 2751467"/>
              <a:gd name="connsiteY3" fmla="*/ 505313 h 524405"/>
              <a:gd name="connsiteX4" fmla="*/ 471837 w 2751467"/>
              <a:gd name="connsiteY4" fmla="*/ 152888 h 524405"/>
              <a:gd name="connsiteX5" fmla="*/ 538512 w 2751467"/>
              <a:gd name="connsiteY5" fmla="*/ 505313 h 524405"/>
              <a:gd name="connsiteX6" fmla="*/ 719487 w 2751467"/>
              <a:gd name="connsiteY6" fmla="*/ 143363 h 524405"/>
              <a:gd name="connsiteX7" fmla="*/ 852837 w 2751467"/>
              <a:gd name="connsiteY7" fmla="*/ 505313 h 524405"/>
              <a:gd name="connsiteX8" fmla="*/ 1014762 w 2751467"/>
              <a:gd name="connsiteY8" fmla="*/ 143363 h 524405"/>
              <a:gd name="connsiteX9" fmla="*/ 1167162 w 2751467"/>
              <a:gd name="connsiteY9" fmla="*/ 476738 h 524405"/>
              <a:gd name="connsiteX10" fmla="*/ 1271937 w 2751467"/>
              <a:gd name="connsiteY10" fmla="*/ 162413 h 524405"/>
              <a:gd name="connsiteX11" fmla="*/ 1367187 w 2751467"/>
              <a:gd name="connsiteY11" fmla="*/ 486263 h 524405"/>
              <a:gd name="connsiteX12" fmla="*/ 1452912 w 2751467"/>
              <a:gd name="connsiteY12" fmla="*/ 124313 h 524405"/>
              <a:gd name="connsiteX13" fmla="*/ 1681512 w 2751467"/>
              <a:gd name="connsiteY13" fmla="*/ 524363 h 524405"/>
              <a:gd name="connsiteX14" fmla="*/ 1748187 w 2751467"/>
              <a:gd name="connsiteY14" fmla="*/ 95738 h 524405"/>
              <a:gd name="connsiteX15" fmla="*/ 2043462 w 2751467"/>
              <a:gd name="connsiteY15" fmla="*/ 467213 h 524405"/>
              <a:gd name="connsiteX16" fmla="*/ 2024412 w 2751467"/>
              <a:gd name="connsiteY16" fmla="*/ 38588 h 524405"/>
              <a:gd name="connsiteX17" fmla="*/ 2291112 w 2751467"/>
              <a:gd name="connsiteY17" fmla="*/ 467213 h 524405"/>
              <a:gd name="connsiteX18" fmla="*/ 2272062 w 2751467"/>
              <a:gd name="connsiteY18" fmla="*/ 488 h 524405"/>
              <a:gd name="connsiteX19" fmla="*/ 2538762 w 2751467"/>
              <a:gd name="connsiteY19" fmla="*/ 371963 h 524405"/>
              <a:gd name="connsiteX20" fmla="*/ 2529237 w 2751467"/>
              <a:gd name="connsiteY20" fmla="*/ 67163 h 524405"/>
              <a:gd name="connsiteX21" fmla="*/ 2738787 w 2751467"/>
              <a:gd name="connsiteY21" fmla="*/ 400538 h 524405"/>
              <a:gd name="connsiteX22" fmla="*/ 2710212 w 2751467"/>
              <a:gd name="connsiteY22" fmla="*/ 29063 h 52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51467" h="524405">
                <a:moveTo>
                  <a:pt x="71787" y="238613"/>
                </a:moveTo>
                <a:cubicBezTo>
                  <a:pt x="23368" y="342594"/>
                  <a:pt x="-25050" y="446575"/>
                  <a:pt x="14637" y="438638"/>
                </a:cubicBezTo>
                <a:cubicBezTo>
                  <a:pt x="54324" y="430701"/>
                  <a:pt x="287687" y="179876"/>
                  <a:pt x="309912" y="190988"/>
                </a:cubicBezTo>
                <a:cubicBezTo>
                  <a:pt x="332137" y="202100"/>
                  <a:pt x="121000" y="511663"/>
                  <a:pt x="147987" y="505313"/>
                </a:cubicBezTo>
                <a:cubicBezTo>
                  <a:pt x="174974" y="498963"/>
                  <a:pt x="406750" y="152888"/>
                  <a:pt x="471837" y="152888"/>
                </a:cubicBezTo>
                <a:cubicBezTo>
                  <a:pt x="536924" y="152888"/>
                  <a:pt x="497237" y="506900"/>
                  <a:pt x="538512" y="505313"/>
                </a:cubicBezTo>
                <a:cubicBezTo>
                  <a:pt x="579787" y="503726"/>
                  <a:pt x="667100" y="143363"/>
                  <a:pt x="719487" y="143363"/>
                </a:cubicBezTo>
                <a:cubicBezTo>
                  <a:pt x="771874" y="143363"/>
                  <a:pt x="803625" y="505313"/>
                  <a:pt x="852837" y="505313"/>
                </a:cubicBezTo>
                <a:cubicBezTo>
                  <a:pt x="902049" y="505313"/>
                  <a:pt x="962375" y="148125"/>
                  <a:pt x="1014762" y="143363"/>
                </a:cubicBezTo>
                <a:cubicBezTo>
                  <a:pt x="1067149" y="138601"/>
                  <a:pt x="1124300" y="473563"/>
                  <a:pt x="1167162" y="476738"/>
                </a:cubicBezTo>
                <a:cubicBezTo>
                  <a:pt x="1210024" y="479913"/>
                  <a:pt x="1238600" y="160826"/>
                  <a:pt x="1271937" y="162413"/>
                </a:cubicBezTo>
                <a:cubicBezTo>
                  <a:pt x="1305274" y="164000"/>
                  <a:pt x="1337025" y="492613"/>
                  <a:pt x="1367187" y="486263"/>
                </a:cubicBezTo>
                <a:cubicBezTo>
                  <a:pt x="1397349" y="479913"/>
                  <a:pt x="1400525" y="117963"/>
                  <a:pt x="1452912" y="124313"/>
                </a:cubicBezTo>
                <a:cubicBezTo>
                  <a:pt x="1505299" y="130663"/>
                  <a:pt x="1632300" y="529126"/>
                  <a:pt x="1681512" y="524363"/>
                </a:cubicBezTo>
                <a:cubicBezTo>
                  <a:pt x="1730725" y="519601"/>
                  <a:pt x="1687862" y="105263"/>
                  <a:pt x="1748187" y="95738"/>
                </a:cubicBezTo>
                <a:cubicBezTo>
                  <a:pt x="1808512" y="86213"/>
                  <a:pt x="1997425" y="476738"/>
                  <a:pt x="2043462" y="467213"/>
                </a:cubicBezTo>
                <a:cubicBezTo>
                  <a:pt x="2089500" y="457688"/>
                  <a:pt x="1983137" y="38588"/>
                  <a:pt x="2024412" y="38588"/>
                </a:cubicBezTo>
                <a:cubicBezTo>
                  <a:pt x="2065687" y="38588"/>
                  <a:pt x="2249837" y="473563"/>
                  <a:pt x="2291112" y="467213"/>
                </a:cubicBezTo>
                <a:cubicBezTo>
                  <a:pt x="2332387" y="460863"/>
                  <a:pt x="2230787" y="16363"/>
                  <a:pt x="2272062" y="488"/>
                </a:cubicBezTo>
                <a:cubicBezTo>
                  <a:pt x="2313337" y="-15387"/>
                  <a:pt x="2495900" y="360851"/>
                  <a:pt x="2538762" y="371963"/>
                </a:cubicBezTo>
                <a:cubicBezTo>
                  <a:pt x="2581624" y="383075"/>
                  <a:pt x="2495900" y="62401"/>
                  <a:pt x="2529237" y="67163"/>
                </a:cubicBezTo>
                <a:cubicBezTo>
                  <a:pt x="2562574" y="71925"/>
                  <a:pt x="2708625" y="406888"/>
                  <a:pt x="2738787" y="400538"/>
                </a:cubicBezTo>
                <a:cubicBezTo>
                  <a:pt x="2768949" y="394188"/>
                  <a:pt x="2739580" y="211625"/>
                  <a:pt x="2710212" y="29063"/>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sz="1400">
              <a:solidFill>
                <a:schemeClr val="bg1"/>
              </a:solidFill>
              <a:latin typeface="微软雅黑" pitchFamily="34" charset="-122"/>
              <a:ea typeface="微软雅黑" pitchFamily="34" charset="-122"/>
            </a:endParaRPr>
          </a:p>
        </p:txBody>
      </p:sp>
      <p:grpSp>
        <p:nvGrpSpPr>
          <p:cNvPr id="2" name="组合 1"/>
          <p:cNvGrpSpPr/>
          <p:nvPr/>
        </p:nvGrpSpPr>
        <p:grpSpPr>
          <a:xfrm>
            <a:off x="446046" y="372757"/>
            <a:ext cx="1199070" cy="638597"/>
            <a:chOff x="504280" y="450404"/>
            <a:chExt cx="1355621" cy="771618"/>
          </a:xfrm>
        </p:grpSpPr>
        <p:sp>
          <p:nvSpPr>
            <p:cNvPr id="19" name="任意多边形 18"/>
            <p:cNvSpPr/>
            <p:nvPr/>
          </p:nvSpPr>
          <p:spPr>
            <a:xfrm>
              <a:off x="504280" y="450404"/>
              <a:ext cx="1355621" cy="771618"/>
            </a:xfrm>
            <a:custGeom>
              <a:avLst/>
              <a:gdLst>
                <a:gd name="connsiteX0" fmla="*/ 307399 w 1279908"/>
                <a:gd name="connsiteY0" fmla="*/ 232729 h 728522"/>
                <a:gd name="connsiteX1" fmla="*/ 2599 w 1279908"/>
                <a:gd name="connsiteY1" fmla="*/ 289879 h 728522"/>
                <a:gd name="connsiteX2" fmla="*/ 459799 w 1279908"/>
                <a:gd name="connsiteY2" fmla="*/ 728029 h 728522"/>
                <a:gd name="connsiteX3" fmla="*/ 1278949 w 1279908"/>
                <a:gd name="connsiteY3" fmla="*/ 194629 h 728522"/>
                <a:gd name="connsiteX4" fmla="*/ 612199 w 1279908"/>
                <a:gd name="connsiteY4" fmla="*/ 4129 h 728522"/>
                <a:gd name="connsiteX5" fmla="*/ 40699 w 1279908"/>
                <a:gd name="connsiteY5" fmla="*/ 347029 h 72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9908" h="728522">
                  <a:moveTo>
                    <a:pt x="307399" y="232729"/>
                  </a:moveTo>
                  <a:cubicBezTo>
                    <a:pt x="142299" y="220029"/>
                    <a:pt x="-22801" y="207329"/>
                    <a:pt x="2599" y="289879"/>
                  </a:cubicBezTo>
                  <a:cubicBezTo>
                    <a:pt x="27999" y="372429"/>
                    <a:pt x="247074" y="743904"/>
                    <a:pt x="459799" y="728029"/>
                  </a:cubicBezTo>
                  <a:cubicBezTo>
                    <a:pt x="672524" y="712154"/>
                    <a:pt x="1253549" y="315279"/>
                    <a:pt x="1278949" y="194629"/>
                  </a:cubicBezTo>
                  <a:cubicBezTo>
                    <a:pt x="1304349" y="73979"/>
                    <a:pt x="818574" y="-21271"/>
                    <a:pt x="612199" y="4129"/>
                  </a:cubicBezTo>
                  <a:cubicBezTo>
                    <a:pt x="405824" y="29529"/>
                    <a:pt x="223261" y="188279"/>
                    <a:pt x="40699" y="347029"/>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0" name="TextBox 19"/>
            <p:cNvSpPr txBox="1"/>
            <p:nvPr/>
          </p:nvSpPr>
          <p:spPr>
            <a:xfrm>
              <a:off x="832431" y="587899"/>
              <a:ext cx="774211"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目 录</a:t>
              </a:r>
            </a:p>
          </p:txBody>
        </p:sp>
      </p:grpSp>
      <p:grpSp>
        <p:nvGrpSpPr>
          <p:cNvPr id="22" name="组合 21"/>
          <p:cNvGrpSpPr/>
          <p:nvPr/>
        </p:nvGrpSpPr>
        <p:grpSpPr>
          <a:xfrm>
            <a:off x="2586997" y="3098239"/>
            <a:ext cx="2890743" cy="521260"/>
            <a:chOff x="2816010" y="3733630"/>
            <a:chExt cx="3268158" cy="629839"/>
          </a:xfrm>
        </p:grpSpPr>
        <p:sp>
          <p:nvSpPr>
            <p:cNvPr id="36" name="任意多边形 35"/>
            <p:cNvSpPr/>
            <p:nvPr/>
          </p:nvSpPr>
          <p:spPr>
            <a:xfrm>
              <a:off x="2824133" y="3733630"/>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7" name="TextBox 36"/>
            <p:cNvSpPr txBox="1"/>
            <p:nvPr/>
          </p:nvSpPr>
          <p:spPr>
            <a:xfrm rot="21349957">
              <a:off x="3685264" y="3816633"/>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2018</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工作计划</a:t>
              </a:r>
            </a:p>
          </p:txBody>
        </p:sp>
        <p:sp>
          <p:nvSpPr>
            <p:cNvPr id="38" name="TextBox 37"/>
            <p:cNvSpPr txBox="1"/>
            <p:nvPr/>
          </p:nvSpPr>
          <p:spPr>
            <a:xfrm>
              <a:off x="2816010" y="3805638"/>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5</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413594880"/>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7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0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2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50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22" presetClass="entr" presetSubtype="8" fill="hold" grpId="0" nodeType="afterEffect">
                                  <p:stCondLst>
                                    <p:cond delay="50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childTnLst>
                          </p:cTn>
                        </p:par>
                        <p:par>
                          <p:cTn id="33" fill="hold">
                            <p:stCondLst>
                              <p:cond delay="3000"/>
                            </p:stCondLst>
                            <p:childTnLst>
                              <p:par>
                                <p:cTn id="34" presetID="9" presetClass="emph" presetSubtype="0" nodeType="afterEffect">
                                  <p:stCondLst>
                                    <p:cond delay="0"/>
                                  </p:stCondLst>
                                  <p:childTnLst>
                                    <p:set>
                                      <p:cBhvr rctx="PPT">
                                        <p:cTn id="35" dur="indefinite"/>
                                        <p:tgtEl>
                                          <p:spTgt spid="3"/>
                                        </p:tgtEl>
                                        <p:attrNameLst>
                                          <p:attrName>style.opacity</p:attrName>
                                        </p:attrNameLst>
                                      </p:cBhvr>
                                      <p:to>
                                        <p:strVal val="0.5"/>
                                      </p:to>
                                    </p:set>
                                    <p:animEffect filter="image" prLst="opacity: 0.5">
                                      <p:cBhvr rctx="IE">
                                        <p:cTn id="36" dur="indefinite"/>
                                        <p:tgtEl>
                                          <p:spTgt spid="3"/>
                                        </p:tgtEl>
                                      </p:cBhvr>
                                    </p:animEffect>
                                  </p:childTnLst>
                                </p:cTn>
                              </p:par>
                            </p:childTnLst>
                          </p:cTn>
                        </p:par>
                        <p:par>
                          <p:cTn id="37" fill="hold">
                            <p:stCondLst>
                              <p:cond delay="3000"/>
                            </p:stCondLst>
                            <p:childTnLst>
                              <p:par>
                                <p:cTn id="38" presetID="9" presetClass="emph" presetSubtype="0" nodeType="afterEffect">
                                  <p:stCondLst>
                                    <p:cond delay="0"/>
                                  </p:stCondLst>
                                  <p:childTnLst>
                                    <p:set>
                                      <p:cBhvr rctx="PPT">
                                        <p:cTn id="39" dur="indefinite"/>
                                        <p:tgtEl>
                                          <p:spTgt spid="4"/>
                                        </p:tgtEl>
                                        <p:attrNameLst>
                                          <p:attrName>style.opacity</p:attrName>
                                        </p:attrNameLst>
                                      </p:cBhvr>
                                      <p:to>
                                        <p:strVal val="0.5"/>
                                      </p:to>
                                    </p:set>
                                    <p:animEffect filter="image" prLst="opacity: 0.5">
                                      <p:cBhvr rctx="IE">
                                        <p:cTn id="40" dur="indefinite"/>
                                        <p:tgtEl>
                                          <p:spTgt spid="4"/>
                                        </p:tgtEl>
                                      </p:cBhvr>
                                    </p:animEffect>
                                  </p:childTnLst>
                                </p:cTn>
                              </p:par>
                            </p:childTnLst>
                          </p:cTn>
                        </p:par>
                        <p:par>
                          <p:cTn id="41" fill="hold">
                            <p:stCondLst>
                              <p:cond delay="3000"/>
                            </p:stCondLst>
                            <p:childTnLst>
                              <p:par>
                                <p:cTn id="42" presetID="9" presetClass="emph" presetSubtype="0" nodeType="afterEffect">
                                  <p:stCondLst>
                                    <p:cond delay="0"/>
                                  </p:stCondLst>
                                  <p:childTnLst>
                                    <p:set>
                                      <p:cBhvr rctx="PPT">
                                        <p:cTn id="43" dur="indefinite"/>
                                        <p:tgtEl>
                                          <p:spTgt spid="5"/>
                                        </p:tgtEl>
                                        <p:attrNameLst>
                                          <p:attrName>style.opacity</p:attrName>
                                        </p:attrNameLst>
                                      </p:cBhvr>
                                      <p:to>
                                        <p:strVal val="0.5"/>
                                      </p:to>
                                    </p:set>
                                    <p:animEffect filter="image" prLst="opacity: 0.5">
                                      <p:cBhvr rctx="IE">
                                        <p:cTn id="44" dur="indefinite"/>
                                        <p:tgtEl>
                                          <p:spTgt spid="5"/>
                                        </p:tgtEl>
                                      </p:cBhvr>
                                    </p:animEffect>
                                  </p:childTnLst>
                                </p:cTn>
                              </p:par>
                            </p:childTnLst>
                          </p:cTn>
                        </p:par>
                        <p:par>
                          <p:cTn id="45" fill="hold">
                            <p:stCondLst>
                              <p:cond delay="3000"/>
                            </p:stCondLst>
                            <p:childTnLst>
                              <p:par>
                                <p:cTn id="46" presetID="9" presetClass="emph" presetSubtype="0" nodeType="afterEffect">
                                  <p:stCondLst>
                                    <p:cond delay="0"/>
                                  </p:stCondLst>
                                  <p:childTnLst>
                                    <p:set>
                                      <p:cBhvr rctx="PPT">
                                        <p:cTn id="47" dur="indefinite"/>
                                        <p:tgtEl>
                                          <p:spTgt spid="22"/>
                                        </p:tgtEl>
                                        <p:attrNameLst>
                                          <p:attrName>style.opacity</p:attrName>
                                        </p:attrNameLst>
                                      </p:cBhvr>
                                      <p:to>
                                        <p:strVal val="0.5"/>
                                      </p:to>
                                    </p:set>
                                    <p:animEffect filter="image" prLst="opacity: 0.5">
                                      <p:cBhvr rctx="IE">
                                        <p:cTn id="48" dur="indefinite"/>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右箭头 23"/>
          <p:cNvSpPr/>
          <p:nvPr/>
        </p:nvSpPr>
        <p:spPr>
          <a:xfrm flipV="1">
            <a:off x="1923378" y="1839032"/>
            <a:ext cx="358498" cy="358146"/>
          </a:xfrm>
          <a:prstGeom prst="bentArrow">
            <a:avLst/>
          </a:prstGeom>
          <a:noFill/>
          <a:ln w="12700">
            <a:solidFill>
              <a:schemeClr val="bg1"/>
            </a:solidFill>
          </a:ln>
        </p:spPr>
        <p:style>
          <a:lnRef idx="3">
            <a:schemeClr val="lt1"/>
          </a:lnRef>
          <a:fillRef idx="1">
            <a:schemeClr val="accent5"/>
          </a:fillRef>
          <a:effectRef idx="1">
            <a:schemeClr val="accent5"/>
          </a:effectRef>
          <a:fontRef idx="minor">
            <a:schemeClr val="lt1"/>
          </a:fontRef>
        </p:style>
        <p:txBody>
          <a:bodyPr lIns="69890" tIns="34944" rIns="69890" bIns="34944" rtlCol="0" anchor="ctr"/>
          <a:lstStyle/>
          <a:p>
            <a:pPr algn="ctr"/>
            <a:endParaRPr lang="zh-CN" altLang="en-US">
              <a:solidFill>
                <a:schemeClr val="lt1"/>
              </a:solidFill>
            </a:endParaRPr>
          </a:p>
        </p:txBody>
      </p:sp>
      <p:sp>
        <p:nvSpPr>
          <p:cNvPr id="25" name="圆角右箭头 24"/>
          <p:cNvSpPr/>
          <p:nvPr/>
        </p:nvSpPr>
        <p:spPr>
          <a:xfrm flipV="1">
            <a:off x="2952410" y="3189149"/>
            <a:ext cx="358498" cy="358146"/>
          </a:xfrm>
          <a:prstGeom prst="bentArrow">
            <a:avLst/>
          </a:prstGeom>
          <a:noFill/>
          <a:ln w="12700">
            <a:solidFill>
              <a:schemeClr val="bg1"/>
            </a:solidFill>
          </a:ln>
        </p:spPr>
        <p:style>
          <a:lnRef idx="3">
            <a:schemeClr val="lt1"/>
          </a:lnRef>
          <a:fillRef idx="1">
            <a:schemeClr val="accent5"/>
          </a:fillRef>
          <a:effectRef idx="1">
            <a:schemeClr val="accent5"/>
          </a:effectRef>
          <a:fontRef idx="minor">
            <a:schemeClr val="lt1"/>
          </a:fontRef>
        </p:style>
        <p:txBody>
          <a:bodyPr lIns="69890" tIns="34944" rIns="69890" bIns="34944" rtlCol="0" anchor="ctr"/>
          <a:lstStyle/>
          <a:p>
            <a:pPr algn="ctr"/>
            <a:endParaRPr lang="zh-CN" altLang="en-US">
              <a:solidFill>
                <a:schemeClr val="lt1"/>
              </a:solidFill>
            </a:endParaRPr>
          </a:p>
        </p:txBody>
      </p:sp>
      <p:sp>
        <p:nvSpPr>
          <p:cNvPr id="26" name="圆角右箭头 25"/>
          <p:cNvSpPr/>
          <p:nvPr/>
        </p:nvSpPr>
        <p:spPr>
          <a:xfrm flipV="1">
            <a:off x="2433333" y="2530046"/>
            <a:ext cx="358498" cy="358146"/>
          </a:xfrm>
          <a:prstGeom prst="bentArrow">
            <a:avLst/>
          </a:prstGeom>
          <a:noFill/>
          <a:ln w="12700">
            <a:solidFill>
              <a:schemeClr val="bg1"/>
            </a:solidFill>
          </a:ln>
        </p:spPr>
        <p:style>
          <a:lnRef idx="3">
            <a:schemeClr val="lt1"/>
          </a:lnRef>
          <a:fillRef idx="1">
            <a:schemeClr val="accent5"/>
          </a:fillRef>
          <a:effectRef idx="1">
            <a:schemeClr val="accent5"/>
          </a:effectRef>
          <a:fontRef idx="minor">
            <a:schemeClr val="lt1"/>
          </a:fontRef>
        </p:style>
        <p:txBody>
          <a:bodyPr lIns="69890" tIns="34944" rIns="69890" bIns="34944" rtlCol="0" anchor="ctr"/>
          <a:lstStyle/>
          <a:p>
            <a:pPr algn="ctr"/>
            <a:endParaRPr lang="zh-CN" altLang="en-US">
              <a:solidFill>
                <a:schemeClr val="lt1"/>
              </a:solidFill>
            </a:endParaRPr>
          </a:p>
        </p:txBody>
      </p:sp>
      <p:grpSp>
        <p:nvGrpSpPr>
          <p:cNvPr id="27" name="组合 26"/>
          <p:cNvGrpSpPr/>
          <p:nvPr/>
        </p:nvGrpSpPr>
        <p:grpSpPr>
          <a:xfrm>
            <a:off x="1782831" y="1292045"/>
            <a:ext cx="901292" cy="461373"/>
            <a:chOff x="1566236" y="1335468"/>
            <a:chExt cx="1152000" cy="630084"/>
          </a:xfrm>
        </p:grpSpPr>
        <p:sp>
          <p:nvSpPr>
            <p:cNvPr id="28" name="圆角矩形 27"/>
            <p:cNvSpPr/>
            <p:nvPr/>
          </p:nvSpPr>
          <p:spPr>
            <a:xfrm>
              <a:off x="1566236" y="1335468"/>
              <a:ext cx="1152000" cy="630084"/>
            </a:xfrm>
            <a:prstGeom prst="roundRect">
              <a:avLst/>
            </a:prstGeom>
            <a:noFill/>
            <a:ln w="12700">
              <a:solidFill>
                <a:schemeClr val="bg1"/>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699529" y="1419677"/>
              <a:ext cx="828842" cy="504386"/>
            </a:xfrm>
            <a:prstGeom prst="rect">
              <a:avLst/>
            </a:prstGeom>
            <a:noFill/>
          </p:spPr>
          <p:txBody>
            <a:bodyPr wrap="square" rtlCol="0">
              <a:spAutoFit/>
            </a:bodyPr>
            <a:lstStyle/>
            <a:p>
              <a:pPr algn="ctr"/>
              <a:r>
                <a:rPr lang="zh-CN" altLang="en-US" sz="1800" dirty="0">
                  <a:solidFill>
                    <a:schemeClr val="bg1"/>
                  </a:solidFill>
                  <a:latin typeface="微软雅黑" pitchFamily="34" charset="-122"/>
                  <a:ea typeface="微软雅黑" pitchFamily="34" charset="-122"/>
                </a:rPr>
                <a:t>标题</a:t>
              </a:r>
            </a:p>
          </p:txBody>
        </p:sp>
      </p:grpSp>
      <p:grpSp>
        <p:nvGrpSpPr>
          <p:cNvPr id="30" name="组合 29"/>
          <p:cNvGrpSpPr/>
          <p:nvPr/>
        </p:nvGrpSpPr>
        <p:grpSpPr>
          <a:xfrm>
            <a:off x="2299266" y="1907208"/>
            <a:ext cx="901292" cy="461373"/>
            <a:chOff x="2226324" y="2175580"/>
            <a:chExt cx="1152000" cy="630084"/>
          </a:xfrm>
          <a:noFill/>
        </p:grpSpPr>
        <p:sp>
          <p:nvSpPr>
            <p:cNvPr id="31" name="圆角矩形 30"/>
            <p:cNvSpPr/>
            <p:nvPr/>
          </p:nvSpPr>
          <p:spPr>
            <a:xfrm>
              <a:off x="2226324" y="2175580"/>
              <a:ext cx="1152000" cy="630084"/>
            </a:xfrm>
            <a:prstGeom prst="roundRect">
              <a:avLst/>
            </a:prstGeom>
            <a:grpFill/>
            <a:ln w="12700">
              <a:solidFill>
                <a:schemeClr val="bg1"/>
              </a:soli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sp>
          <p:nvSpPr>
            <p:cNvPr id="32" name="TextBox 31"/>
            <p:cNvSpPr txBox="1"/>
            <p:nvPr/>
          </p:nvSpPr>
          <p:spPr>
            <a:xfrm>
              <a:off x="2387903" y="2261926"/>
              <a:ext cx="828842" cy="504386"/>
            </a:xfrm>
            <a:prstGeom prst="rect">
              <a:avLst/>
            </a:prstGeom>
            <a:grpFill/>
            <a:ln w="12700">
              <a:noFill/>
            </a:ln>
          </p:spPr>
          <p:txBody>
            <a:bodyPr wrap="square" rtlCol="0">
              <a:spAutoFit/>
            </a:bodyPr>
            <a:lstStyle/>
            <a:p>
              <a:pPr algn="ctr"/>
              <a:r>
                <a:rPr lang="zh-CN" altLang="en-US" sz="1800" dirty="0">
                  <a:solidFill>
                    <a:schemeClr val="bg1"/>
                  </a:solidFill>
                  <a:latin typeface="微软雅黑" pitchFamily="34" charset="-122"/>
                  <a:ea typeface="微软雅黑" pitchFamily="34" charset="-122"/>
                </a:rPr>
                <a:t>标题</a:t>
              </a:r>
            </a:p>
          </p:txBody>
        </p:sp>
      </p:grpSp>
      <p:grpSp>
        <p:nvGrpSpPr>
          <p:cNvPr id="33" name="组合 32"/>
          <p:cNvGrpSpPr/>
          <p:nvPr/>
        </p:nvGrpSpPr>
        <p:grpSpPr>
          <a:xfrm>
            <a:off x="2815700" y="2522371"/>
            <a:ext cx="901292" cy="461373"/>
            <a:chOff x="2886412" y="3015692"/>
            <a:chExt cx="1152000" cy="630084"/>
          </a:xfrm>
          <a:noFill/>
        </p:grpSpPr>
        <p:sp>
          <p:nvSpPr>
            <p:cNvPr id="34" name="圆角矩形 33"/>
            <p:cNvSpPr/>
            <p:nvPr/>
          </p:nvSpPr>
          <p:spPr>
            <a:xfrm>
              <a:off x="2886412" y="3015692"/>
              <a:ext cx="1152000" cy="630084"/>
            </a:xfrm>
            <a:prstGeom prst="roundRect">
              <a:avLst/>
            </a:prstGeom>
            <a:grpFill/>
            <a:ln w="12700">
              <a:solidFill>
                <a:schemeClr val="bg1"/>
              </a:solidFill>
            </a:ln>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p>
          </p:txBody>
        </p:sp>
        <p:sp>
          <p:nvSpPr>
            <p:cNvPr id="35" name="TextBox 34"/>
            <p:cNvSpPr txBox="1"/>
            <p:nvPr/>
          </p:nvSpPr>
          <p:spPr>
            <a:xfrm>
              <a:off x="3026415" y="3104175"/>
              <a:ext cx="828842" cy="504386"/>
            </a:xfrm>
            <a:prstGeom prst="rect">
              <a:avLst/>
            </a:prstGeom>
            <a:grpFill/>
            <a:ln w="12700">
              <a:noFill/>
            </a:ln>
          </p:spPr>
          <p:txBody>
            <a:bodyPr wrap="square" rtlCol="0">
              <a:spAutoFit/>
            </a:bodyPr>
            <a:lstStyle/>
            <a:p>
              <a:pPr algn="ctr"/>
              <a:r>
                <a:rPr lang="zh-CN" altLang="en-US" sz="1800" dirty="0">
                  <a:solidFill>
                    <a:schemeClr val="bg1"/>
                  </a:solidFill>
                  <a:latin typeface="微软雅黑" pitchFamily="34" charset="-122"/>
                  <a:ea typeface="微软雅黑" pitchFamily="34" charset="-122"/>
                </a:rPr>
                <a:t>标题</a:t>
              </a:r>
            </a:p>
          </p:txBody>
        </p:sp>
      </p:grpSp>
      <p:grpSp>
        <p:nvGrpSpPr>
          <p:cNvPr id="36" name="组合 35"/>
          <p:cNvGrpSpPr/>
          <p:nvPr/>
        </p:nvGrpSpPr>
        <p:grpSpPr>
          <a:xfrm>
            <a:off x="3332132" y="3137535"/>
            <a:ext cx="901292" cy="461373"/>
            <a:chOff x="3546500" y="3855804"/>
            <a:chExt cx="1152000" cy="630084"/>
          </a:xfrm>
          <a:noFill/>
        </p:grpSpPr>
        <p:sp>
          <p:nvSpPr>
            <p:cNvPr id="37" name="圆角矩形 36"/>
            <p:cNvSpPr/>
            <p:nvPr/>
          </p:nvSpPr>
          <p:spPr>
            <a:xfrm>
              <a:off x="3546500" y="3855804"/>
              <a:ext cx="1152000" cy="630084"/>
            </a:xfrm>
            <a:prstGeom prst="roundRect">
              <a:avLst/>
            </a:prstGeom>
            <a:grpFill/>
            <a:ln w="12700">
              <a:solidFill>
                <a:schemeClr val="bg1"/>
              </a:solid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
          <p:nvSpPr>
            <p:cNvPr id="38" name="TextBox 37"/>
            <p:cNvSpPr txBox="1"/>
            <p:nvPr/>
          </p:nvSpPr>
          <p:spPr>
            <a:xfrm>
              <a:off x="3708079" y="3946426"/>
              <a:ext cx="828842" cy="504386"/>
            </a:xfrm>
            <a:prstGeom prst="rect">
              <a:avLst/>
            </a:prstGeom>
            <a:grpFill/>
            <a:ln w="12700">
              <a:noFill/>
            </a:ln>
          </p:spPr>
          <p:txBody>
            <a:bodyPr wrap="square" rtlCol="0">
              <a:spAutoFit/>
            </a:bodyPr>
            <a:lstStyle/>
            <a:p>
              <a:pPr algn="ctr"/>
              <a:r>
                <a:rPr lang="zh-CN" altLang="en-US" sz="1800" dirty="0">
                  <a:solidFill>
                    <a:schemeClr val="bg1"/>
                  </a:solidFill>
                  <a:latin typeface="微软雅黑" pitchFamily="34" charset="-122"/>
                  <a:ea typeface="微软雅黑" pitchFamily="34" charset="-122"/>
                </a:rPr>
                <a:t>标题</a:t>
              </a:r>
            </a:p>
          </p:txBody>
        </p:sp>
      </p:grpSp>
      <p:sp>
        <p:nvSpPr>
          <p:cNvPr id="39" name="矩形 38"/>
          <p:cNvSpPr/>
          <p:nvPr/>
        </p:nvSpPr>
        <p:spPr>
          <a:xfrm>
            <a:off x="3109755" y="1280148"/>
            <a:ext cx="4964560" cy="624568"/>
          </a:xfrm>
          <a:prstGeom prst="rect">
            <a:avLst/>
          </a:prstGeom>
        </p:spPr>
        <p:txBody>
          <a:bodyPr wrap="square" lIns="69890" tIns="34944" rIns="69890" bIns="34944">
            <a:spAutoFit/>
          </a:bodyPr>
          <a:lstStyle/>
          <a:p>
            <a:pPr lvl="0" algn="just" fontAlgn="base">
              <a:lnSpc>
                <a:spcPct val="150000"/>
              </a:lnSpc>
              <a:spcBef>
                <a:spcPct val="0"/>
              </a:spcBef>
              <a:spcAft>
                <a:spcPct val="0"/>
              </a:spcAft>
            </a:pPr>
            <a:r>
              <a:rPr lang="zh-CN" altLang="en-US" sz="1200" dirty="0">
                <a:solidFill>
                  <a:schemeClr val="bg1"/>
                </a:solidFill>
                <a:latin typeface="微软雅黑" pitchFamily="34" charset="-122"/>
                <a:ea typeface="微软雅黑" pitchFamily="34" charset="-122"/>
              </a:rPr>
              <a:t>请输入相关内容请输入相关内容请输入相关内容</a:t>
            </a:r>
            <a:endParaRPr lang="en-US" altLang="zh-CN" sz="1200" dirty="0">
              <a:solidFill>
                <a:schemeClr val="bg1"/>
              </a:solidFill>
              <a:latin typeface="微软雅黑" pitchFamily="34" charset="-122"/>
              <a:ea typeface="微软雅黑" pitchFamily="34" charset="-122"/>
            </a:endParaRPr>
          </a:p>
          <a:p>
            <a:pPr lvl="0" algn="just" fontAlgn="base">
              <a:lnSpc>
                <a:spcPct val="150000"/>
              </a:lnSpc>
              <a:spcBef>
                <a:spcPct val="0"/>
              </a:spcBef>
              <a:spcAft>
                <a:spcPct val="0"/>
              </a:spcAft>
            </a:pPr>
            <a:r>
              <a:rPr lang="zh-CN" altLang="en-US" sz="1200" dirty="0">
                <a:solidFill>
                  <a:schemeClr val="bg1"/>
                </a:solidFill>
                <a:latin typeface="微软雅黑" pitchFamily="34" charset="-122"/>
                <a:ea typeface="微软雅黑" pitchFamily="34" charset="-122"/>
              </a:rPr>
              <a:t>请输入相关内容请输入相关内容请输入相关内容</a:t>
            </a:r>
            <a:endParaRPr lang="zh-CN" altLang="zh-CN" sz="1200" dirty="0">
              <a:solidFill>
                <a:prstClr val="black">
                  <a:lumMod val="65000"/>
                  <a:lumOff val="35000"/>
                </a:prstClr>
              </a:solidFill>
              <a:latin typeface="微软雅黑" pitchFamily="34" charset="-122"/>
              <a:ea typeface="微软雅黑" pitchFamily="34" charset="-122"/>
            </a:endParaRPr>
          </a:p>
        </p:txBody>
      </p:sp>
      <p:sp>
        <p:nvSpPr>
          <p:cNvPr id="40" name="矩形 39"/>
          <p:cNvSpPr/>
          <p:nvPr/>
        </p:nvSpPr>
        <p:spPr>
          <a:xfrm>
            <a:off x="3613825" y="1899278"/>
            <a:ext cx="4727415" cy="624568"/>
          </a:xfrm>
          <a:prstGeom prst="rect">
            <a:avLst/>
          </a:prstGeom>
        </p:spPr>
        <p:txBody>
          <a:bodyPr wrap="square" lIns="69890" tIns="34944" rIns="69890" bIns="34944">
            <a:spAutoFit/>
          </a:bodyPr>
          <a:lstStyle/>
          <a:p>
            <a:pPr lvl="0" algn="just" fontAlgn="base">
              <a:lnSpc>
                <a:spcPct val="150000"/>
              </a:lnSpc>
              <a:spcBef>
                <a:spcPct val="0"/>
              </a:spcBef>
              <a:spcAft>
                <a:spcPct val="0"/>
              </a:spcAft>
            </a:pPr>
            <a:r>
              <a:rPr lang="zh-CN" altLang="en-US" sz="1200" dirty="0">
                <a:solidFill>
                  <a:schemeClr val="bg1"/>
                </a:solidFill>
                <a:latin typeface="微软雅黑" pitchFamily="34" charset="-122"/>
                <a:ea typeface="微软雅黑" pitchFamily="34" charset="-122"/>
              </a:rPr>
              <a:t>请输入相关内容请输入相关内容请输入相关内容</a:t>
            </a:r>
            <a:endParaRPr lang="en-US" altLang="zh-CN" sz="1200" dirty="0">
              <a:solidFill>
                <a:schemeClr val="bg1"/>
              </a:solidFill>
              <a:latin typeface="微软雅黑" pitchFamily="34" charset="-122"/>
              <a:ea typeface="微软雅黑" pitchFamily="34" charset="-122"/>
            </a:endParaRPr>
          </a:p>
          <a:p>
            <a:pPr lvl="0" algn="just" fontAlgn="base">
              <a:lnSpc>
                <a:spcPct val="150000"/>
              </a:lnSpc>
              <a:spcBef>
                <a:spcPct val="0"/>
              </a:spcBef>
              <a:spcAft>
                <a:spcPct val="0"/>
              </a:spcAft>
            </a:pPr>
            <a:r>
              <a:rPr lang="zh-CN" altLang="en-US" sz="1200" dirty="0">
                <a:solidFill>
                  <a:schemeClr val="bg1"/>
                </a:solidFill>
                <a:latin typeface="微软雅黑" pitchFamily="34" charset="-122"/>
                <a:ea typeface="微软雅黑" pitchFamily="34" charset="-122"/>
              </a:rPr>
              <a:t>请输入相关内容请输入相关内容请输入相关内容</a:t>
            </a:r>
            <a:endParaRPr lang="zh-CN" altLang="zh-CN" sz="1200" dirty="0">
              <a:solidFill>
                <a:prstClr val="black">
                  <a:lumMod val="65000"/>
                  <a:lumOff val="35000"/>
                </a:prstClr>
              </a:solidFill>
              <a:latin typeface="微软雅黑" pitchFamily="34" charset="-122"/>
              <a:ea typeface="微软雅黑" pitchFamily="34" charset="-122"/>
            </a:endParaRPr>
          </a:p>
        </p:txBody>
      </p:sp>
      <p:sp>
        <p:nvSpPr>
          <p:cNvPr id="41" name="矩形 40"/>
          <p:cNvSpPr/>
          <p:nvPr/>
        </p:nvSpPr>
        <p:spPr>
          <a:xfrm>
            <a:off x="4107009" y="2518408"/>
            <a:ext cx="4125471" cy="624568"/>
          </a:xfrm>
          <a:prstGeom prst="rect">
            <a:avLst/>
          </a:prstGeom>
        </p:spPr>
        <p:txBody>
          <a:bodyPr wrap="square" lIns="69890" tIns="34944" rIns="69890" bIns="34944">
            <a:spAutoFit/>
          </a:bodyPr>
          <a:lstStyle/>
          <a:p>
            <a:pPr lvl="0" algn="just" fontAlgn="base">
              <a:lnSpc>
                <a:spcPct val="150000"/>
              </a:lnSpc>
              <a:spcBef>
                <a:spcPct val="0"/>
              </a:spcBef>
              <a:spcAft>
                <a:spcPct val="0"/>
              </a:spcAft>
            </a:pPr>
            <a:r>
              <a:rPr lang="zh-CN" altLang="en-US" sz="1200" dirty="0">
                <a:solidFill>
                  <a:schemeClr val="bg1"/>
                </a:solidFill>
                <a:latin typeface="微软雅黑" pitchFamily="34" charset="-122"/>
                <a:ea typeface="微软雅黑" pitchFamily="34" charset="-122"/>
              </a:rPr>
              <a:t>请输入相关内容请输入相关内容请输入相关内容</a:t>
            </a:r>
            <a:endParaRPr lang="en-US" altLang="zh-CN" sz="1200" dirty="0">
              <a:solidFill>
                <a:schemeClr val="bg1"/>
              </a:solidFill>
              <a:latin typeface="微软雅黑" pitchFamily="34" charset="-122"/>
              <a:ea typeface="微软雅黑" pitchFamily="34" charset="-122"/>
            </a:endParaRPr>
          </a:p>
          <a:p>
            <a:pPr lvl="0" algn="just" fontAlgn="base">
              <a:lnSpc>
                <a:spcPct val="150000"/>
              </a:lnSpc>
              <a:spcBef>
                <a:spcPct val="0"/>
              </a:spcBef>
              <a:spcAft>
                <a:spcPct val="0"/>
              </a:spcAft>
            </a:pPr>
            <a:r>
              <a:rPr lang="zh-CN" altLang="en-US" sz="1200" dirty="0">
                <a:solidFill>
                  <a:schemeClr val="bg1"/>
                </a:solidFill>
                <a:latin typeface="微软雅黑" pitchFamily="34" charset="-122"/>
                <a:ea typeface="微软雅黑" pitchFamily="34" charset="-122"/>
              </a:rPr>
              <a:t>请输入相关内容请输入相关内容请输入相关内容</a:t>
            </a:r>
            <a:endParaRPr lang="zh-CN" altLang="zh-CN" sz="1200" dirty="0">
              <a:solidFill>
                <a:prstClr val="black">
                  <a:lumMod val="65000"/>
                  <a:lumOff val="35000"/>
                </a:prstClr>
              </a:solidFill>
              <a:latin typeface="微软雅黑" pitchFamily="34" charset="-122"/>
              <a:ea typeface="微软雅黑" pitchFamily="34" charset="-122"/>
            </a:endParaRPr>
          </a:p>
        </p:txBody>
      </p:sp>
      <p:sp>
        <p:nvSpPr>
          <p:cNvPr id="42" name="矩形 41"/>
          <p:cNvSpPr/>
          <p:nvPr/>
        </p:nvSpPr>
        <p:spPr>
          <a:xfrm>
            <a:off x="4599744" y="3137536"/>
            <a:ext cx="3524074" cy="624568"/>
          </a:xfrm>
          <a:prstGeom prst="rect">
            <a:avLst/>
          </a:prstGeom>
        </p:spPr>
        <p:txBody>
          <a:bodyPr wrap="square" lIns="69890" tIns="34944" rIns="69890" bIns="34944">
            <a:spAutoFit/>
          </a:bodyPr>
          <a:lstStyle/>
          <a:p>
            <a:pPr lvl="0" algn="just" fontAlgn="base">
              <a:lnSpc>
                <a:spcPct val="150000"/>
              </a:lnSpc>
              <a:spcBef>
                <a:spcPct val="0"/>
              </a:spcBef>
              <a:spcAft>
                <a:spcPct val="0"/>
              </a:spcAft>
            </a:pPr>
            <a:r>
              <a:rPr lang="zh-CN" altLang="en-US" sz="1200" dirty="0">
                <a:solidFill>
                  <a:schemeClr val="bg1"/>
                </a:solidFill>
                <a:latin typeface="微软雅黑" pitchFamily="34" charset="-122"/>
                <a:ea typeface="微软雅黑" pitchFamily="34" charset="-122"/>
              </a:rPr>
              <a:t>请输入相关内容请输入相关内容请输入相关内容</a:t>
            </a:r>
            <a:endParaRPr lang="en-US" altLang="zh-CN" sz="1200" dirty="0">
              <a:solidFill>
                <a:schemeClr val="bg1"/>
              </a:solidFill>
              <a:latin typeface="微软雅黑" pitchFamily="34" charset="-122"/>
              <a:ea typeface="微软雅黑" pitchFamily="34" charset="-122"/>
            </a:endParaRPr>
          </a:p>
          <a:p>
            <a:pPr lvl="0" algn="just" fontAlgn="base">
              <a:lnSpc>
                <a:spcPct val="150000"/>
              </a:lnSpc>
              <a:spcBef>
                <a:spcPct val="0"/>
              </a:spcBef>
              <a:spcAft>
                <a:spcPct val="0"/>
              </a:spcAft>
            </a:pPr>
            <a:r>
              <a:rPr lang="zh-CN" altLang="en-US" sz="1200" dirty="0">
                <a:solidFill>
                  <a:schemeClr val="bg1"/>
                </a:solidFill>
                <a:latin typeface="微软雅黑" pitchFamily="34" charset="-122"/>
                <a:ea typeface="微软雅黑" pitchFamily="34" charset="-122"/>
              </a:rPr>
              <a:t>请输入相关内容请输入相关内容请输入相关内容</a:t>
            </a:r>
            <a:endParaRPr lang="zh-CN" altLang="zh-CN" sz="1200" dirty="0">
              <a:solidFill>
                <a:prstClr val="black">
                  <a:lumMod val="65000"/>
                  <a:lumOff val="35000"/>
                </a:prstClr>
              </a:solidFill>
              <a:latin typeface="微软雅黑" pitchFamily="34" charset="-122"/>
              <a:ea typeface="微软雅黑" pitchFamily="34" charset="-122"/>
            </a:endParaRPr>
          </a:p>
        </p:txBody>
      </p:sp>
      <p:pic>
        <p:nvPicPr>
          <p:cNvPr id="43" name="Picture 2" descr="D:\mli\我的超效率\图标\500个矢量+PNG扁平化图标\png\306.png"/>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1034033" y="2770007"/>
            <a:ext cx="1259089" cy="1178411"/>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rot="224269">
            <a:off x="279511" y="281152"/>
            <a:ext cx="2890742" cy="506938"/>
            <a:chOff x="2816010" y="1089142"/>
            <a:chExt cx="3268157" cy="612534"/>
          </a:xfrm>
        </p:grpSpPr>
        <p:sp>
          <p:nvSpPr>
            <p:cNvPr id="23" name="任意多边形 22"/>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4" name="TextBox 43"/>
            <p:cNvSpPr txBox="1"/>
            <p:nvPr/>
          </p:nvSpPr>
          <p:spPr>
            <a:xfrm rot="21349957">
              <a:off x="3851995" y="1172145"/>
              <a:ext cx="1687605"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成功项目展示</a:t>
              </a:r>
            </a:p>
          </p:txBody>
        </p:sp>
        <p:sp>
          <p:nvSpPr>
            <p:cNvPr id="45" name="TextBox 44"/>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3</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094935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down)">
                                      <p:cBhvr>
                                        <p:cTn id="25" dur="500"/>
                                        <p:tgtEl>
                                          <p:spTgt spid="26"/>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down)">
                                      <p:cBhvr>
                                        <p:cTn id="33" dur="500"/>
                                        <p:tgtEl>
                                          <p:spTgt spid="25"/>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4000"/>
                            </p:stCondLst>
                            <p:childTnLst>
                              <p:par>
                                <p:cTn id="39" presetID="14" presetClass="entr" presetSubtype="10" fill="hold" grpId="0"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randombar(horizontal)">
                                      <p:cBhvr>
                                        <p:cTn id="41" dur="500"/>
                                        <p:tgtEl>
                                          <p:spTgt spid="39"/>
                                        </p:tgtEl>
                                      </p:cBhvr>
                                    </p:animEffect>
                                  </p:childTnLst>
                                </p:cTn>
                              </p:par>
                            </p:childTnLst>
                          </p:cTn>
                        </p:par>
                        <p:par>
                          <p:cTn id="42" fill="hold">
                            <p:stCondLst>
                              <p:cond delay="4500"/>
                            </p:stCondLst>
                            <p:childTnLst>
                              <p:par>
                                <p:cTn id="43" presetID="14" presetClass="entr" presetSubtype="10"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randombar(horizontal)">
                                      <p:cBhvr>
                                        <p:cTn id="45" dur="500"/>
                                        <p:tgtEl>
                                          <p:spTgt spid="40"/>
                                        </p:tgtEl>
                                      </p:cBhvr>
                                    </p:animEffect>
                                  </p:childTnLst>
                                </p:cTn>
                              </p:par>
                            </p:childTnLst>
                          </p:cTn>
                        </p:par>
                        <p:par>
                          <p:cTn id="46" fill="hold">
                            <p:stCondLst>
                              <p:cond delay="5000"/>
                            </p:stCondLst>
                            <p:childTnLst>
                              <p:par>
                                <p:cTn id="47" presetID="14" presetClass="entr" presetSubtype="10"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randombar(horizontal)">
                                      <p:cBhvr>
                                        <p:cTn id="49" dur="500"/>
                                        <p:tgtEl>
                                          <p:spTgt spid="41"/>
                                        </p:tgtEl>
                                      </p:cBhvr>
                                    </p:animEffect>
                                  </p:childTnLst>
                                </p:cTn>
                              </p:par>
                            </p:childTnLst>
                          </p:cTn>
                        </p:par>
                        <p:par>
                          <p:cTn id="50" fill="hold">
                            <p:stCondLst>
                              <p:cond delay="5500"/>
                            </p:stCondLst>
                            <p:childTnLst>
                              <p:par>
                                <p:cTn id="51" presetID="14" presetClass="entr" presetSubtype="1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randombar(horizontal)">
                                      <p:cBhvr>
                                        <p:cTn id="5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39" grpId="0"/>
      <p:bldP spid="40" grpId="0"/>
      <p:bldP spid="41"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217362" y="3006320"/>
            <a:ext cx="1064643" cy="897587"/>
            <a:chOff x="2738853" y="5182145"/>
            <a:chExt cx="1360789" cy="1225810"/>
          </a:xfrm>
          <a:solidFill>
            <a:srgbClr val="00B0F0"/>
          </a:solidFill>
        </p:grpSpPr>
        <p:sp>
          <p:nvSpPr>
            <p:cNvPr id="5" name="未知"/>
            <p:cNvSpPr>
              <a:spLocks noChangeAspect="1"/>
            </p:cNvSpPr>
            <p:nvPr/>
          </p:nvSpPr>
          <p:spPr bwMode="auto">
            <a:xfrm>
              <a:off x="2738853" y="5182145"/>
              <a:ext cx="1360789" cy="1197556"/>
            </a:xfrm>
            <a:custGeom>
              <a:avLst/>
              <a:gdLst/>
              <a:ahLst/>
              <a:cxnLst>
                <a:cxn ang="0">
                  <a:pos x="0" y="328"/>
                </a:cxn>
                <a:cxn ang="0">
                  <a:pos x="944" y="0"/>
                </a:cxn>
                <a:cxn ang="0">
                  <a:pos x="963" y="691"/>
                </a:cxn>
                <a:cxn ang="0">
                  <a:pos x="3" y="691"/>
                </a:cxn>
                <a:cxn ang="0">
                  <a:pos x="0" y="328"/>
                </a:cxn>
              </a:cxnLst>
              <a:rect l="0" t="0" r="r" b="b"/>
              <a:pathLst>
                <a:path w="963" h="691">
                  <a:moveTo>
                    <a:pt x="0" y="328"/>
                  </a:moveTo>
                  <a:lnTo>
                    <a:pt x="944" y="0"/>
                  </a:lnTo>
                  <a:lnTo>
                    <a:pt x="963" y="691"/>
                  </a:lnTo>
                  <a:lnTo>
                    <a:pt x="3" y="691"/>
                  </a:lnTo>
                  <a:lnTo>
                    <a:pt x="0" y="328"/>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6" name="Text Box 11"/>
            <p:cNvSpPr txBox="1">
              <a:spLocks noChangeAspect="1" noChangeArrowheads="1"/>
            </p:cNvSpPr>
            <p:nvPr/>
          </p:nvSpPr>
          <p:spPr bwMode="auto">
            <a:xfrm>
              <a:off x="3564537" y="5630358"/>
              <a:ext cx="512403" cy="777597"/>
            </a:xfrm>
            <a:prstGeom prst="rect">
              <a:avLst/>
            </a:prstGeom>
            <a:noFill/>
            <a:ln w="9525" cap="flat" cmpd="sng">
              <a:noFill/>
              <a:miter lim="800000"/>
              <a:headEnd/>
              <a:tailEnd/>
            </a:ln>
            <a:effectLst/>
          </p:spPr>
          <p:txBody>
            <a:bodyPr>
              <a:spAutoFit/>
            </a:bodyPr>
            <a:lstStyle/>
            <a:p>
              <a:pPr>
                <a:spcBef>
                  <a:spcPct val="50000"/>
                </a:spcBef>
                <a:defRPr/>
              </a:pPr>
              <a:r>
                <a:rPr lang="zh-CN" altLang="zh-CN" sz="3100" b="1" dirty="0">
                  <a:solidFill>
                    <a:schemeClr val="bg1"/>
                  </a:solidFill>
                  <a:latin typeface="微软雅黑" pitchFamily="34" charset="-122"/>
                  <a:ea typeface="微软雅黑" pitchFamily="34" charset="-122"/>
                </a:rPr>
                <a:t>1</a:t>
              </a:r>
            </a:p>
          </p:txBody>
        </p:sp>
      </p:grpSp>
      <p:grpSp>
        <p:nvGrpSpPr>
          <p:cNvPr id="7" name="组合 6"/>
          <p:cNvGrpSpPr/>
          <p:nvPr/>
        </p:nvGrpSpPr>
        <p:grpSpPr>
          <a:xfrm>
            <a:off x="3406332" y="2441580"/>
            <a:ext cx="1060582" cy="1600826"/>
            <a:chOff x="4258552" y="4410893"/>
            <a:chExt cx="1355600" cy="2186205"/>
          </a:xfrm>
          <a:solidFill>
            <a:srgbClr val="92D050"/>
          </a:solidFill>
        </p:grpSpPr>
        <p:sp>
          <p:nvSpPr>
            <p:cNvPr id="8" name="未知"/>
            <p:cNvSpPr>
              <a:spLocks noChangeAspect="1"/>
            </p:cNvSpPr>
            <p:nvPr/>
          </p:nvSpPr>
          <p:spPr bwMode="auto">
            <a:xfrm>
              <a:off x="4258552" y="4410893"/>
              <a:ext cx="1355600" cy="1968809"/>
            </a:xfrm>
            <a:custGeom>
              <a:avLst/>
              <a:gdLst/>
              <a:ahLst/>
              <a:cxnLst>
                <a:cxn ang="0">
                  <a:pos x="0" y="390"/>
                </a:cxn>
                <a:cxn ang="0">
                  <a:pos x="952" y="0"/>
                </a:cxn>
                <a:cxn ang="0">
                  <a:pos x="960" y="1110"/>
                </a:cxn>
                <a:cxn ang="0">
                  <a:pos x="0" y="1110"/>
                </a:cxn>
                <a:cxn ang="0">
                  <a:pos x="0" y="390"/>
                </a:cxn>
              </a:cxnLst>
              <a:rect l="0" t="0" r="r" b="b"/>
              <a:pathLst>
                <a:path w="960" h="1110">
                  <a:moveTo>
                    <a:pt x="0" y="390"/>
                  </a:moveTo>
                  <a:lnTo>
                    <a:pt x="952" y="0"/>
                  </a:lnTo>
                  <a:lnTo>
                    <a:pt x="960" y="1110"/>
                  </a:lnTo>
                  <a:lnTo>
                    <a:pt x="0" y="1110"/>
                  </a:lnTo>
                  <a:lnTo>
                    <a:pt x="0" y="390"/>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9" name="Text Box 12"/>
            <p:cNvSpPr txBox="1">
              <a:spLocks noChangeAspect="1" noChangeArrowheads="1"/>
            </p:cNvSpPr>
            <p:nvPr/>
          </p:nvSpPr>
          <p:spPr bwMode="auto">
            <a:xfrm>
              <a:off x="5092019" y="5630357"/>
              <a:ext cx="512404" cy="966741"/>
            </a:xfrm>
            <a:prstGeom prst="rect">
              <a:avLst/>
            </a:prstGeom>
            <a:noFill/>
            <a:ln w="9525" cap="flat" cmpd="sng">
              <a:noFill/>
              <a:miter lim="800000"/>
              <a:headEnd/>
              <a:tailEnd/>
            </a:ln>
            <a:effectLst/>
          </p:spPr>
          <p:txBody>
            <a:bodyPr>
              <a:spAutoFit/>
            </a:bodyPr>
            <a:lstStyle>
              <a:defPPr>
                <a:defRPr lang="zh-CN"/>
              </a:defPPr>
              <a:lvl1pPr marR="0" lvl="0" indent="0" fontAlgn="auto">
                <a:lnSpc>
                  <a:spcPct val="100000"/>
                </a:lnSpc>
                <a:spcBef>
                  <a:spcPct val="50000"/>
                </a:spcBef>
                <a:spcAft>
                  <a:spcPts val="0"/>
                </a:spcAft>
                <a:buClrTx/>
                <a:buSzTx/>
                <a:buFontTx/>
                <a:buNone/>
                <a:tabLst/>
                <a:defRPr sz="4000" b="1">
                  <a:gradFill>
                    <a:gsLst>
                      <a:gs pos="100000">
                        <a:srgbClr val="398EB6"/>
                      </a:gs>
                      <a:gs pos="0">
                        <a:srgbClr val="B4DAF1"/>
                      </a:gs>
                    </a:gsLst>
                    <a:path path="circle">
                      <a:fillToRect l="50000" t="50000" r="50000" b="50000"/>
                    </a:path>
                  </a:gradFill>
                  <a:latin typeface="Edwardian Script ITC" pitchFamily="66" charset="0"/>
                  <a:ea typeface="方正铁筋隶书简体" pitchFamily="65" charset="-122"/>
                </a:defRPr>
              </a:lvl1pPr>
            </a:lstStyle>
            <a:p>
              <a:r>
                <a:rPr lang="zh-CN" altLang="zh-CN" dirty="0">
                  <a:solidFill>
                    <a:schemeClr val="bg1"/>
                  </a:solidFill>
                  <a:latin typeface="微软雅黑" pitchFamily="34" charset="-122"/>
                  <a:ea typeface="微软雅黑" pitchFamily="34" charset="-122"/>
                </a:rPr>
                <a:t>2</a:t>
              </a:r>
            </a:p>
          </p:txBody>
        </p:sp>
      </p:grpSp>
      <p:grpSp>
        <p:nvGrpSpPr>
          <p:cNvPr id="10" name="组合 9"/>
          <p:cNvGrpSpPr/>
          <p:nvPr/>
        </p:nvGrpSpPr>
        <p:grpSpPr>
          <a:xfrm>
            <a:off x="4584644" y="1926282"/>
            <a:ext cx="1067686" cy="2116123"/>
            <a:chOff x="5764630" y="3707166"/>
            <a:chExt cx="1364680" cy="2889932"/>
          </a:xfrm>
          <a:noFill/>
        </p:grpSpPr>
        <p:sp>
          <p:nvSpPr>
            <p:cNvPr id="11" name="未知"/>
            <p:cNvSpPr>
              <a:spLocks noChangeAspect="1"/>
            </p:cNvSpPr>
            <p:nvPr/>
          </p:nvSpPr>
          <p:spPr bwMode="auto">
            <a:xfrm>
              <a:off x="5764630" y="3707166"/>
              <a:ext cx="1364680" cy="2671722"/>
            </a:xfrm>
            <a:custGeom>
              <a:avLst/>
              <a:gdLst/>
              <a:ahLst/>
              <a:cxnLst>
                <a:cxn ang="0">
                  <a:pos x="0" y="381"/>
                </a:cxn>
                <a:cxn ang="0">
                  <a:pos x="949" y="0"/>
                </a:cxn>
                <a:cxn ang="0">
                  <a:pos x="967" y="1507"/>
                </a:cxn>
                <a:cxn ang="0">
                  <a:pos x="7" y="1507"/>
                </a:cxn>
                <a:cxn ang="0">
                  <a:pos x="0" y="381"/>
                </a:cxn>
              </a:cxnLst>
              <a:rect l="0" t="0" r="r" b="b"/>
              <a:pathLst>
                <a:path w="967" h="1507">
                  <a:moveTo>
                    <a:pt x="0" y="381"/>
                  </a:moveTo>
                  <a:lnTo>
                    <a:pt x="949" y="0"/>
                  </a:lnTo>
                  <a:lnTo>
                    <a:pt x="967" y="1507"/>
                  </a:lnTo>
                  <a:lnTo>
                    <a:pt x="7" y="1507"/>
                  </a:lnTo>
                  <a:lnTo>
                    <a:pt x="0" y="381"/>
                  </a:lnTo>
                  <a:close/>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12" name="Text Box 13"/>
            <p:cNvSpPr txBox="1">
              <a:spLocks noChangeAspect="1" noChangeArrowheads="1"/>
            </p:cNvSpPr>
            <p:nvPr/>
          </p:nvSpPr>
          <p:spPr bwMode="auto">
            <a:xfrm>
              <a:off x="6590312" y="5630357"/>
              <a:ext cx="512404" cy="966741"/>
            </a:xfrm>
            <a:prstGeom prst="rect">
              <a:avLst/>
            </a:prstGeom>
            <a:noFill/>
            <a:ln w="12700" cap="flat" cmpd="sng">
              <a:noFill/>
              <a:miter lim="800000"/>
              <a:headEnd/>
              <a:tailEnd/>
            </a:ln>
            <a:effectLst/>
          </p:spPr>
          <p:txBody>
            <a:bodyPr>
              <a:spAutoFit/>
            </a:bodyPr>
            <a:lstStyle>
              <a:defPPr>
                <a:defRPr lang="zh-CN"/>
              </a:defPPr>
              <a:lvl1pPr marR="0" lvl="0" indent="0" fontAlgn="auto">
                <a:lnSpc>
                  <a:spcPct val="100000"/>
                </a:lnSpc>
                <a:spcBef>
                  <a:spcPct val="50000"/>
                </a:spcBef>
                <a:spcAft>
                  <a:spcPts val="0"/>
                </a:spcAft>
                <a:buClrTx/>
                <a:buSzTx/>
                <a:buFontTx/>
                <a:buNone/>
                <a:tabLst/>
                <a:defRPr sz="4000" b="1">
                  <a:gradFill>
                    <a:gsLst>
                      <a:gs pos="100000">
                        <a:srgbClr val="398EB6"/>
                      </a:gs>
                      <a:gs pos="0">
                        <a:srgbClr val="B4DAF1"/>
                      </a:gs>
                    </a:gsLst>
                    <a:path path="circle">
                      <a:fillToRect l="50000" t="50000" r="50000" b="50000"/>
                    </a:path>
                  </a:gradFill>
                  <a:latin typeface="Edwardian Script ITC" pitchFamily="66" charset="0"/>
                  <a:ea typeface="方正铁筋隶书简体" pitchFamily="65" charset="-122"/>
                </a:defRPr>
              </a:lvl1pPr>
            </a:lstStyle>
            <a:p>
              <a:r>
                <a:rPr lang="zh-CN" altLang="zh-CN" dirty="0">
                  <a:solidFill>
                    <a:schemeClr val="bg1"/>
                  </a:solidFill>
                  <a:latin typeface="微软雅黑" pitchFamily="34" charset="-122"/>
                  <a:ea typeface="微软雅黑" pitchFamily="34" charset="-122"/>
                </a:rPr>
                <a:t>3</a:t>
              </a:r>
            </a:p>
          </p:txBody>
        </p:sp>
      </p:grpSp>
      <p:grpSp>
        <p:nvGrpSpPr>
          <p:cNvPr id="13" name="组合 12"/>
          <p:cNvGrpSpPr/>
          <p:nvPr/>
        </p:nvGrpSpPr>
        <p:grpSpPr>
          <a:xfrm>
            <a:off x="5776149" y="1350222"/>
            <a:ext cx="1085955" cy="2692182"/>
            <a:chOff x="7287572" y="2920456"/>
            <a:chExt cx="1388030" cy="3676641"/>
          </a:xfrm>
          <a:noFill/>
        </p:grpSpPr>
        <p:sp>
          <p:nvSpPr>
            <p:cNvPr id="14" name="未知"/>
            <p:cNvSpPr>
              <a:spLocks noChangeAspect="1"/>
            </p:cNvSpPr>
            <p:nvPr/>
          </p:nvSpPr>
          <p:spPr bwMode="auto">
            <a:xfrm>
              <a:off x="7287572" y="2920456"/>
              <a:ext cx="1388030" cy="3460872"/>
            </a:xfrm>
            <a:custGeom>
              <a:avLst/>
              <a:gdLst/>
              <a:ahLst/>
              <a:cxnLst>
                <a:cxn ang="0">
                  <a:pos x="0" y="422"/>
                </a:cxn>
                <a:cxn ang="0">
                  <a:pos x="982" y="0"/>
                </a:cxn>
                <a:cxn ang="0">
                  <a:pos x="978" y="1953"/>
                </a:cxn>
                <a:cxn ang="0">
                  <a:pos x="18" y="1953"/>
                </a:cxn>
                <a:cxn ang="0">
                  <a:pos x="0" y="422"/>
                </a:cxn>
              </a:cxnLst>
              <a:rect l="0" t="0" r="r" b="b"/>
              <a:pathLst>
                <a:path w="982" h="1953">
                  <a:moveTo>
                    <a:pt x="0" y="422"/>
                  </a:moveTo>
                  <a:lnTo>
                    <a:pt x="982" y="0"/>
                  </a:lnTo>
                  <a:lnTo>
                    <a:pt x="978" y="1953"/>
                  </a:lnTo>
                  <a:lnTo>
                    <a:pt x="18" y="1953"/>
                  </a:lnTo>
                  <a:lnTo>
                    <a:pt x="0" y="422"/>
                  </a:lnTo>
                  <a:close/>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15" name="Text Box 14"/>
            <p:cNvSpPr txBox="1">
              <a:spLocks noChangeAspect="1" noChangeArrowheads="1"/>
            </p:cNvSpPr>
            <p:nvPr/>
          </p:nvSpPr>
          <p:spPr bwMode="auto">
            <a:xfrm>
              <a:off x="8146984" y="5630356"/>
              <a:ext cx="512405" cy="966741"/>
            </a:xfrm>
            <a:prstGeom prst="rect">
              <a:avLst/>
            </a:prstGeom>
            <a:noFill/>
            <a:ln w="9525" cap="flat" cmpd="sng">
              <a:noFill/>
              <a:miter lim="800000"/>
              <a:headEnd/>
              <a:tailEnd/>
            </a:ln>
            <a:effectLst/>
          </p:spPr>
          <p:txBody>
            <a:bodyPr>
              <a:spAutoFit/>
            </a:bodyPr>
            <a:lstStyle>
              <a:defPPr>
                <a:defRPr lang="zh-CN"/>
              </a:defPPr>
              <a:lvl1pPr marR="0" lvl="0" indent="0" fontAlgn="auto">
                <a:lnSpc>
                  <a:spcPct val="100000"/>
                </a:lnSpc>
                <a:spcBef>
                  <a:spcPct val="50000"/>
                </a:spcBef>
                <a:spcAft>
                  <a:spcPts val="0"/>
                </a:spcAft>
                <a:buClrTx/>
                <a:buSzTx/>
                <a:buFontTx/>
                <a:buNone/>
                <a:tabLst/>
                <a:defRPr sz="4000" b="1">
                  <a:gradFill>
                    <a:gsLst>
                      <a:gs pos="100000">
                        <a:srgbClr val="398EB6"/>
                      </a:gs>
                      <a:gs pos="0">
                        <a:srgbClr val="B4DAF1"/>
                      </a:gs>
                    </a:gsLst>
                    <a:path path="circle">
                      <a:fillToRect l="50000" t="50000" r="50000" b="50000"/>
                    </a:path>
                  </a:gradFill>
                  <a:latin typeface="Edwardian Script ITC" pitchFamily="66" charset="0"/>
                  <a:ea typeface="方正铁筋隶书简体" pitchFamily="65" charset="-122"/>
                </a:defRPr>
              </a:lvl1pPr>
            </a:lstStyle>
            <a:p>
              <a:r>
                <a:rPr lang="zh-CN" altLang="zh-CN" dirty="0">
                  <a:solidFill>
                    <a:schemeClr val="bg1"/>
                  </a:solidFill>
                  <a:latin typeface="微软雅黑" pitchFamily="34" charset="-122"/>
                  <a:ea typeface="微软雅黑" pitchFamily="34" charset="-122"/>
                </a:rPr>
                <a:t>4</a:t>
              </a:r>
            </a:p>
          </p:txBody>
        </p:sp>
      </p:grpSp>
      <p:sp>
        <p:nvSpPr>
          <p:cNvPr id="16" name="Line 15"/>
          <p:cNvSpPr>
            <a:spLocks noChangeAspect="1" noChangeShapeType="1"/>
          </p:cNvSpPr>
          <p:nvPr/>
        </p:nvSpPr>
        <p:spPr bwMode="auto">
          <a:xfrm flipH="1">
            <a:off x="1208541" y="3261287"/>
            <a:ext cx="1852214" cy="0"/>
          </a:xfrm>
          <a:prstGeom prst="line">
            <a:avLst/>
          </a:prstGeom>
          <a:noFill/>
          <a:ln w="9525" cap="flat" cmpd="sng">
            <a:solidFill>
              <a:schemeClr val="bg1"/>
            </a:solidFill>
            <a:round/>
            <a:headEnd type="oval" w="med" len="med"/>
            <a:tailEnd/>
          </a:ln>
          <a:effectLst/>
        </p:spPr>
        <p:txBody>
          <a:bodyPr lIns="69890" tIns="34944" rIns="69890" bIns="34944"/>
          <a:lstStyle/>
          <a:p>
            <a:pPr>
              <a:defRPr/>
            </a:pPr>
            <a:endParaRPr lang="zh-CN" altLang="en-US" sz="1200" kern="0">
              <a:solidFill>
                <a:schemeClr val="bg1"/>
              </a:solidFill>
              <a:latin typeface="微软雅黑" pitchFamily="34" charset="-122"/>
              <a:ea typeface="微软雅黑" pitchFamily="34" charset="-122"/>
            </a:endParaRPr>
          </a:p>
        </p:txBody>
      </p:sp>
      <p:sp>
        <p:nvSpPr>
          <p:cNvPr id="17" name="Rectangle 16"/>
          <p:cNvSpPr>
            <a:spLocks noChangeAspect="1" noChangeArrowheads="1"/>
          </p:cNvSpPr>
          <p:nvPr/>
        </p:nvSpPr>
        <p:spPr bwMode="auto">
          <a:xfrm>
            <a:off x="1155007" y="2964494"/>
            <a:ext cx="2164806" cy="292170"/>
          </a:xfrm>
          <a:prstGeom prst="rect">
            <a:avLst/>
          </a:prstGeom>
          <a:noFill/>
          <a:ln w="9525" cap="flat" cmpd="sng">
            <a:noFill/>
            <a:miter lim="800000"/>
            <a:headEnd/>
            <a:tailEnd/>
          </a:ln>
          <a:effectLst/>
        </p:spPr>
        <p:txBody>
          <a:bodyPr wrap="square" lIns="69890" tIns="34944" rIns="69890" bIns="34944">
            <a:spAutoFit/>
          </a:bodyPr>
          <a:lstStyle/>
          <a:p>
            <a:pPr>
              <a:lnSpc>
                <a:spcPct val="120000"/>
              </a:lnSpc>
            </a:pPr>
            <a:r>
              <a:rPr lang="zh-CN" altLang="en-US" sz="1200" dirty="0">
                <a:solidFill>
                  <a:schemeClr val="bg1"/>
                </a:solidFill>
                <a:latin typeface="微软雅黑" pitchFamily="34" charset="-122"/>
                <a:ea typeface="微软雅黑" pitchFamily="34" charset="-122"/>
              </a:rPr>
              <a:t>单击添加文字内容</a:t>
            </a:r>
          </a:p>
        </p:txBody>
      </p:sp>
      <p:sp>
        <p:nvSpPr>
          <p:cNvPr id="18" name="Line 17"/>
          <p:cNvSpPr>
            <a:spLocks noChangeAspect="1" noChangeShapeType="1"/>
          </p:cNvSpPr>
          <p:nvPr/>
        </p:nvSpPr>
        <p:spPr bwMode="auto">
          <a:xfrm flipH="1">
            <a:off x="1208541" y="2685227"/>
            <a:ext cx="3070107" cy="0"/>
          </a:xfrm>
          <a:prstGeom prst="line">
            <a:avLst/>
          </a:prstGeom>
          <a:noFill/>
          <a:ln w="9525" cap="flat" cmpd="sng">
            <a:solidFill>
              <a:schemeClr val="bg1"/>
            </a:solidFill>
            <a:round/>
            <a:headEnd type="oval" w="med" len="med"/>
            <a:tailEnd/>
          </a:ln>
          <a:effectLst/>
        </p:spPr>
        <p:txBody>
          <a:bodyPr lIns="69890" tIns="34944" rIns="69890" bIns="34944"/>
          <a:lstStyle/>
          <a:p>
            <a:pPr>
              <a:defRPr/>
            </a:pPr>
            <a:endParaRPr lang="zh-CN" altLang="en-US" kern="0">
              <a:solidFill>
                <a:schemeClr val="bg1"/>
              </a:solidFill>
            </a:endParaRPr>
          </a:p>
        </p:txBody>
      </p:sp>
      <p:sp>
        <p:nvSpPr>
          <p:cNvPr id="19" name="Rectangle 18"/>
          <p:cNvSpPr>
            <a:spLocks noChangeAspect="1" noChangeArrowheads="1"/>
          </p:cNvSpPr>
          <p:nvPr/>
        </p:nvSpPr>
        <p:spPr bwMode="auto">
          <a:xfrm>
            <a:off x="1155007" y="2388434"/>
            <a:ext cx="2164806" cy="292170"/>
          </a:xfrm>
          <a:prstGeom prst="rect">
            <a:avLst/>
          </a:prstGeom>
          <a:noFill/>
          <a:ln w="9525" cap="flat" cmpd="sng">
            <a:noFill/>
            <a:miter lim="800000"/>
            <a:headEnd/>
            <a:tailEnd/>
          </a:ln>
          <a:effectLst/>
        </p:spPr>
        <p:txBody>
          <a:bodyPr wrap="square" lIns="69890" tIns="34944" rIns="69890" bIns="34944">
            <a:spAutoFit/>
          </a:bodyPr>
          <a:lstStyle/>
          <a:p>
            <a:pPr>
              <a:lnSpc>
                <a:spcPct val="120000"/>
              </a:lnSpc>
            </a:pPr>
            <a:r>
              <a:rPr lang="zh-CN" altLang="en-US" sz="1200" dirty="0">
                <a:solidFill>
                  <a:schemeClr val="bg1"/>
                </a:solidFill>
                <a:latin typeface="微软雅黑" pitchFamily="34" charset="-122"/>
                <a:ea typeface="微软雅黑" pitchFamily="34" charset="-122"/>
              </a:rPr>
              <a:t>单击添加文字内容</a:t>
            </a:r>
          </a:p>
        </p:txBody>
      </p:sp>
      <p:sp>
        <p:nvSpPr>
          <p:cNvPr id="20" name="Line 19"/>
          <p:cNvSpPr>
            <a:spLocks noChangeAspect="1" noChangeShapeType="1"/>
          </p:cNvSpPr>
          <p:nvPr/>
        </p:nvSpPr>
        <p:spPr bwMode="auto">
          <a:xfrm flipH="1">
            <a:off x="1208542" y="2140144"/>
            <a:ext cx="4263642" cy="0"/>
          </a:xfrm>
          <a:prstGeom prst="line">
            <a:avLst/>
          </a:prstGeom>
          <a:noFill/>
          <a:ln w="9525" cap="flat" cmpd="sng">
            <a:solidFill>
              <a:schemeClr val="bg1"/>
            </a:solidFill>
            <a:round/>
            <a:headEnd type="oval" w="med" len="med"/>
            <a:tailEnd/>
          </a:ln>
          <a:effectLst/>
        </p:spPr>
        <p:txBody>
          <a:bodyPr lIns="69890" tIns="34944" rIns="69890" bIns="34944"/>
          <a:lstStyle/>
          <a:p>
            <a:pPr>
              <a:defRPr/>
            </a:pPr>
            <a:endParaRPr lang="zh-CN" altLang="en-US" kern="0">
              <a:solidFill>
                <a:schemeClr val="bg1"/>
              </a:solidFill>
            </a:endParaRPr>
          </a:p>
        </p:txBody>
      </p:sp>
      <p:sp>
        <p:nvSpPr>
          <p:cNvPr id="21" name="Rectangle 20"/>
          <p:cNvSpPr>
            <a:spLocks noChangeAspect="1" noChangeArrowheads="1"/>
          </p:cNvSpPr>
          <p:nvPr/>
        </p:nvSpPr>
        <p:spPr bwMode="auto">
          <a:xfrm>
            <a:off x="1155008" y="1843351"/>
            <a:ext cx="1908791" cy="292170"/>
          </a:xfrm>
          <a:prstGeom prst="rect">
            <a:avLst/>
          </a:prstGeom>
          <a:noFill/>
          <a:ln w="9525" cap="flat" cmpd="sng">
            <a:noFill/>
            <a:miter lim="800000"/>
            <a:headEnd/>
            <a:tailEnd/>
          </a:ln>
          <a:effectLst/>
        </p:spPr>
        <p:txBody>
          <a:bodyPr wrap="square" lIns="69890" tIns="34944" rIns="69890" bIns="34944">
            <a:spAutoFit/>
          </a:bodyPr>
          <a:lstStyle/>
          <a:p>
            <a:pPr>
              <a:lnSpc>
                <a:spcPct val="120000"/>
              </a:lnSpc>
            </a:pPr>
            <a:r>
              <a:rPr lang="zh-CN" altLang="en-US" sz="1200" dirty="0">
                <a:solidFill>
                  <a:schemeClr val="bg1"/>
                </a:solidFill>
                <a:latin typeface="微软雅黑" pitchFamily="34" charset="-122"/>
                <a:ea typeface="微软雅黑" pitchFamily="34" charset="-122"/>
              </a:rPr>
              <a:t>单击添加文字内容</a:t>
            </a:r>
          </a:p>
        </p:txBody>
      </p:sp>
      <p:sp>
        <p:nvSpPr>
          <p:cNvPr id="22" name="Line 21"/>
          <p:cNvSpPr>
            <a:spLocks noChangeAspect="1" noChangeShapeType="1"/>
          </p:cNvSpPr>
          <p:nvPr/>
        </p:nvSpPr>
        <p:spPr bwMode="auto">
          <a:xfrm flipH="1">
            <a:off x="1208542" y="1623060"/>
            <a:ext cx="5481537" cy="0"/>
          </a:xfrm>
          <a:prstGeom prst="line">
            <a:avLst/>
          </a:prstGeom>
          <a:noFill/>
          <a:ln w="9525" cap="flat" cmpd="sng">
            <a:solidFill>
              <a:schemeClr val="bg1"/>
            </a:solidFill>
            <a:round/>
            <a:headEnd type="oval" w="med" len="med"/>
            <a:tailEnd/>
          </a:ln>
          <a:effectLst/>
        </p:spPr>
        <p:txBody>
          <a:bodyPr lIns="69890" tIns="34944" rIns="69890" bIns="34944"/>
          <a:lstStyle/>
          <a:p>
            <a:pPr>
              <a:defRPr/>
            </a:pPr>
            <a:endParaRPr lang="zh-CN" altLang="en-US" kern="0">
              <a:solidFill>
                <a:schemeClr val="bg1"/>
              </a:solidFill>
            </a:endParaRPr>
          </a:p>
        </p:txBody>
      </p:sp>
      <p:sp>
        <p:nvSpPr>
          <p:cNvPr id="23" name="Rectangle 22"/>
          <p:cNvSpPr>
            <a:spLocks noChangeAspect="1" noChangeArrowheads="1"/>
          </p:cNvSpPr>
          <p:nvPr/>
        </p:nvSpPr>
        <p:spPr bwMode="auto">
          <a:xfrm>
            <a:off x="1155006" y="1326268"/>
            <a:ext cx="1905748" cy="292170"/>
          </a:xfrm>
          <a:prstGeom prst="rect">
            <a:avLst/>
          </a:prstGeom>
          <a:noFill/>
          <a:ln w="9525" cap="flat" cmpd="sng">
            <a:noFill/>
            <a:miter lim="800000"/>
            <a:headEnd/>
            <a:tailEnd/>
          </a:ln>
          <a:effectLst/>
        </p:spPr>
        <p:txBody>
          <a:bodyPr wrap="square" lIns="69890" tIns="34944" rIns="69890" bIns="34944">
            <a:spAutoFit/>
          </a:bodyPr>
          <a:lstStyle/>
          <a:p>
            <a:pPr>
              <a:lnSpc>
                <a:spcPct val="120000"/>
              </a:lnSpc>
              <a:defRPr/>
            </a:pPr>
            <a:r>
              <a:rPr lang="zh-CN" altLang="en-US" sz="1200" dirty="0">
                <a:solidFill>
                  <a:schemeClr val="bg1"/>
                </a:solidFill>
                <a:latin typeface="微软雅黑" pitchFamily="34" charset="-122"/>
                <a:ea typeface="微软雅黑" pitchFamily="34" charset="-122"/>
              </a:rPr>
              <a:t>单击添加文字内容</a:t>
            </a:r>
          </a:p>
        </p:txBody>
      </p:sp>
      <p:sp>
        <p:nvSpPr>
          <p:cNvPr id="24" name="Line 25"/>
          <p:cNvSpPr>
            <a:spLocks noChangeAspect="1" noChangeShapeType="1"/>
          </p:cNvSpPr>
          <p:nvPr/>
        </p:nvSpPr>
        <p:spPr bwMode="auto">
          <a:xfrm flipV="1">
            <a:off x="1638337" y="3890270"/>
            <a:ext cx="5590294" cy="0"/>
          </a:xfrm>
          <a:prstGeom prst="line">
            <a:avLst/>
          </a:prstGeom>
          <a:noFill/>
          <a:ln w="28575" cap="flat" cmpd="sng">
            <a:solidFill>
              <a:schemeClr val="bg1"/>
            </a:solidFill>
            <a:round/>
            <a:headEnd/>
            <a:tailEnd/>
          </a:ln>
          <a:effectLst/>
        </p:spPr>
        <p:txBody>
          <a:bodyPr lIns="69890" tIns="34944" rIns="69890" bIns="34944"/>
          <a:lstStyle/>
          <a:p>
            <a:pPr>
              <a:defRPr/>
            </a:pPr>
            <a:endParaRPr lang="zh-CN" altLang="en-US" kern="0">
              <a:solidFill>
                <a:schemeClr val="bg1"/>
              </a:solidFill>
            </a:endParaRPr>
          </a:p>
        </p:txBody>
      </p:sp>
      <p:grpSp>
        <p:nvGrpSpPr>
          <p:cNvPr id="26" name="组合 25"/>
          <p:cNvGrpSpPr/>
          <p:nvPr/>
        </p:nvGrpSpPr>
        <p:grpSpPr>
          <a:xfrm rot="224269">
            <a:off x="279511" y="281152"/>
            <a:ext cx="2890742" cy="506938"/>
            <a:chOff x="2816010" y="1089142"/>
            <a:chExt cx="3268157" cy="612534"/>
          </a:xfrm>
        </p:grpSpPr>
        <p:sp>
          <p:nvSpPr>
            <p:cNvPr id="27" name="任意多边形 26"/>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8" name="TextBox 27"/>
            <p:cNvSpPr txBox="1"/>
            <p:nvPr/>
          </p:nvSpPr>
          <p:spPr>
            <a:xfrm rot="21349957">
              <a:off x="3851995" y="1172145"/>
              <a:ext cx="1687605"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成功项目展示</a:t>
              </a:r>
            </a:p>
          </p:txBody>
        </p:sp>
        <p:sp>
          <p:nvSpPr>
            <p:cNvPr id="29" name="TextBox 28"/>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3</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261226926"/>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1000"/>
                                        <p:tgtEl>
                                          <p:spTgt spid="24"/>
                                        </p:tgtEl>
                                      </p:cBhvr>
                                    </p:animEffect>
                                  </p:childTnLst>
                                </p:cTn>
                              </p:par>
                              <p:par>
                                <p:cTn id="8" presetID="22" presetClass="entr" presetSubtype="4" fill="hold"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1000"/>
                                        <p:tgtEl>
                                          <p:spTgt spid="4"/>
                                        </p:tgtEl>
                                      </p:cBhvr>
                                    </p:animEffect>
                                  </p:childTnLst>
                                </p:cTn>
                              </p:par>
                              <p:par>
                                <p:cTn id="11" presetID="22" presetClass="entr" presetSubtype="4" fill="hold" nodeType="withEffect">
                                  <p:stCondLst>
                                    <p:cond delay="100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1000"/>
                                        <p:tgtEl>
                                          <p:spTgt spid="7"/>
                                        </p:tgtEl>
                                      </p:cBhvr>
                                    </p:animEffect>
                                  </p:childTnLst>
                                </p:cTn>
                              </p:par>
                              <p:par>
                                <p:cTn id="14" presetID="22" presetClass="entr" presetSubtype="4" fill="hold" nodeType="withEffect">
                                  <p:stCondLst>
                                    <p:cond delay="150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1000"/>
                                        <p:tgtEl>
                                          <p:spTgt spid="10"/>
                                        </p:tgtEl>
                                      </p:cBhvr>
                                    </p:animEffect>
                                  </p:childTnLst>
                                </p:cTn>
                              </p:par>
                              <p:par>
                                <p:cTn id="17" presetID="22" presetClass="entr" presetSubtype="4" fill="hold" nodeType="withEffect">
                                  <p:stCondLst>
                                    <p:cond delay="180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1000"/>
                                        <p:tgtEl>
                                          <p:spTgt spid="13"/>
                                        </p:tgtEl>
                                      </p:cBhvr>
                                    </p:animEffect>
                                  </p:childTnLst>
                                </p:cTn>
                              </p:par>
                              <p:par>
                                <p:cTn id="20" presetID="22" presetClass="entr" presetSubtype="2" fill="hold" grpId="0" nodeType="withEffect">
                                  <p:stCondLst>
                                    <p:cond delay="2900"/>
                                  </p:stCondLst>
                                  <p:childTnLst>
                                    <p:set>
                                      <p:cBhvr>
                                        <p:cTn id="21" dur="1" fill="hold">
                                          <p:stCondLst>
                                            <p:cond delay="0"/>
                                          </p:stCondLst>
                                        </p:cTn>
                                        <p:tgtEl>
                                          <p:spTgt spid="22"/>
                                        </p:tgtEl>
                                        <p:attrNameLst>
                                          <p:attrName>style.visibility</p:attrName>
                                        </p:attrNameLst>
                                      </p:cBhvr>
                                      <p:to>
                                        <p:strVal val="visible"/>
                                      </p:to>
                                    </p:set>
                                    <p:animEffect transition="in" filter="wipe(right)">
                                      <p:cBhvr>
                                        <p:cTn id="22" dur="500"/>
                                        <p:tgtEl>
                                          <p:spTgt spid="22"/>
                                        </p:tgtEl>
                                      </p:cBhvr>
                                    </p:animEffect>
                                  </p:childTnLst>
                                </p:cTn>
                              </p:par>
                              <p:par>
                                <p:cTn id="23" presetID="22" presetClass="entr" presetSubtype="2" fill="hold" grpId="0" nodeType="withEffect">
                                  <p:stCondLst>
                                    <p:cond delay="2900"/>
                                  </p:stCondLst>
                                  <p:childTnLst>
                                    <p:set>
                                      <p:cBhvr>
                                        <p:cTn id="24" dur="1" fill="hold">
                                          <p:stCondLst>
                                            <p:cond delay="0"/>
                                          </p:stCondLst>
                                        </p:cTn>
                                        <p:tgtEl>
                                          <p:spTgt spid="20"/>
                                        </p:tgtEl>
                                        <p:attrNameLst>
                                          <p:attrName>style.visibility</p:attrName>
                                        </p:attrNameLst>
                                      </p:cBhvr>
                                      <p:to>
                                        <p:strVal val="visible"/>
                                      </p:to>
                                    </p:set>
                                    <p:animEffect transition="in" filter="wipe(right)">
                                      <p:cBhvr>
                                        <p:cTn id="25" dur="500"/>
                                        <p:tgtEl>
                                          <p:spTgt spid="20"/>
                                        </p:tgtEl>
                                      </p:cBhvr>
                                    </p:animEffect>
                                  </p:childTnLst>
                                </p:cTn>
                              </p:par>
                              <p:par>
                                <p:cTn id="26" presetID="22" presetClass="entr" presetSubtype="2" fill="hold" grpId="0" nodeType="withEffect">
                                  <p:stCondLst>
                                    <p:cond delay="2900"/>
                                  </p:stCondLst>
                                  <p:childTnLst>
                                    <p:set>
                                      <p:cBhvr>
                                        <p:cTn id="27" dur="1" fill="hold">
                                          <p:stCondLst>
                                            <p:cond delay="0"/>
                                          </p:stCondLst>
                                        </p:cTn>
                                        <p:tgtEl>
                                          <p:spTgt spid="18"/>
                                        </p:tgtEl>
                                        <p:attrNameLst>
                                          <p:attrName>style.visibility</p:attrName>
                                        </p:attrNameLst>
                                      </p:cBhvr>
                                      <p:to>
                                        <p:strVal val="visible"/>
                                      </p:to>
                                    </p:set>
                                    <p:animEffect transition="in" filter="wipe(right)">
                                      <p:cBhvr>
                                        <p:cTn id="28" dur="500"/>
                                        <p:tgtEl>
                                          <p:spTgt spid="18"/>
                                        </p:tgtEl>
                                      </p:cBhvr>
                                    </p:animEffect>
                                  </p:childTnLst>
                                </p:cTn>
                              </p:par>
                              <p:par>
                                <p:cTn id="29" presetID="22" presetClass="entr" presetSubtype="2" fill="hold" grpId="0" nodeType="withEffect">
                                  <p:stCondLst>
                                    <p:cond delay="290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500"/>
                                        <p:tgtEl>
                                          <p:spTgt spid="16"/>
                                        </p:tgtEl>
                                      </p:cBhvr>
                                    </p:animEffect>
                                  </p:childTnLst>
                                </p:cTn>
                              </p:par>
                              <p:par>
                                <p:cTn id="32" presetID="49" presetClass="entr" presetSubtype="0" decel="100000" fill="hold" grpId="0" nodeType="withEffect">
                                  <p:stCondLst>
                                    <p:cond delay="3400"/>
                                  </p:stCondLst>
                                  <p:childTnLst>
                                    <p:set>
                                      <p:cBhvr>
                                        <p:cTn id="33" dur="1" fill="hold">
                                          <p:stCondLst>
                                            <p:cond delay="0"/>
                                          </p:stCondLst>
                                        </p:cTn>
                                        <p:tgtEl>
                                          <p:spTgt spid="23"/>
                                        </p:tgtEl>
                                        <p:attrNameLst>
                                          <p:attrName>style.visibility</p:attrName>
                                        </p:attrNameLst>
                                      </p:cBhvr>
                                      <p:to>
                                        <p:strVal val="visible"/>
                                      </p:to>
                                    </p:set>
                                    <p:anim calcmode="lin" valueType="num">
                                      <p:cBhvr>
                                        <p:cTn id="34" dur="1000" fill="hold"/>
                                        <p:tgtEl>
                                          <p:spTgt spid="23"/>
                                        </p:tgtEl>
                                        <p:attrNameLst>
                                          <p:attrName>ppt_w</p:attrName>
                                        </p:attrNameLst>
                                      </p:cBhvr>
                                      <p:tavLst>
                                        <p:tav tm="0">
                                          <p:val>
                                            <p:fltVal val="0"/>
                                          </p:val>
                                        </p:tav>
                                        <p:tav tm="100000">
                                          <p:val>
                                            <p:strVal val="#ppt_w"/>
                                          </p:val>
                                        </p:tav>
                                      </p:tavLst>
                                    </p:anim>
                                    <p:anim calcmode="lin" valueType="num">
                                      <p:cBhvr>
                                        <p:cTn id="35" dur="1000" fill="hold"/>
                                        <p:tgtEl>
                                          <p:spTgt spid="23"/>
                                        </p:tgtEl>
                                        <p:attrNameLst>
                                          <p:attrName>ppt_h</p:attrName>
                                        </p:attrNameLst>
                                      </p:cBhvr>
                                      <p:tavLst>
                                        <p:tav tm="0">
                                          <p:val>
                                            <p:fltVal val="0"/>
                                          </p:val>
                                        </p:tav>
                                        <p:tav tm="100000">
                                          <p:val>
                                            <p:strVal val="#ppt_h"/>
                                          </p:val>
                                        </p:tav>
                                      </p:tavLst>
                                    </p:anim>
                                    <p:anim calcmode="lin" valueType="num">
                                      <p:cBhvr>
                                        <p:cTn id="36" dur="1000" fill="hold"/>
                                        <p:tgtEl>
                                          <p:spTgt spid="23"/>
                                        </p:tgtEl>
                                        <p:attrNameLst>
                                          <p:attrName>style.rotation</p:attrName>
                                        </p:attrNameLst>
                                      </p:cBhvr>
                                      <p:tavLst>
                                        <p:tav tm="0">
                                          <p:val>
                                            <p:fltVal val="360"/>
                                          </p:val>
                                        </p:tav>
                                        <p:tav tm="100000">
                                          <p:val>
                                            <p:fltVal val="0"/>
                                          </p:val>
                                        </p:tav>
                                      </p:tavLst>
                                    </p:anim>
                                    <p:animEffect transition="in" filter="fade">
                                      <p:cBhvr>
                                        <p:cTn id="37" dur="1000"/>
                                        <p:tgtEl>
                                          <p:spTgt spid="23"/>
                                        </p:tgtEl>
                                      </p:cBhvr>
                                    </p:animEffect>
                                  </p:childTnLst>
                                </p:cTn>
                              </p:par>
                              <p:par>
                                <p:cTn id="38" presetID="49" presetClass="entr" presetSubtype="0" decel="100000" fill="hold" grpId="0" nodeType="withEffect">
                                  <p:stCondLst>
                                    <p:cond delay="3400"/>
                                  </p:stCondLst>
                                  <p:childTnLst>
                                    <p:set>
                                      <p:cBhvr>
                                        <p:cTn id="39" dur="1" fill="hold">
                                          <p:stCondLst>
                                            <p:cond delay="0"/>
                                          </p:stCondLst>
                                        </p:cTn>
                                        <p:tgtEl>
                                          <p:spTgt spid="21"/>
                                        </p:tgtEl>
                                        <p:attrNameLst>
                                          <p:attrName>style.visibility</p:attrName>
                                        </p:attrNameLst>
                                      </p:cBhvr>
                                      <p:to>
                                        <p:strVal val="visible"/>
                                      </p:to>
                                    </p:set>
                                    <p:anim calcmode="lin" valueType="num">
                                      <p:cBhvr>
                                        <p:cTn id="40" dur="1000" fill="hold"/>
                                        <p:tgtEl>
                                          <p:spTgt spid="21"/>
                                        </p:tgtEl>
                                        <p:attrNameLst>
                                          <p:attrName>ppt_w</p:attrName>
                                        </p:attrNameLst>
                                      </p:cBhvr>
                                      <p:tavLst>
                                        <p:tav tm="0">
                                          <p:val>
                                            <p:fltVal val="0"/>
                                          </p:val>
                                        </p:tav>
                                        <p:tav tm="100000">
                                          <p:val>
                                            <p:strVal val="#ppt_w"/>
                                          </p:val>
                                        </p:tav>
                                      </p:tavLst>
                                    </p:anim>
                                    <p:anim calcmode="lin" valueType="num">
                                      <p:cBhvr>
                                        <p:cTn id="41" dur="1000" fill="hold"/>
                                        <p:tgtEl>
                                          <p:spTgt spid="21"/>
                                        </p:tgtEl>
                                        <p:attrNameLst>
                                          <p:attrName>ppt_h</p:attrName>
                                        </p:attrNameLst>
                                      </p:cBhvr>
                                      <p:tavLst>
                                        <p:tav tm="0">
                                          <p:val>
                                            <p:fltVal val="0"/>
                                          </p:val>
                                        </p:tav>
                                        <p:tav tm="100000">
                                          <p:val>
                                            <p:strVal val="#ppt_h"/>
                                          </p:val>
                                        </p:tav>
                                      </p:tavLst>
                                    </p:anim>
                                    <p:anim calcmode="lin" valueType="num">
                                      <p:cBhvr>
                                        <p:cTn id="42" dur="1000" fill="hold"/>
                                        <p:tgtEl>
                                          <p:spTgt spid="21"/>
                                        </p:tgtEl>
                                        <p:attrNameLst>
                                          <p:attrName>style.rotation</p:attrName>
                                        </p:attrNameLst>
                                      </p:cBhvr>
                                      <p:tavLst>
                                        <p:tav tm="0">
                                          <p:val>
                                            <p:fltVal val="360"/>
                                          </p:val>
                                        </p:tav>
                                        <p:tav tm="100000">
                                          <p:val>
                                            <p:fltVal val="0"/>
                                          </p:val>
                                        </p:tav>
                                      </p:tavLst>
                                    </p:anim>
                                    <p:animEffect transition="in" filter="fade">
                                      <p:cBhvr>
                                        <p:cTn id="43" dur="1000"/>
                                        <p:tgtEl>
                                          <p:spTgt spid="21"/>
                                        </p:tgtEl>
                                      </p:cBhvr>
                                    </p:animEffect>
                                  </p:childTnLst>
                                </p:cTn>
                              </p:par>
                              <p:par>
                                <p:cTn id="44" presetID="49" presetClass="entr" presetSubtype="0" decel="100000" fill="hold" grpId="0" nodeType="withEffect">
                                  <p:stCondLst>
                                    <p:cond delay="3400"/>
                                  </p:stCondLst>
                                  <p:childTnLst>
                                    <p:set>
                                      <p:cBhvr>
                                        <p:cTn id="45" dur="1" fill="hold">
                                          <p:stCondLst>
                                            <p:cond delay="0"/>
                                          </p:stCondLst>
                                        </p:cTn>
                                        <p:tgtEl>
                                          <p:spTgt spid="19"/>
                                        </p:tgtEl>
                                        <p:attrNameLst>
                                          <p:attrName>style.visibility</p:attrName>
                                        </p:attrNameLst>
                                      </p:cBhvr>
                                      <p:to>
                                        <p:strVal val="visible"/>
                                      </p:to>
                                    </p:set>
                                    <p:anim calcmode="lin" valueType="num">
                                      <p:cBhvr>
                                        <p:cTn id="46" dur="1000" fill="hold"/>
                                        <p:tgtEl>
                                          <p:spTgt spid="19"/>
                                        </p:tgtEl>
                                        <p:attrNameLst>
                                          <p:attrName>ppt_w</p:attrName>
                                        </p:attrNameLst>
                                      </p:cBhvr>
                                      <p:tavLst>
                                        <p:tav tm="0">
                                          <p:val>
                                            <p:fltVal val="0"/>
                                          </p:val>
                                        </p:tav>
                                        <p:tav tm="100000">
                                          <p:val>
                                            <p:strVal val="#ppt_w"/>
                                          </p:val>
                                        </p:tav>
                                      </p:tavLst>
                                    </p:anim>
                                    <p:anim calcmode="lin" valueType="num">
                                      <p:cBhvr>
                                        <p:cTn id="47" dur="1000" fill="hold"/>
                                        <p:tgtEl>
                                          <p:spTgt spid="19"/>
                                        </p:tgtEl>
                                        <p:attrNameLst>
                                          <p:attrName>ppt_h</p:attrName>
                                        </p:attrNameLst>
                                      </p:cBhvr>
                                      <p:tavLst>
                                        <p:tav tm="0">
                                          <p:val>
                                            <p:fltVal val="0"/>
                                          </p:val>
                                        </p:tav>
                                        <p:tav tm="100000">
                                          <p:val>
                                            <p:strVal val="#ppt_h"/>
                                          </p:val>
                                        </p:tav>
                                      </p:tavLst>
                                    </p:anim>
                                    <p:anim calcmode="lin" valueType="num">
                                      <p:cBhvr>
                                        <p:cTn id="48" dur="1000" fill="hold"/>
                                        <p:tgtEl>
                                          <p:spTgt spid="19"/>
                                        </p:tgtEl>
                                        <p:attrNameLst>
                                          <p:attrName>style.rotation</p:attrName>
                                        </p:attrNameLst>
                                      </p:cBhvr>
                                      <p:tavLst>
                                        <p:tav tm="0">
                                          <p:val>
                                            <p:fltVal val="360"/>
                                          </p:val>
                                        </p:tav>
                                        <p:tav tm="100000">
                                          <p:val>
                                            <p:fltVal val="0"/>
                                          </p:val>
                                        </p:tav>
                                      </p:tavLst>
                                    </p:anim>
                                    <p:animEffect transition="in" filter="fade">
                                      <p:cBhvr>
                                        <p:cTn id="49" dur="1000"/>
                                        <p:tgtEl>
                                          <p:spTgt spid="19"/>
                                        </p:tgtEl>
                                      </p:cBhvr>
                                    </p:animEffect>
                                  </p:childTnLst>
                                </p:cTn>
                              </p:par>
                              <p:par>
                                <p:cTn id="50" presetID="49" presetClass="entr" presetSubtype="0" decel="100000" fill="hold" grpId="0" nodeType="withEffect">
                                  <p:stCondLst>
                                    <p:cond delay="3400"/>
                                  </p:stCondLst>
                                  <p:childTnLst>
                                    <p:set>
                                      <p:cBhvr>
                                        <p:cTn id="51" dur="1" fill="hold">
                                          <p:stCondLst>
                                            <p:cond delay="0"/>
                                          </p:stCondLst>
                                        </p:cTn>
                                        <p:tgtEl>
                                          <p:spTgt spid="17"/>
                                        </p:tgtEl>
                                        <p:attrNameLst>
                                          <p:attrName>style.visibility</p:attrName>
                                        </p:attrNameLst>
                                      </p:cBhvr>
                                      <p:to>
                                        <p:strVal val="visible"/>
                                      </p:to>
                                    </p:set>
                                    <p:anim calcmode="lin" valueType="num">
                                      <p:cBhvr>
                                        <p:cTn id="52" dur="1000" fill="hold"/>
                                        <p:tgtEl>
                                          <p:spTgt spid="17"/>
                                        </p:tgtEl>
                                        <p:attrNameLst>
                                          <p:attrName>ppt_w</p:attrName>
                                        </p:attrNameLst>
                                      </p:cBhvr>
                                      <p:tavLst>
                                        <p:tav tm="0">
                                          <p:val>
                                            <p:fltVal val="0"/>
                                          </p:val>
                                        </p:tav>
                                        <p:tav tm="100000">
                                          <p:val>
                                            <p:strVal val="#ppt_w"/>
                                          </p:val>
                                        </p:tav>
                                      </p:tavLst>
                                    </p:anim>
                                    <p:anim calcmode="lin" valueType="num">
                                      <p:cBhvr>
                                        <p:cTn id="53" dur="1000" fill="hold"/>
                                        <p:tgtEl>
                                          <p:spTgt spid="17"/>
                                        </p:tgtEl>
                                        <p:attrNameLst>
                                          <p:attrName>ppt_h</p:attrName>
                                        </p:attrNameLst>
                                      </p:cBhvr>
                                      <p:tavLst>
                                        <p:tav tm="0">
                                          <p:val>
                                            <p:fltVal val="0"/>
                                          </p:val>
                                        </p:tav>
                                        <p:tav tm="100000">
                                          <p:val>
                                            <p:strVal val="#ppt_h"/>
                                          </p:val>
                                        </p:tav>
                                      </p:tavLst>
                                    </p:anim>
                                    <p:anim calcmode="lin" valueType="num">
                                      <p:cBhvr>
                                        <p:cTn id="54" dur="1000" fill="hold"/>
                                        <p:tgtEl>
                                          <p:spTgt spid="17"/>
                                        </p:tgtEl>
                                        <p:attrNameLst>
                                          <p:attrName>style.rotation</p:attrName>
                                        </p:attrNameLst>
                                      </p:cBhvr>
                                      <p:tavLst>
                                        <p:tav tm="0">
                                          <p:val>
                                            <p:fltVal val="360"/>
                                          </p:val>
                                        </p:tav>
                                        <p:tav tm="100000">
                                          <p:val>
                                            <p:fltVal val="0"/>
                                          </p:val>
                                        </p:tav>
                                      </p:tavLst>
                                    </p:anim>
                                    <p:animEffect transition="in" filter="fade">
                                      <p:cBhvr>
                                        <p:cTn id="5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animBg="1"/>
      <p:bldP spid="19" grpId="0"/>
      <p:bldP spid="20" grpId="0" animBg="1"/>
      <p:bldP spid="21" grpId="0"/>
      <p:bldP spid="22" grpId="0" animBg="1"/>
      <p:bldP spid="23" grpId="0"/>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5"/>
          <p:cNvSpPr>
            <a:spLocks/>
          </p:cNvSpPr>
          <p:nvPr/>
        </p:nvSpPr>
        <p:spPr bwMode="auto">
          <a:xfrm>
            <a:off x="4043670" y="2484938"/>
            <a:ext cx="1342655" cy="1851984"/>
          </a:xfrm>
          <a:custGeom>
            <a:avLst/>
            <a:gdLst>
              <a:gd name="T0" fmla="*/ 489 w 979"/>
              <a:gd name="T1" fmla="*/ 0 h 1375"/>
              <a:gd name="T2" fmla="*/ 735 w 979"/>
              <a:gd name="T3" fmla="*/ 688 h 1375"/>
              <a:gd name="T4" fmla="*/ 979 w 979"/>
              <a:gd name="T5" fmla="*/ 1375 h 1375"/>
              <a:gd name="T6" fmla="*/ 489 w 979"/>
              <a:gd name="T7" fmla="*/ 1375 h 1375"/>
              <a:gd name="T8" fmla="*/ 0 w 979"/>
              <a:gd name="T9" fmla="*/ 1375 h 1375"/>
              <a:gd name="T10" fmla="*/ 245 w 979"/>
              <a:gd name="T11" fmla="*/ 688 h 1375"/>
              <a:gd name="T12" fmla="*/ 489 w 979"/>
              <a:gd name="T13" fmla="*/ 0 h 1375"/>
            </a:gdLst>
            <a:ahLst/>
            <a:cxnLst>
              <a:cxn ang="0">
                <a:pos x="T0" y="T1"/>
              </a:cxn>
              <a:cxn ang="0">
                <a:pos x="T2" y="T3"/>
              </a:cxn>
              <a:cxn ang="0">
                <a:pos x="T4" y="T5"/>
              </a:cxn>
              <a:cxn ang="0">
                <a:pos x="T6" y="T7"/>
              </a:cxn>
              <a:cxn ang="0">
                <a:pos x="T8" y="T9"/>
              </a:cxn>
              <a:cxn ang="0">
                <a:pos x="T10" y="T11"/>
              </a:cxn>
              <a:cxn ang="0">
                <a:pos x="T12" y="T13"/>
              </a:cxn>
            </a:cxnLst>
            <a:rect l="0" t="0" r="r" b="b"/>
            <a:pathLst>
              <a:path w="979" h="1375">
                <a:moveTo>
                  <a:pt x="489" y="0"/>
                </a:moveTo>
                <a:lnTo>
                  <a:pt x="735" y="688"/>
                </a:lnTo>
                <a:lnTo>
                  <a:pt x="979" y="1375"/>
                </a:lnTo>
                <a:lnTo>
                  <a:pt x="489" y="1375"/>
                </a:lnTo>
                <a:lnTo>
                  <a:pt x="0" y="1375"/>
                </a:lnTo>
                <a:lnTo>
                  <a:pt x="245" y="688"/>
                </a:lnTo>
                <a:lnTo>
                  <a:pt x="489" y="0"/>
                </a:lnTo>
                <a:close/>
              </a:path>
            </a:pathLst>
          </a:custGeom>
          <a:noFill/>
          <a:ln w="12700">
            <a:solidFill>
              <a:srgbClr val="FFFFFF"/>
            </a:solidFill>
          </a:ln>
          <a:extLst/>
        </p:spPr>
        <p:txBody>
          <a:bodyPr vert="horz" wrap="square" lIns="87291" tIns="43644" rIns="87291" bIns="43644" numCol="1" anchor="t" anchorCtr="0" compatLnSpc="1">
            <a:prstTxWarp prst="textNoShape">
              <a:avLst/>
            </a:prstTxWarp>
          </a:bodyPr>
          <a:lstStyle/>
          <a:p>
            <a:endParaRPr lang="zh-CN" altLang="en-US" sz="1100">
              <a:solidFill>
                <a:schemeClr val="bg1"/>
              </a:solidFill>
              <a:latin typeface="微软雅黑" pitchFamily="34" charset="-122"/>
              <a:ea typeface="微软雅黑" pitchFamily="34" charset="-122"/>
            </a:endParaRPr>
          </a:p>
        </p:txBody>
      </p:sp>
      <p:sp>
        <p:nvSpPr>
          <p:cNvPr id="26" name="Freeform 6"/>
          <p:cNvSpPr>
            <a:spLocks/>
          </p:cNvSpPr>
          <p:nvPr/>
        </p:nvSpPr>
        <p:spPr bwMode="auto">
          <a:xfrm>
            <a:off x="3005249" y="3446679"/>
            <a:ext cx="1038339" cy="882218"/>
          </a:xfrm>
          <a:custGeom>
            <a:avLst/>
            <a:gdLst>
              <a:gd name="T0" fmla="*/ 491 w 982"/>
              <a:gd name="T1" fmla="*/ 0 h 655"/>
              <a:gd name="T2" fmla="*/ 735 w 982"/>
              <a:gd name="T3" fmla="*/ 326 h 655"/>
              <a:gd name="T4" fmla="*/ 982 w 982"/>
              <a:gd name="T5" fmla="*/ 655 h 655"/>
              <a:gd name="T6" fmla="*/ 491 w 982"/>
              <a:gd name="T7" fmla="*/ 655 h 655"/>
              <a:gd name="T8" fmla="*/ 0 w 982"/>
              <a:gd name="T9" fmla="*/ 655 h 655"/>
              <a:gd name="T10" fmla="*/ 247 w 982"/>
              <a:gd name="T11" fmla="*/ 326 h 655"/>
              <a:gd name="T12" fmla="*/ 491 w 982"/>
              <a:gd name="T13" fmla="*/ 0 h 655"/>
            </a:gdLst>
            <a:ahLst/>
            <a:cxnLst>
              <a:cxn ang="0">
                <a:pos x="T0" y="T1"/>
              </a:cxn>
              <a:cxn ang="0">
                <a:pos x="T2" y="T3"/>
              </a:cxn>
              <a:cxn ang="0">
                <a:pos x="T4" y="T5"/>
              </a:cxn>
              <a:cxn ang="0">
                <a:pos x="T6" y="T7"/>
              </a:cxn>
              <a:cxn ang="0">
                <a:pos x="T8" y="T9"/>
              </a:cxn>
              <a:cxn ang="0">
                <a:pos x="T10" y="T11"/>
              </a:cxn>
              <a:cxn ang="0">
                <a:pos x="T12" y="T13"/>
              </a:cxn>
            </a:cxnLst>
            <a:rect l="0" t="0" r="r" b="b"/>
            <a:pathLst>
              <a:path w="982" h="655">
                <a:moveTo>
                  <a:pt x="491" y="0"/>
                </a:moveTo>
                <a:lnTo>
                  <a:pt x="735" y="326"/>
                </a:lnTo>
                <a:lnTo>
                  <a:pt x="982" y="655"/>
                </a:lnTo>
                <a:lnTo>
                  <a:pt x="491" y="655"/>
                </a:lnTo>
                <a:lnTo>
                  <a:pt x="0" y="655"/>
                </a:lnTo>
                <a:lnTo>
                  <a:pt x="247" y="326"/>
                </a:lnTo>
                <a:lnTo>
                  <a:pt x="491" y="0"/>
                </a:lnTo>
                <a:close/>
              </a:path>
            </a:pathLst>
          </a:custGeom>
          <a:noFill/>
          <a:ln w="12700">
            <a:solidFill>
              <a:srgbClr val="FFFFFF"/>
            </a:solidFill>
          </a:ln>
          <a:extLst/>
        </p:spPr>
        <p:txBody>
          <a:bodyPr vert="horz" wrap="square" lIns="87291" tIns="43644" rIns="87291" bIns="43644" numCol="1" anchor="t" anchorCtr="0" compatLnSpc="1">
            <a:prstTxWarp prst="textNoShape">
              <a:avLst/>
            </a:prstTxWarp>
          </a:bodyPr>
          <a:lstStyle/>
          <a:p>
            <a:endParaRPr lang="zh-CN" altLang="en-US" sz="1100">
              <a:solidFill>
                <a:schemeClr val="bg1"/>
              </a:solidFill>
              <a:latin typeface="微软雅黑" pitchFamily="34" charset="-122"/>
              <a:ea typeface="微软雅黑" pitchFamily="34" charset="-122"/>
            </a:endParaRPr>
          </a:p>
        </p:txBody>
      </p:sp>
      <p:sp>
        <p:nvSpPr>
          <p:cNvPr id="27" name="Freeform 7"/>
          <p:cNvSpPr>
            <a:spLocks/>
          </p:cNvSpPr>
          <p:nvPr/>
        </p:nvSpPr>
        <p:spPr bwMode="auto">
          <a:xfrm>
            <a:off x="2022592" y="4093190"/>
            <a:ext cx="990106" cy="235708"/>
          </a:xfrm>
          <a:custGeom>
            <a:avLst/>
            <a:gdLst>
              <a:gd name="T0" fmla="*/ 491 w 981"/>
              <a:gd name="T1" fmla="*/ 0 h 175"/>
              <a:gd name="T2" fmla="*/ 735 w 981"/>
              <a:gd name="T3" fmla="*/ 86 h 175"/>
              <a:gd name="T4" fmla="*/ 981 w 981"/>
              <a:gd name="T5" fmla="*/ 175 h 175"/>
              <a:gd name="T6" fmla="*/ 491 w 981"/>
              <a:gd name="T7" fmla="*/ 175 h 175"/>
              <a:gd name="T8" fmla="*/ 0 w 981"/>
              <a:gd name="T9" fmla="*/ 175 h 175"/>
              <a:gd name="T10" fmla="*/ 246 w 981"/>
              <a:gd name="T11" fmla="*/ 86 h 175"/>
              <a:gd name="T12" fmla="*/ 491 w 981"/>
              <a:gd name="T13" fmla="*/ 0 h 175"/>
            </a:gdLst>
            <a:ahLst/>
            <a:cxnLst>
              <a:cxn ang="0">
                <a:pos x="T0" y="T1"/>
              </a:cxn>
              <a:cxn ang="0">
                <a:pos x="T2" y="T3"/>
              </a:cxn>
              <a:cxn ang="0">
                <a:pos x="T4" y="T5"/>
              </a:cxn>
              <a:cxn ang="0">
                <a:pos x="T6" y="T7"/>
              </a:cxn>
              <a:cxn ang="0">
                <a:pos x="T8" y="T9"/>
              </a:cxn>
              <a:cxn ang="0">
                <a:pos x="T10" y="T11"/>
              </a:cxn>
              <a:cxn ang="0">
                <a:pos x="T12" y="T13"/>
              </a:cxn>
            </a:cxnLst>
            <a:rect l="0" t="0" r="r" b="b"/>
            <a:pathLst>
              <a:path w="981" h="175">
                <a:moveTo>
                  <a:pt x="491" y="0"/>
                </a:moveTo>
                <a:lnTo>
                  <a:pt x="735" y="86"/>
                </a:lnTo>
                <a:lnTo>
                  <a:pt x="981" y="175"/>
                </a:lnTo>
                <a:lnTo>
                  <a:pt x="491" y="175"/>
                </a:lnTo>
                <a:lnTo>
                  <a:pt x="0" y="175"/>
                </a:lnTo>
                <a:lnTo>
                  <a:pt x="246" y="86"/>
                </a:lnTo>
                <a:lnTo>
                  <a:pt x="491" y="0"/>
                </a:lnTo>
                <a:close/>
              </a:path>
            </a:pathLst>
          </a:custGeom>
          <a:noFill/>
          <a:ln w="12700">
            <a:solidFill>
              <a:srgbClr val="FFFFFF"/>
            </a:solidFill>
          </a:ln>
          <a:extLst/>
        </p:spPr>
        <p:txBody>
          <a:bodyPr vert="horz" wrap="square" lIns="87291" tIns="43644" rIns="87291" bIns="43644" numCol="1" anchor="t" anchorCtr="0" compatLnSpc="1">
            <a:prstTxWarp prst="textNoShape">
              <a:avLst/>
            </a:prstTxWarp>
          </a:bodyPr>
          <a:lstStyle/>
          <a:p>
            <a:endParaRPr lang="zh-CN" altLang="en-US" sz="1100">
              <a:solidFill>
                <a:schemeClr val="bg1"/>
              </a:solidFill>
              <a:latin typeface="微软雅黑" pitchFamily="34" charset="-122"/>
              <a:ea typeface="微软雅黑" pitchFamily="34" charset="-122"/>
            </a:endParaRPr>
          </a:p>
        </p:txBody>
      </p:sp>
      <p:sp>
        <p:nvSpPr>
          <p:cNvPr id="28" name="Freeform 8"/>
          <p:cNvSpPr>
            <a:spLocks/>
          </p:cNvSpPr>
          <p:nvPr/>
        </p:nvSpPr>
        <p:spPr bwMode="auto">
          <a:xfrm>
            <a:off x="5386325" y="1408827"/>
            <a:ext cx="1420871" cy="2920070"/>
          </a:xfrm>
          <a:custGeom>
            <a:avLst/>
            <a:gdLst>
              <a:gd name="T0" fmla="*/ 491 w 979"/>
              <a:gd name="T1" fmla="*/ 0 h 2168"/>
              <a:gd name="T2" fmla="*/ 735 w 979"/>
              <a:gd name="T3" fmla="*/ 1083 h 2168"/>
              <a:gd name="T4" fmla="*/ 979 w 979"/>
              <a:gd name="T5" fmla="*/ 2168 h 2168"/>
              <a:gd name="T6" fmla="*/ 491 w 979"/>
              <a:gd name="T7" fmla="*/ 2168 h 2168"/>
              <a:gd name="T8" fmla="*/ 0 w 979"/>
              <a:gd name="T9" fmla="*/ 2168 h 2168"/>
              <a:gd name="T10" fmla="*/ 244 w 979"/>
              <a:gd name="T11" fmla="*/ 1083 h 2168"/>
              <a:gd name="T12" fmla="*/ 491 w 979"/>
              <a:gd name="T13" fmla="*/ 0 h 2168"/>
            </a:gdLst>
            <a:ahLst/>
            <a:cxnLst>
              <a:cxn ang="0">
                <a:pos x="T0" y="T1"/>
              </a:cxn>
              <a:cxn ang="0">
                <a:pos x="T2" y="T3"/>
              </a:cxn>
              <a:cxn ang="0">
                <a:pos x="T4" y="T5"/>
              </a:cxn>
              <a:cxn ang="0">
                <a:pos x="T6" y="T7"/>
              </a:cxn>
              <a:cxn ang="0">
                <a:pos x="T8" y="T9"/>
              </a:cxn>
              <a:cxn ang="0">
                <a:pos x="T10" y="T11"/>
              </a:cxn>
              <a:cxn ang="0">
                <a:pos x="T12" y="T13"/>
              </a:cxn>
            </a:cxnLst>
            <a:rect l="0" t="0" r="r" b="b"/>
            <a:pathLst>
              <a:path w="979" h="2168">
                <a:moveTo>
                  <a:pt x="491" y="0"/>
                </a:moveTo>
                <a:lnTo>
                  <a:pt x="735" y="1083"/>
                </a:lnTo>
                <a:lnTo>
                  <a:pt x="979" y="2168"/>
                </a:lnTo>
                <a:lnTo>
                  <a:pt x="491" y="2168"/>
                </a:lnTo>
                <a:lnTo>
                  <a:pt x="0" y="2168"/>
                </a:lnTo>
                <a:lnTo>
                  <a:pt x="244" y="1083"/>
                </a:lnTo>
                <a:lnTo>
                  <a:pt x="491" y="0"/>
                </a:lnTo>
                <a:close/>
              </a:path>
            </a:pathLst>
          </a:custGeom>
          <a:noFill/>
          <a:ln w="12700">
            <a:solidFill>
              <a:srgbClr val="FFFFFF"/>
            </a:solidFill>
          </a:ln>
          <a:extLst/>
        </p:spPr>
        <p:txBody>
          <a:bodyPr vert="horz" wrap="square" lIns="87291" tIns="43644" rIns="87291" bIns="43644" numCol="1" anchor="t" anchorCtr="0" compatLnSpc="1">
            <a:prstTxWarp prst="textNoShape">
              <a:avLst/>
            </a:prstTxWarp>
          </a:bodyPr>
          <a:lstStyle/>
          <a:p>
            <a:endParaRPr lang="zh-CN" altLang="en-US" sz="1100">
              <a:solidFill>
                <a:schemeClr val="bg1"/>
              </a:solidFill>
              <a:latin typeface="微软雅黑" pitchFamily="34" charset="-122"/>
              <a:ea typeface="微软雅黑" pitchFamily="34" charset="-122"/>
            </a:endParaRPr>
          </a:p>
        </p:txBody>
      </p:sp>
      <p:sp>
        <p:nvSpPr>
          <p:cNvPr id="29" name="Freeform 9"/>
          <p:cNvSpPr>
            <a:spLocks/>
          </p:cNvSpPr>
          <p:nvPr/>
        </p:nvSpPr>
        <p:spPr bwMode="auto">
          <a:xfrm>
            <a:off x="6807196" y="2972571"/>
            <a:ext cx="1500286" cy="1356326"/>
          </a:xfrm>
          <a:custGeom>
            <a:avLst/>
            <a:gdLst>
              <a:gd name="T0" fmla="*/ 490 w 981"/>
              <a:gd name="T1" fmla="*/ 0 h 1007"/>
              <a:gd name="T2" fmla="*/ 735 w 981"/>
              <a:gd name="T3" fmla="*/ 503 h 1007"/>
              <a:gd name="T4" fmla="*/ 981 w 981"/>
              <a:gd name="T5" fmla="*/ 1007 h 1007"/>
              <a:gd name="T6" fmla="*/ 490 w 981"/>
              <a:gd name="T7" fmla="*/ 1007 h 1007"/>
              <a:gd name="T8" fmla="*/ 0 w 981"/>
              <a:gd name="T9" fmla="*/ 1007 h 1007"/>
              <a:gd name="T10" fmla="*/ 246 w 981"/>
              <a:gd name="T11" fmla="*/ 503 h 1007"/>
              <a:gd name="T12" fmla="*/ 490 w 981"/>
              <a:gd name="T13" fmla="*/ 0 h 1007"/>
            </a:gdLst>
            <a:ahLst/>
            <a:cxnLst>
              <a:cxn ang="0">
                <a:pos x="T0" y="T1"/>
              </a:cxn>
              <a:cxn ang="0">
                <a:pos x="T2" y="T3"/>
              </a:cxn>
              <a:cxn ang="0">
                <a:pos x="T4" y="T5"/>
              </a:cxn>
              <a:cxn ang="0">
                <a:pos x="T6" y="T7"/>
              </a:cxn>
              <a:cxn ang="0">
                <a:pos x="T8" y="T9"/>
              </a:cxn>
              <a:cxn ang="0">
                <a:pos x="T10" y="T11"/>
              </a:cxn>
              <a:cxn ang="0">
                <a:pos x="T12" y="T13"/>
              </a:cxn>
            </a:cxnLst>
            <a:rect l="0" t="0" r="r" b="b"/>
            <a:pathLst>
              <a:path w="981" h="1007">
                <a:moveTo>
                  <a:pt x="490" y="0"/>
                </a:moveTo>
                <a:lnTo>
                  <a:pt x="735" y="503"/>
                </a:lnTo>
                <a:lnTo>
                  <a:pt x="981" y="1007"/>
                </a:lnTo>
                <a:lnTo>
                  <a:pt x="490" y="1007"/>
                </a:lnTo>
                <a:lnTo>
                  <a:pt x="0" y="1007"/>
                </a:lnTo>
                <a:lnTo>
                  <a:pt x="246" y="503"/>
                </a:lnTo>
                <a:lnTo>
                  <a:pt x="490" y="0"/>
                </a:lnTo>
                <a:close/>
              </a:path>
            </a:pathLst>
          </a:custGeom>
          <a:noFill/>
          <a:ln w="12700">
            <a:solidFill>
              <a:srgbClr val="FFFFFF"/>
            </a:solidFill>
          </a:ln>
          <a:extLst/>
        </p:spPr>
        <p:txBody>
          <a:bodyPr vert="horz" wrap="square" lIns="87291" tIns="43644" rIns="87291" bIns="43644" numCol="1" anchor="t" anchorCtr="0" compatLnSpc="1">
            <a:prstTxWarp prst="textNoShape">
              <a:avLst/>
            </a:prstTxWarp>
          </a:bodyPr>
          <a:lstStyle/>
          <a:p>
            <a:endParaRPr lang="zh-CN" altLang="en-US" sz="1100">
              <a:solidFill>
                <a:schemeClr val="bg1"/>
              </a:solidFill>
              <a:latin typeface="微软雅黑" pitchFamily="34" charset="-122"/>
              <a:ea typeface="微软雅黑" pitchFamily="34" charset="-122"/>
            </a:endParaRPr>
          </a:p>
        </p:txBody>
      </p:sp>
      <p:grpSp>
        <p:nvGrpSpPr>
          <p:cNvPr id="30" name="组合 29"/>
          <p:cNvGrpSpPr/>
          <p:nvPr/>
        </p:nvGrpSpPr>
        <p:grpSpPr>
          <a:xfrm>
            <a:off x="191276" y="1866136"/>
            <a:ext cx="4127657" cy="935290"/>
            <a:chOff x="3239968" y="1191427"/>
            <a:chExt cx="4491969" cy="1106856"/>
          </a:xfrm>
        </p:grpSpPr>
        <p:sp>
          <p:nvSpPr>
            <p:cNvPr id="31" name="TextBox 30"/>
            <p:cNvSpPr txBox="1"/>
            <p:nvPr/>
          </p:nvSpPr>
          <p:spPr>
            <a:xfrm>
              <a:off x="3239968" y="1191427"/>
              <a:ext cx="2056048" cy="408690"/>
            </a:xfrm>
            <a:prstGeom prst="rect">
              <a:avLst/>
            </a:prstGeom>
            <a:noFill/>
          </p:spPr>
          <p:txBody>
            <a:bodyPr wrap="square" lIns="82921" tIns="41461" rIns="82921" bIns="41461" rtlCol="0">
              <a:spAutoFit/>
            </a:bodyPr>
            <a:lstStyle/>
            <a:p>
              <a:r>
                <a:rPr lang="zh-CN" altLang="en-US" sz="1700" b="1" dirty="0">
                  <a:solidFill>
                    <a:schemeClr val="bg1"/>
                  </a:solidFill>
                  <a:latin typeface="微软雅黑" pitchFamily="34" charset="-122"/>
                  <a:ea typeface="微软雅黑" pitchFamily="34" charset="-122"/>
                </a:rPr>
                <a:t>标题说明</a:t>
              </a:r>
            </a:p>
          </p:txBody>
        </p:sp>
        <p:sp>
          <p:nvSpPr>
            <p:cNvPr id="32" name="TextBox 31"/>
            <p:cNvSpPr txBox="1"/>
            <p:nvPr/>
          </p:nvSpPr>
          <p:spPr>
            <a:xfrm>
              <a:off x="3248074" y="1543570"/>
              <a:ext cx="4483863" cy="754713"/>
            </a:xfrm>
            <a:prstGeom prst="rect">
              <a:avLst/>
            </a:prstGeom>
            <a:noFill/>
          </p:spPr>
          <p:txBody>
            <a:bodyPr wrap="square" lIns="82921" tIns="41461" rIns="82921" bIns="41461"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请输入相关内容请输入相关内容</a:t>
              </a:r>
            </a:p>
          </p:txBody>
        </p:sp>
      </p:grpSp>
      <p:sp>
        <p:nvSpPr>
          <p:cNvPr id="33" name="TextBox 32"/>
          <p:cNvSpPr txBox="1"/>
          <p:nvPr/>
        </p:nvSpPr>
        <p:spPr>
          <a:xfrm>
            <a:off x="5900307" y="1147485"/>
            <a:ext cx="562795" cy="290964"/>
          </a:xfrm>
          <a:prstGeom prst="rect">
            <a:avLst/>
          </a:prstGeom>
          <a:noFill/>
        </p:spPr>
        <p:txBody>
          <a:bodyPr wrap="square" lIns="74791" tIns="37395" rIns="74791" bIns="37395" rtlCol="0">
            <a:spAutoFit/>
          </a:bodyPr>
          <a:lstStyle/>
          <a:p>
            <a:r>
              <a:rPr lang="en-US" altLang="zh-CN" sz="1400" dirty="0">
                <a:solidFill>
                  <a:schemeClr val="bg1"/>
                </a:solidFill>
                <a:latin typeface="微软雅黑" pitchFamily="34" charset="-122"/>
                <a:ea typeface="微软雅黑" pitchFamily="34" charset="-122"/>
              </a:rPr>
              <a:t>95%</a:t>
            </a:r>
            <a:endParaRPr lang="zh-CN" altLang="en-US" sz="1400" dirty="0">
              <a:solidFill>
                <a:schemeClr val="bg1"/>
              </a:solidFill>
              <a:latin typeface="微软雅黑" pitchFamily="34" charset="-122"/>
              <a:ea typeface="微软雅黑" pitchFamily="34" charset="-122"/>
            </a:endParaRPr>
          </a:p>
        </p:txBody>
      </p:sp>
      <p:sp>
        <p:nvSpPr>
          <p:cNvPr id="34" name="TextBox 33"/>
          <p:cNvSpPr txBox="1"/>
          <p:nvPr/>
        </p:nvSpPr>
        <p:spPr>
          <a:xfrm>
            <a:off x="4522355" y="2214779"/>
            <a:ext cx="562795" cy="290964"/>
          </a:xfrm>
          <a:prstGeom prst="rect">
            <a:avLst/>
          </a:prstGeom>
          <a:noFill/>
        </p:spPr>
        <p:txBody>
          <a:bodyPr wrap="square" lIns="74791" tIns="37395" rIns="74791" bIns="37395" rtlCol="0">
            <a:spAutoFit/>
          </a:bodyPr>
          <a:lstStyle/>
          <a:p>
            <a:r>
              <a:rPr lang="en-US" altLang="zh-CN" sz="1400" dirty="0">
                <a:solidFill>
                  <a:schemeClr val="bg1"/>
                </a:solidFill>
                <a:latin typeface="微软雅黑" pitchFamily="34" charset="-122"/>
                <a:ea typeface="微软雅黑" pitchFamily="34" charset="-122"/>
              </a:rPr>
              <a:t>68%</a:t>
            </a:r>
            <a:endParaRPr lang="zh-CN" altLang="en-US" sz="1400" dirty="0">
              <a:solidFill>
                <a:schemeClr val="bg1"/>
              </a:solidFill>
              <a:latin typeface="微软雅黑" pitchFamily="34" charset="-122"/>
              <a:ea typeface="微软雅黑" pitchFamily="34" charset="-122"/>
            </a:endParaRPr>
          </a:p>
        </p:txBody>
      </p:sp>
      <p:sp>
        <p:nvSpPr>
          <p:cNvPr id="35" name="TextBox 34"/>
          <p:cNvSpPr txBox="1"/>
          <p:nvPr/>
        </p:nvSpPr>
        <p:spPr>
          <a:xfrm>
            <a:off x="7285760" y="2675555"/>
            <a:ext cx="562795" cy="290964"/>
          </a:xfrm>
          <a:prstGeom prst="rect">
            <a:avLst/>
          </a:prstGeom>
          <a:noFill/>
        </p:spPr>
        <p:txBody>
          <a:bodyPr wrap="square" lIns="74791" tIns="37395" rIns="74791" bIns="37395" rtlCol="0">
            <a:spAutoFit/>
          </a:bodyPr>
          <a:lstStyle/>
          <a:p>
            <a:r>
              <a:rPr lang="en-US" altLang="zh-CN" sz="1400" dirty="0">
                <a:solidFill>
                  <a:schemeClr val="bg1"/>
                </a:solidFill>
                <a:latin typeface="微软雅黑" pitchFamily="34" charset="-122"/>
                <a:ea typeface="微软雅黑" pitchFamily="34" charset="-122"/>
              </a:rPr>
              <a:t>51%</a:t>
            </a:r>
            <a:endParaRPr lang="zh-CN" altLang="en-US" sz="1400" dirty="0">
              <a:solidFill>
                <a:schemeClr val="bg1"/>
              </a:solidFill>
              <a:latin typeface="微软雅黑" pitchFamily="34" charset="-122"/>
              <a:ea typeface="微软雅黑" pitchFamily="34" charset="-122"/>
            </a:endParaRPr>
          </a:p>
        </p:txBody>
      </p:sp>
      <p:sp>
        <p:nvSpPr>
          <p:cNvPr id="36" name="TextBox 35"/>
          <p:cNvSpPr txBox="1"/>
          <p:nvPr/>
        </p:nvSpPr>
        <p:spPr>
          <a:xfrm>
            <a:off x="3327735" y="3141563"/>
            <a:ext cx="562795" cy="290964"/>
          </a:xfrm>
          <a:prstGeom prst="rect">
            <a:avLst/>
          </a:prstGeom>
          <a:noFill/>
        </p:spPr>
        <p:txBody>
          <a:bodyPr wrap="square" lIns="74791" tIns="37395" rIns="74791" bIns="37395" rtlCol="0">
            <a:spAutoFit/>
          </a:bodyPr>
          <a:lstStyle/>
          <a:p>
            <a:r>
              <a:rPr lang="en-US" altLang="zh-CN" sz="1400" dirty="0">
                <a:solidFill>
                  <a:schemeClr val="bg1"/>
                </a:solidFill>
                <a:latin typeface="微软雅黑" pitchFamily="34" charset="-122"/>
                <a:ea typeface="微软雅黑" pitchFamily="34" charset="-122"/>
              </a:rPr>
              <a:t>39%</a:t>
            </a:r>
            <a:endParaRPr lang="zh-CN" altLang="en-US" sz="1400" dirty="0">
              <a:solidFill>
                <a:schemeClr val="bg1"/>
              </a:solidFill>
              <a:latin typeface="微软雅黑" pitchFamily="34" charset="-122"/>
              <a:ea typeface="微软雅黑" pitchFamily="34" charset="-122"/>
            </a:endParaRPr>
          </a:p>
        </p:txBody>
      </p:sp>
      <p:sp>
        <p:nvSpPr>
          <p:cNvPr id="37" name="TextBox 36"/>
          <p:cNvSpPr txBox="1"/>
          <p:nvPr/>
        </p:nvSpPr>
        <p:spPr>
          <a:xfrm>
            <a:off x="2303558" y="3675176"/>
            <a:ext cx="562795" cy="290964"/>
          </a:xfrm>
          <a:prstGeom prst="rect">
            <a:avLst/>
          </a:prstGeom>
          <a:noFill/>
        </p:spPr>
        <p:txBody>
          <a:bodyPr wrap="square" lIns="74791" tIns="37395" rIns="74791" bIns="37395" rtlCol="0">
            <a:spAutoFit/>
          </a:bodyPr>
          <a:lstStyle/>
          <a:p>
            <a:r>
              <a:rPr lang="en-US" altLang="zh-CN" sz="1400" dirty="0">
                <a:solidFill>
                  <a:schemeClr val="bg1"/>
                </a:solidFill>
                <a:latin typeface="微软雅黑" pitchFamily="34" charset="-122"/>
                <a:ea typeface="微软雅黑" pitchFamily="34" charset="-122"/>
              </a:rPr>
              <a:t>24%</a:t>
            </a:r>
            <a:endParaRPr lang="zh-CN" altLang="en-US" sz="1400" dirty="0">
              <a:solidFill>
                <a:schemeClr val="bg1"/>
              </a:solidFill>
              <a:latin typeface="微软雅黑" pitchFamily="34" charset="-122"/>
              <a:ea typeface="微软雅黑" pitchFamily="34" charset="-122"/>
            </a:endParaRPr>
          </a:p>
        </p:txBody>
      </p:sp>
      <p:grpSp>
        <p:nvGrpSpPr>
          <p:cNvPr id="38" name="组合 37"/>
          <p:cNvGrpSpPr/>
          <p:nvPr/>
        </p:nvGrpSpPr>
        <p:grpSpPr>
          <a:xfrm>
            <a:off x="3005248" y="1251734"/>
            <a:ext cx="4127657" cy="935290"/>
            <a:chOff x="4048622" y="2516460"/>
            <a:chExt cx="4491969" cy="1106856"/>
          </a:xfrm>
        </p:grpSpPr>
        <p:sp>
          <p:nvSpPr>
            <p:cNvPr id="39" name="TextBox 38"/>
            <p:cNvSpPr txBox="1"/>
            <p:nvPr/>
          </p:nvSpPr>
          <p:spPr>
            <a:xfrm>
              <a:off x="4048622" y="2516460"/>
              <a:ext cx="2056048" cy="408690"/>
            </a:xfrm>
            <a:prstGeom prst="rect">
              <a:avLst/>
            </a:prstGeom>
            <a:noFill/>
          </p:spPr>
          <p:txBody>
            <a:bodyPr wrap="square" lIns="82921" tIns="41461" rIns="82921" bIns="41461" rtlCol="0">
              <a:spAutoFit/>
            </a:bodyPr>
            <a:lstStyle/>
            <a:p>
              <a:r>
                <a:rPr lang="zh-CN" altLang="en-US" sz="1700" b="1" dirty="0">
                  <a:solidFill>
                    <a:schemeClr val="bg1"/>
                  </a:solidFill>
                  <a:latin typeface="微软雅黑" pitchFamily="34" charset="-122"/>
                  <a:ea typeface="微软雅黑" pitchFamily="34" charset="-122"/>
                </a:rPr>
                <a:t>标题说明</a:t>
              </a:r>
            </a:p>
          </p:txBody>
        </p:sp>
        <p:sp>
          <p:nvSpPr>
            <p:cNvPr id="40" name="TextBox 39"/>
            <p:cNvSpPr txBox="1"/>
            <p:nvPr/>
          </p:nvSpPr>
          <p:spPr>
            <a:xfrm>
              <a:off x="4056728" y="2868603"/>
              <a:ext cx="4483863" cy="754713"/>
            </a:xfrm>
            <a:prstGeom prst="rect">
              <a:avLst/>
            </a:prstGeom>
            <a:noFill/>
          </p:spPr>
          <p:txBody>
            <a:bodyPr wrap="square" lIns="82921" tIns="41461" rIns="82921" bIns="41461"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请输入相关内容请输入相关内容</a:t>
              </a:r>
            </a:p>
          </p:txBody>
        </p:sp>
      </p:grpSp>
      <p:grpSp>
        <p:nvGrpSpPr>
          <p:cNvPr id="19" name="组合 18"/>
          <p:cNvGrpSpPr/>
          <p:nvPr/>
        </p:nvGrpSpPr>
        <p:grpSpPr>
          <a:xfrm rot="224269">
            <a:off x="279511" y="281152"/>
            <a:ext cx="2890742" cy="506938"/>
            <a:chOff x="2816010" y="1089142"/>
            <a:chExt cx="3268157" cy="612534"/>
          </a:xfrm>
        </p:grpSpPr>
        <p:sp>
          <p:nvSpPr>
            <p:cNvPr id="20" name="任意多边形 19"/>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1" name="TextBox 20"/>
            <p:cNvSpPr txBox="1"/>
            <p:nvPr/>
          </p:nvSpPr>
          <p:spPr>
            <a:xfrm rot="21349957">
              <a:off x="3851995" y="1172145"/>
              <a:ext cx="1687605"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成功项目展示</a:t>
              </a:r>
            </a:p>
          </p:txBody>
        </p:sp>
        <p:sp>
          <p:nvSpPr>
            <p:cNvPr id="22" name="TextBox 21"/>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3</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81801666"/>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par>
                                <p:cTn id="24" presetID="22" presetClass="entr" presetSubtype="8" fill="hold" grpId="0" nodeType="withEffect">
                                  <p:stCondLst>
                                    <p:cond delay="250"/>
                                  </p:stCondLst>
                                  <p:childTnLst>
                                    <p:set>
                                      <p:cBhvr>
                                        <p:cTn id="25" dur="1" fill="hold">
                                          <p:stCondLst>
                                            <p:cond delay="0"/>
                                          </p:stCondLst>
                                        </p:cTn>
                                        <p:tgtEl>
                                          <p:spTgt spid="37"/>
                                        </p:tgtEl>
                                        <p:attrNameLst>
                                          <p:attrName>style.visibility</p:attrName>
                                        </p:attrNameLst>
                                      </p:cBhvr>
                                      <p:to>
                                        <p:strVal val="visible"/>
                                      </p:to>
                                    </p:set>
                                    <p:animEffect transition="in" filter="wipe(left)">
                                      <p:cBhvr>
                                        <p:cTn id="26" dur="500"/>
                                        <p:tgtEl>
                                          <p:spTgt spid="37"/>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36"/>
                                        </p:tgtEl>
                                        <p:attrNameLst>
                                          <p:attrName>style.visibility</p:attrName>
                                        </p:attrNameLst>
                                      </p:cBhvr>
                                      <p:to>
                                        <p:strVal val="visible"/>
                                      </p:to>
                                    </p:set>
                                    <p:animEffect transition="in" filter="wipe(left)">
                                      <p:cBhvr>
                                        <p:cTn id="29" dur="500"/>
                                        <p:tgtEl>
                                          <p:spTgt spid="36"/>
                                        </p:tgtEl>
                                      </p:cBhvr>
                                    </p:animEffect>
                                  </p:childTnLst>
                                </p:cTn>
                              </p:par>
                              <p:par>
                                <p:cTn id="30" presetID="22" presetClass="entr" presetSubtype="8" fill="hold" grpId="0" nodeType="withEffect">
                                  <p:stCondLst>
                                    <p:cond delay="25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500"/>
                                        <p:tgtEl>
                                          <p:spTgt spid="34"/>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35"/>
                                        </p:tgtEl>
                                        <p:attrNameLst>
                                          <p:attrName>style.visibility</p:attrName>
                                        </p:attrNameLst>
                                      </p:cBhvr>
                                      <p:to>
                                        <p:strVal val="visible"/>
                                      </p:to>
                                    </p:set>
                                    <p:animEffect transition="in" filter="wipe(left)">
                                      <p:cBhvr>
                                        <p:cTn id="38" dur="500"/>
                                        <p:tgtEl>
                                          <p:spTgt spid="35"/>
                                        </p:tgtEl>
                                      </p:cBhvr>
                                    </p:animEffect>
                                  </p:childTnLst>
                                </p:cTn>
                              </p:par>
                              <p:par>
                                <p:cTn id="39" presetID="22" presetClass="entr" presetSubtype="8" fill="hold" nodeType="withEffect">
                                  <p:stCondLst>
                                    <p:cond delay="100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par>
                                <p:cTn id="42" presetID="22" presetClass="entr" presetSubtype="8" fill="hold" nodeType="withEffect">
                                  <p:stCondLst>
                                    <p:cond delay="100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3" grpId="0"/>
      <p:bldP spid="34" grpId="0"/>
      <p:bldP spid="35" grpId="0"/>
      <p:bldP spid="36" grpId="0"/>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p:nvSpPr>
        <p:spPr>
          <a:xfrm>
            <a:off x="2933039" y="2756097"/>
            <a:ext cx="379162" cy="354867"/>
          </a:xfrm>
          <a:prstGeom prst="chevron">
            <a:avLst/>
          </a:prstGeom>
          <a:noFill/>
          <a:ln w="12700">
            <a:solidFill>
              <a:schemeClr val="bg1"/>
            </a:solidFill>
          </a:ln>
          <a:effectLst>
            <a:softEdge rad="0"/>
          </a:effectLst>
          <a:scene3d>
            <a:camera prst="perspectiveFront" fov="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9890" tIns="34944" rIns="69890" bIns="34944"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6" name="燕尾形 5"/>
          <p:cNvSpPr/>
          <p:nvPr/>
        </p:nvSpPr>
        <p:spPr>
          <a:xfrm>
            <a:off x="4843808" y="2724252"/>
            <a:ext cx="379162" cy="354867"/>
          </a:xfrm>
          <a:prstGeom prst="chevron">
            <a:avLst/>
          </a:prstGeom>
          <a:noFill/>
          <a:ln w="12700">
            <a:solidFill>
              <a:schemeClr val="bg1"/>
            </a:solidFill>
          </a:ln>
          <a:effectLst>
            <a:softEdge rad="0"/>
          </a:effectLst>
          <a:scene3d>
            <a:camera prst="perspectiveFront" fov="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9890" tIns="34944" rIns="69890" bIns="34944"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grpSp>
        <p:nvGrpSpPr>
          <p:cNvPr id="7" name="组合 6"/>
          <p:cNvGrpSpPr/>
          <p:nvPr/>
        </p:nvGrpSpPr>
        <p:grpSpPr>
          <a:xfrm>
            <a:off x="1401430" y="1729683"/>
            <a:ext cx="1450009" cy="2140735"/>
            <a:chOff x="399843" y="1739222"/>
            <a:chExt cx="1853352" cy="2923544"/>
          </a:xfrm>
          <a:noFill/>
        </p:grpSpPr>
        <p:grpSp>
          <p:nvGrpSpPr>
            <p:cNvPr id="8" name="组合 7"/>
            <p:cNvGrpSpPr/>
            <p:nvPr/>
          </p:nvGrpSpPr>
          <p:grpSpPr>
            <a:xfrm>
              <a:off x="399843" y="2420888"/>
              <a:ext cx="1853352" cy="2241878"/>
              <a:chOff x="523703" y="3837985"/>
              <a:chExt cx="1853352" cy="2241878"/>
            </a:xfrm>
            <a:grpFill/>
          </p:grpSpPr>
          <p:sp>
            <p:nvSpPr>
              <p:cNvPr id="10" name="圆角矩形 9"/>
              <p:cNvSpPr/>
              <p:nvPr/>
            </p:nvSpPr>
            <p:spPr>
              <a:xfrm>
                <a:off x="523703" y="3837985"/>
                <a:ext cx="1795893" cy="2241878"/>
              </a:xfrm>
              <a:prstGeom prst="roundRect">
                <a:avLst>
                  <a:gd name="adj" fmla="val 13094"/>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bg1"/>
                  </a:solidFill>
                  <a:latin typeface="微软雅黑" pitchFamily="34" charset="-122"/>
                  <a:ea typeface="微软雅黑" pitchFamily="34" charset="-122"/>
                </a:endParaRPr>
              </a:p>
            </p:txBody>
          </p:sp>
          <p:sp>
            <p:nvSpPr>
              <p:cNvPr id="11" name="TextBox 10"/>
              <p:cNvSpPr txBox="1"/>
              <p:nvPr/>
            </p:nvSpPr>
            <p:spPr>
              <a:xfrm>
                <a:off x="581163" y="4079134"/>
                <a:ext cx="1795892" cy="966741"/>
              </a:xfrm>
              <a:prstGeom prst="rect">
                <a:avLst/>
              </a:prstGeom>
              <a:grpFill/>
              <a:ln w="12700">
                <a:noFill/>
              </a:ln>
            </p:spPr>
            <p:txBody>
              <a:bodyPr wrap="square" rtlCol="0">
                <a:spAutoFit/>
              </a:bodyPr>
              <a:lstStyle/>
              <a:p>
                <a:pPr marL="218403" indent="-218403">
                  <a:buFont typeface="Wingdings" pitchFamily="2" charset="2"/>
                  <a:buChar char="l"/>
                </a:pPr>
                <a:r>
                  <a:rPr lang="zh-CN" altLang="en-US" sz="1000" dirty="0">
                    <a:solidFill>
                      <a:schemeClr val="bg1"/>
                    </a:solidFill>
                    <a:latin typeface="微软雅黑" pitchFamily="34" charset="-122"/>
                    <a:ea typeface="微软雅黑" pitchFamily="34" charset="-122"/>
                  </a:rPr>
                  <a:t>单击添加文本</a:t>
                </a:r>
                <a:endParaRPr lang="en-US" altLang="zh-CN" sz="1000" dirty="0">
                  <a:solidFill>
                    <a:schemeClr val="bg1"/>
                  </a:solidFill>
                  <a:latin typeface="微软雅黑" pitchFamily="34" charset="-122"/>
                  <a:ea typeface="微软雅黑" pitchFamily="34" charset="-122"/>
                </a:endParaRPr>
              </a:p>
              <a:p>
                <a:pPr marL="218403" indent="-218403">
                  <a:buFont typeface="Wingdings" pitchFamily="2" charset="2"/>
                  <a:buChar char="l"/>
                </a:pPr>
                <a:r>
                  <a:rPr lang="zh-CN" altLang="en-US" sz="1000" dirty="0">
                    <a:solidFill>
                      <a:schemeClr val="bg1"/>
                    </a:solidFill>
                    <a:latin typeface="微软雅黑" pitchFamily="34" charset="-122"/>
                    <a:ea typeface="微软雅黑" pitchFamily="34" charset="-122"/>
                  </a:rPr>
                  <a:t>单击添加文本</a:t>
                </a:r>
              </a:p>
              <a:p>
                <a:pPr marL="218403" indent="-218403">
                  <a:buFont typeface="Wingdings" pitchFamily="2" charset="2"/>
                  <a:buChar char="l"/>
                </a:pPr>
                <a:r>
                  <a:rPr lang="zh-CN" altLang="en-US" sz="1000" dirty="0">
                    <a:solidFill>
                      <a:schemeClr val="bg1"/>
                    </a:solidFill>
                    <a:latin typeface="微软雅黑" pitchFamily="34" charset="-122"/>
                    <a:ea typeface="微软雅黑" pitchFamily="34" charset="-122"/>
                  </a:rPr>
                  <a:t>单击添加文本</a:t>
                </a:r>
              </a:p>
              <a:p>
                <a:pPr marL="218403" indent="-218403">
                  <a:buFont typeface="Wingdings" pitchFamily="2" charset="2"/>
                  <a:buChar char="l"/>
                </a:pPr>
                <a:r>
                  <a:rPr lang="zh-CN" altLang="en-US" sz="1000" dirty="0">
                    <a:solidFill>
                      <a:schemeClr val="bg1"/>
                    </a:solidFill>
                    <a:latin typeface="微软雅黑" pitchFamily="34" charset="-122"/>
                    <a:ea typeface="微软雅黑" pitchFamily="34" charset="-122"/>
                  </a:rPr>
                  <a:t>单击添加文本</a:t>
                </a:r>
              </a:p>
            </p:txBody>
          </p:sp>
        </p:grpSp>
        <p:sp>
          <p:nvSpPr>
            <p:cNvPr id="9" name="下箭头 8"/>
            <p:cNvSpPr/>
            <p:nvPr/>
          </p:nvSpPr>
          <p:spPr>
            <a:xfrm flipV="1">
              <a:off x="885043" y="1739222"/>
              <a:ext cx="883398" cy="681665"/>
            </a:xfrm>
            <a:prstGeom prst="downArrow">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bg1"/>
                </a:solidFill>
                <a:latin typeface="微软雅黑" pitchFamily="34" charset="-122"/>
                <a:ea typeface="微软雅黑" pitchFamily="34" charset="-122"/>
              </a:endParaRPr>
            </a:p>
          </p:txBody>
        </p:sp>
      </p:grpSp>
      <p:grpSp>
        <p:nvGrpSpPr>
          <p:cNvPr id="12" name="组合 11"/>
          <p:cNvGrpSpPr/>
          <p:nvPr/>
        </p:nvGrpSpPr>
        <p:grpSpPr>
          <a:xfrm>
            <a:off x="3372241" y="1768304"/>
            <a:ext cx="1512871" cy="2102114"/>
            <a:chOff x="2695760" y="1791966"/>
            <a:chExt cx="1933699" cy="2870800"/>
          </a:xfrm>
          <a:noFill/>
        </p:grpSpPr>
        <p:sp>
          <p:nvSpPr>
            <p:cNvPr id="13" name="下箭头 12"/>
            <p:cNvSpPr/>
            <p:nvPr/>
          </p:nvSpPr>
          <p:spPr>
            <a:xfrm flipV="1">
              <a:off x="3189299" y="1791966"/>
              <a:ext cx="864096" cy="628919"/>
            </a:xfrm>
            <a:prstGeom prst="downArrow">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bg1"/>
                </a:solidFill>
                <a:latin typeface="微软雅黑" pitchFamily="34" charset="-122"/>
                <a:ea typeface="微软雅黑" pitchFamily="34" charset="-122"/>
              </a:endParaRPr>
            </a:p>
          </p:txBody>
        </p:sp>
        <p:grpSp>
          <p:nvGrpSpPr>
            <p:cNvPr id="14" name="组合 13"/>
            <p:cNvGrpSpPr/>
            <p:nvPr/>
          </p:nvGrpSpPr>
          <p:grpSpPr>
            <a:xfrm>
              <a:off x="2695760" y="2420888"/>
              <a:ext cx="1933699" cy="2241878"/>
              <a:chOff x="523703" y="3837985"/>
              <a:chExt cx="1933699" cy="2241878"/>
            </a:xfrm>
            <a:grpFill/>
          </p:grpSpPr>
          <p:sp>
            <p:nvSpPr>
              <p:cNvPr id="15" name="圆角矩形 14"/>
              <p:cNvSpPr/>
              <p:nvPr/>
            </p:nvSpPr>
            <p:spPr>
              <a:xfrm>
                <a:off x="523703" y="3837985"/>
                <a:ext cx="1795893" cy="2241878"/>
              </a:xfrm>
              <a:prstGeom prst="roundRect">
                <a:avLst>
                  <a:gd name="adj" fmla="val 13094"/>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bg1"/>
                  </a:solidFill>
                  <a:latin typeface="微软雅黑" pitchFamily="34" charset="-122"/>
                  <a:ea typeface="微软雅黑" pitchFamily="34" charset="-122"/>
                </a:endParaRPr>
              </a:p>
            </p:txBody>
          </p:sp>
          <p:sp>
            <p:nvSpPr>
              <p:cNvPr id="16" name="TextBox 15"/>
              <p:cNvSpPr txBox="1"/>
              <p:nvPr/>
            </p:nvSpPr>
            <p:spPr>
              <a:xfrm>
                <a:off x="661510" y="4079134"/>
                <a:ext cx="1795892" cy="966741"/>
              </a:xfrm>
              <a:prstGeom prst="rect">
                <a:avLst/>
              </a:prstGeom>
              <a:noFill/>
              <a:ln w="12700">
                <a:noFill/>
              </a:ln>
            </p:spPr>
            <p:txBody>
              <a:bodyPr wrap="square" rtlCol="0">
                <a:spAutoFit/>
              </a:bodyPr>
              <a:lstStyle/>
              <a:p>
                <a:pPr marL="218403" indent="-218403">
                  <a:buFont typeface="Wingdings" pitchFamily="2" charset="2"/>
                  <a:buChar char="l"/>
                </a:pPr>
                <a:r>
                  <a:rPr lang="zh-CN" altLang="en-US" sz="1000" dirty="0">
                    <a:solidFill>
                      <a:schemeClr val="bg1"/>
                    </a:solidFill>
                    <a:latin typeface="微软雅黑" pitchFamily="34" charset="-122"/>
                    <a:ea typeface="微软雅黑" pitchFamily="34" charset="-122"/>
                  </a:rPr>
                  <a:t>单击添加文本</a:t>
                </a:r>
                <a:endParaRPr lang="en-US" altLang="zh-CN" sz="1000" dirty="0">
                  <a:solidFill>
                    <a:schemeClr val="bg1"/>
                  </a:solidFill>
                  <a:latin typeface="微软雅黑" pitchFamily="34" charset="-122"/>
                  <a:ea typeface="微软雅黑" pitchFamily="34" charset="-122"/>
                </a:endParaRPr>
              </a:p>
              <a:p>
                <a:pPr marL="218403" indent="-218403">
                  <a:buFont typeface="Wingdings" pitchFamily="2" charset="2"/>
                  <a:buChar char="l"/>
                </a:pPr>
                <a:r>
                  <a:rPr lang="zh-CN" altLang="en-US" sz="1000" dirty="0">
                    <a:solidFill>
                      <a:schemeClr val="bg1"/>
                    </a:solidFill>
                    <a:latin typeface="微软雅黑" pitchFamily="34" charset="-122"/>
                    <a:ea typeface="微软雅黑" pitchFamily="34" charset="-122"/>
                  </a:rPr>
                  <a:t>单击添加文本</a:t>
                </a:r>
              </a:p>
              <a:p>
                <a:pPr marL="218403" indent="-218403">
                  <a:buFont typeface="Wingdings" pitchFamily="2" charset="2"/>
                  <a:buChar char="l"/>
                </a:pPr>
                <a:r>
                  <a:rPr lang="zh-CN" altLang="en-US" sz="1000" dirty="0">
                    <a:solidFill>
                      <a:schemeClr val="bg1"/>
                    </a:solidFill>
                    <a:latin typeface="微软雅黑" pitchFamily="34" charset="-122"/>
                    <a:ea typeface="微软雅黑" pitchFamily="34" charset="-122"/>
                  </a:rPr>
                  <a:t>单击添加文本</a:t>
                </a:r>
              </a:p>
              <a:p>
                <a:pPr marL="218403" indent="-218403">
                  <a:buFont typeface="Wingdings" pitchFamily="2" charset="2"/>
                  <a:buChar char="l"/>
                </a:pPr>
                <a:r>
                  <a:rPr lang="zh-CN" altLang="en-US" sz="1000" dirty="0">
                    <a:solidFill>
                      <a:schemeClr val="bg1"/>
                    </a:solidFill>
                    <a:latin typeface="微软雅黑" pitchFamily="34" charset="-122"/>
                    <a:ea typeface="微软雅黑" pitchFamily="34" charset="-122"/>
                  </a:rPr>
                  <a:t>单击添加文本</a:t>
                </a:r>
              </a:p>
            </p:txBody>
          </p:sp>
        </p:grpSp>
      </p:grpSp>
      <p:grpSp>
        <p:nvGrpSpPr>
          <p:cNvPr id="17" name="组合 16"/>
          <p:cNvGrpSpPr/>
          <p:nvPr/>
        </p:nvGrpSpPr>
        <p:grpSpPr>
          <a:xfrm>
            <a:off x="5308933" y="1729682"/>
            <a:ext cx="1506347" cy="2159141"/>
            <a:chOff x="5008355" y="1739223"/>
            <a:chExt cx="1925360" cy="2948680"/>
          </a:xfrm>
          <a:noFill/>
        </p:grpSpPr>
        <p:sp>
          <p:nvSpPr>
            <p:cNvPr id="18" name="下箭头 17"/>
            <p:cNvSpPr/>
            <p:nvPr/>
          </p:nvSpPr>
          <p:spPr>
            <a:xfrm flipV="1">
              <a:off x="5503447" y="1739223"/>
              <a:ext cx="854204" cy="706802"/>
            </a:xfrm>
            <a:prstGeom prst="downArrow">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bg1"/>
                </a:solidFill>
                <a:latin typeface="微软雅黑" pitchFamily="34" charset="-122"/>
                <a:ea typeface="微软雅黑" pitchFamily="34" charset="-122"/>
              </a:endParaRPr>
            </a:p>
          </p:txBody>
        </p:sp>
        <p:grpSp>
          <p:nvGrpSpPr>
            <p:cNvPr id="19" name="组合 18"/>
            <p:cNvGrpSpPr/>
            <p:nvPr/>
          </p:nvGrpSpPr>
          <p:grpSpPr>
            <a:xfrm>
              <a:off x="5008355" y="2446025"/>
              <a:ext cx="1925360" cy="2241878"/>
              <a:chOff x="523703" y="3837985"/>
              <a:chExt cx="1925360" cy="2241878"/>
            </a:xfrm>
            <a:grpFill/>
          </p:grpSpPr>
          <p:sp>
            <p:nvSpPr>
              <p:cNvPr id="20" name="圆角矩形 19"/>
              <p:cNvSpPr/>
              <p:nvPr/>
            </p:nvSpPr>
            <p:spPr>
              <a:xfrm>
                <a:off x="523703" y="3837985"/>
                <a:ext cx="1795893" cy="2241878"/>
              </a:xfrm>
              <a:prstGeom prst="roundRect">
                <a:avLst>
                  <a:gd name="adj" fmla="val 13094"/>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bg1"/>
                  </a:solidFill>
                  <a:latin typeface="微软雅黑" pitchFamily="34" charset="-122"/>
                  <a:ea typeface="微软雅黑" pitchFamily="34" charset="-122"/>
                </a:endParaRPr>
              </a:p>
            </p:txBody>
          </p:sp>
          <p:sp>
            <p:nvSpPr>
              <p:cNvPr id="21" name="TextBox 20"/>
              <p:cNvSpPr txBox="1"/>
              <p:nvPr/>
            </p:nvSpPr>
            <p:spPr>
              <a:xfrm>
                <a:off x="653172" y="4079134"/>
                <a:ext cx="1795891" cy="966741"/>
              </a:xfrm>
              <a:prstGeom prst="rect">
                <a:avLst/>
              </a:prstGeom>
              <a:grpFill/>
              <a:ln w="12700">
                <a:noFill/>
              </a:ln>
            </p:spPr>
            <p:txBody>
              <a:bodyPr wrap="square" rtlCol="0">
                <a:spAutoFit/>
              </a:bodyPr>
              <a:lstStyle/>
              <a:p>
                <a:pPr marL="218403" indent="-218403">
                  <a:buFont typeface="Wingdings" pitchFamily="2" charset="2"/>
                  <a:buChar char="l"/>
                </a:pPr>
                <a:r>
                  <a:rPr lang="zh-CN" altLang="en-US" sz="1000" dirty="0">
                    <a:solidFill>
                      <a:schemeClr val="bg1"/>
                    </a:solidFill>
                    <a:latin typeface="微软雅黑" pitchFamily="34" charset="-122"/>
                    <a:ea typeface="微软雅黑" pitchFamily="34" charset="-122"/>
                  </a:rPr>
                  <a:t>单击添加文本</a:t>
                </a:r>
                <a:endParaRPr lang="en-US" altLang="zh-CN" sz="1000" dirty="0">
                  <a:solidFill>
                    <a:schemeClr val="bg1"/>
                  </a:solidFill>
                  <a:latin typeface="微软雅黑" pitchFamily="34" charset="-122"/>
                  <a:ea typeface="微软雅黑" pitchFamily="34" charset="-122"/>
                </a:endParaRPr>
              </a:p>
              <a:p>
                <a:pPr marL="218403" indent="-218403">
                  <a:buFont typeface="Wingdings" pitchFamily="2" charset="2"/>
                  <a:buChar char="l"/>
                </a:pPr>
                <a:r>
                  <a:rPr lang="zh-CN" altLang="en-US" sz="1000" dirty="0">
                    <a:solidFill>
                      <a:schemeClr val="bg1"/>
                    </a:solidFill>
                    <a:latin typeface="微软雅黑" pitchFamily="34" charset="-122"/>
                    <a:ea typeface="微软雅黑" pitchFamily="34" charset="-122"/>
                  </a:rPr>
                  <a:t>单击添加文本</a:t>
                </a:r>
              </a:p>
              <a:p>
                <a:pPr marL="218403" indent="-218403">
                  <a:buFont typeface="Wingdings" pitchFamily="2" charset="2"/>
                  <a:buChar char="l"/>
                </a:pPr>
                <a:r>
                  <a:rPr lang="zh-CN" altLang="en-US" sz="1000" dirty="0">
                    <a:solidFill>
                      <a:schemeClr val="bg1"/>
                    </a:solidFill>
                    <a:latin typeface="微软雅黑" pitchFamily="34" charset="-122"/>
                    <a:ea typeface="微软雅黑" pitchFamily="34" charset="-122"/>
                  </a:rPr>
                  <a:t>单击添加文本</a:t>
                </a:r>
              </a:p>
              <a:p>
                <a:pPr marL="218403" indent="-218403">
                  <a:buFont typeface="Wingdings" pitchFamily="2" charset="2"/>
                  <a:buChar char="l"/>
                </a:pPr>
                <a:r>
                  <a:rPr lang="zh-CN" altLang="en-US" sz="1000" dirty="0">
                    <a:solidFill>
                      <a:schemeClr val="bg1"/>
                    </a:solidFill>
                    <a:latin typeface="微软雅黑" pitchFamily="34" charset="-122"/>
                    <a:ea typeface="微软雅黑" pitchFamily="34" charset="-122"/>
                  </a:rPr>
                  <a:t>单击添加文本</a:t>
                </a:r>
              </a:p>
            </p:txBody>
          </p:sp>
        </p:grpSp>
      </p:grpSp>
      <p:grpSp>
        <p:nvGrpSpPr>
          <p:cNvPr id="23" name="组合 22"/>
          <p:cNvGrpSpPr/>
          <p:nvPr/>
        </p:nvGrpSpPr>
        <p:grpSpPr>
          <a:xfrm>
            <a:off x="1146661" y="1207079"/>
            <a:ext cx="1960996" cy="428012"/>
            <a:chOff x="1639434" y="969477"/>
            <a:chExt cx="1852126" cy="432048"/>
          </a:xfrm>
        </p:grpSpPr>
        <p:sp>
          <p:nvSpPr>
            <p:cNvPr id="24" name="椭圆 8"/>
            <p:cNvSpPr/>
            <p:nvPr/>
          </p:nvSpPr>
          <p:spPr>
            <a:xfrm>
              <a:off x="2017485" y="969477"/>
              <a:ext cx="1088571" cy="432048"/>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0 h 432048"/>
                <a:gd name="connsiteX1" fmla="*/ 1003116 w 1003116"/>
                <a:gd name="connsiteY1" fmla="*/ 216024 h 432048"/>
                <a:gd name="connsiteX2" fmla="*/ 501558 w 1003116"/>
                <a:gd name="connsiteY2" fmla="*/ 432048 h 432048"/>
                <a:gd name="connsiteX3" fmla="*/ 0 w 1003116"/>
                <a:gd name="connsiteY3" fmla="*/ 216024 h 432048"/>
                <a:gd name="connsiteX4" fmla="*/ 592998 w 1003116"/>
                <a:gd name="connsiteY4" fmla="*/ 9144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501558" y="0"/>
                  </a:moveTo>
                  <a:cubicBezTo>
                    <a:pt x="778561" y="0"/>
                    <a:pt x="1003116" y="96717"/>
                    <a:pt x="1003116" y="216024"/>
                  </a:cubicBezTo>
                  <a:cubicBezTo>
                    <a:pt x="1003116" y="335331"/>
                    <a:pt x="778561" y="432048"/>
                    <a:pt x="501558" y="432048"/>
                  </a:cubicBezTo>
                  <a:cubicBezTo>
                    <a:pt x="224555" y="432048"/>
                    <a:pt x="0" y="335331"/>
                    <a:pt x="0" y="216024"/>
                  </a:cubicBezTo>
                  <a:cubicBezTo>
                    <a:pt x="0" y="96717"/>
                    <a:pt x="224555" y="0"/>
                    <a:pt x="592998" y="9144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chemeClr val="bg1"/>
                </a:solidFill>
                <a:latin typeface="微软雅黑" pitchFamily="34" charset="-122"/>
                <a:ea typeface="微软雅黑" pitchFamily="34" charset="-122"/>
              </a:endParaRPr>
            </a:p>
          </p:txBody>
        </p:sp>
        <p:sp>
          <p:nvSpPr>
            <p:cNvPr id="25" name="矩形 24"/>
            <p:cNvSpPr/>
            <p:nvPr/>
          </p:nvSpPr>
          <p:spPr>
            <a:xfrm>
              <a:off x="1639434" y="1052017"/>
              <a:ext cx="1852126" cy="310679"/>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添加标题</a:t>
              </a:r>
            </a:p>
          </p:txBody>
        </p:sp>
      </p:grpSp>
      <p:grpSp>
        <p:nvGrpSpPr>
          <p:cNvPr id="26" name="组合 25"/>
          <p:cNvGrpSpPr/>
          <p:nvPr/>
        </p:nvGrpSpPr>
        <p:grpSpPr>
          <a:xfrm>
            <a:off x="3053661" y="1242537"/>
            <a:ext cx="1960996" cy="428012"/>
            <a:chOff x="1639434" y="969477"/>
            <a:chExt cx="1852126" cy="432048"/>
          </a:xfrm>
        </p:grpSpPr>
        <p:sp>
          <p:nvSpPr>
            <p:cNvPr id="27" name="椭圆 8"/>
            <p:cNvSpPr/>
            <p:nvPr/>
          </p:nvSpPr>
          <p:spPr>
            <a:xfrm>
              <a:off x="2017485" y="969477"/>
              <a:ext cx="1088571" cy="432048"/>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0 h 432048"/>
                <a:gd name="connsiteX1" fmla="*/ 1003116 w 1003116"/>
                <a:gd name="connsiteY1" fmla="*/ 216024 h 432048"/>
                <a:gd name="connsiteX2" fmla="*/ 501558 w 1003116"/>
                <a:gd name="connsiteY2" fmla="*/ 432048 h 432048"/>
                <a:gd name="connsiteX3" fmla="*/ 0 w 1003116"/>
                <a:gd name="connsiteY3" fmla="*/ 216024 h 432048"/>
                <a:gd name="connsiteX4" fmla="*/ 592998 w 1003116"/>
                <a:gd name="connsiteY4" fmla="*/ 9144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501558" y="0"/>
                  </a:moveTo>
                  <a:cubicBezTo>
                    <a:pt x="778561" y="0"/>
                    <a:pt x="1003116" y="96717"/>
                    <a:pt x="1003116" y="216024"/>
                  </a:cubicBezTo>
                  <a:cubicBezTo>
                    <a:pt x="1003116" y="335331"/>
                    <a:pt x="778561" y="432048"/>
                    <a:pt x="501558" y="432048"/>
                  </a:cubicBezTo>
                  <a:cubicBezTo>
                    <a:pt x="224555" y="432048"/>
                    <a:pt x="0" y="335331"/>
                    <a:pt x="0" y="216024"/>
                  </a:cubicBezTo>
                  <a:cubicBezTo>
                    <a:pt x="0" y="96717"/>
                    <a:pt x="224555" y="0"/>
                    <a:pt x="592998" y="9144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chemeClr val="bg1"/>
                </a:solidFill>
                <a:latin typeface="微软雅黑" pitchFamily="34" charset="-122"/>
                <a:ea typeface="微软雅黑" pitchFamily="34" charset="-122"/>
              </a:endParaRPr>
            </a:p>
          </p:txBody>
        </p:sp>
        <p:sp>
          <p:nvSpPr>
            <p:cNvPr id="28" name="矩形 27"/>
            <p:cNvSpPr/>
            <p:nvPr/>
          </p:nvSpPr>
          <p:spPr>
            <a:xfrm>
              <a:off x="1639434" y="1052017"/>
              <a:ext cx="1852126" cy="310679"/>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添加标题</a:t>
              </a:r>
            </a:p>
          </p:txBody>
        </p:sp>
      </p:grpSp>
      <p:grpSp>
        <p:nvGrpSpPr>
          <p:cNvPr id="29" name="组合 28"/>
          <p:cNvGrpSpPr/>
          <p:nvPr/>
        </p:nvGrpSpPr>
        <p:grpSpPr>
          <a:xfrm>
            <a:off x="5014657" y="1154659"/>
            <a:ext cx="1960996" cy="428012"/>
            <a:chOff x="1639434" y="969477"/>
            <a:chExt cx="1852126" cy="432048"/>
          </a:xfrm>
        </p:grpSpPr>
        <p:sp>
          <p:nvSpPr>
            <p:cNvPr id="30" name="椭圆 8"/>
            <p:cNvSpPr/>
            <p:nvPr/>
          </p:nvSpPr>
          <p:spPr>
            <a:xfrm>
              <a:off x="2017485" y="969477"/>
              <a:ext cx="1088571" cy="432048"/>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0 h 432048"/>
                <a:gd name="connsiteX1" fmla="*/ 1003116 w 1003116"/>
                <a:gd name="connsiteY1" fmla="*/ 216024 h 432048"/>
                <a:gd name="connsiteX2" fmla="*/ 501558 w 1003116"/>
                <a:gd name="connsiteY2" fmla="*/ 432048 h 432048"/>
                <a:gd name="connsiteX3" fmla="*/ 0 w 1003116"/>
                <a:gd name="connsiteY3" fmla="*/ 216024 h 432048"/>
                <a:gd name="connsiteX4" fmla="*/ 592998 w 1003116"/>
                <a:gd name="connsiteY4" fmla="*/ 9144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501558" y="0"/>
                  </a:moveTo>
                  <a:cubicBezTo>
                    <a:pt x="778561" y="0"/>
                    <a:pt x="1003116" y="96717"/>
                    <a:pt x="1003116" y="216024"/>
                  </a:cubicBezTo>
                  <a:cubicBezTo>
                    <a:pt x="1003116" y="335331"/>
                    <a:pt x="778561" y="432048"/>
                    <a:pt x="501558" y="432048"/>
                  </a:cubicBezTo>
                  <a:cubicBezTo>
                    <a:pt x="224555" y="432048"/>
                    <a:pt x="0" y="335331"/>
                    <a:pt x="0" y="216024"/>
                  </a:cubicBezTo>
                  <a:cubicBezTo>
                    <a:pt x="0" y="96717"/>
                    <a:pt x="224555" y="0"/>
                    <a:pt x="592998" y="9144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chemeClr val="bg1"/>
                </a:solidFill>
                <a:latin typeface="微软雅黑" pitchFamily="34" charset="-122"/>
                <a:ea typeface="微软雅黑" pitchFamily="34" charset="-122"/>
              </a:endParaRPr>
            </a:p>
          </p:txBody>
        </p:sp>
        <p:sp>
          <p:nvSpPr>
            <p:cNvPr id="31" name="矩形 30"/>
            <p:cNvSpPr/>
            <p:nvPr/>
          </p:nvSpPr>
          <p:spPr>
            <a:xfrm>
              <a:off x="1639434" y="1052017"/>
              <a:ext cx="1852126" cy="310679"/>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添加标题</a:t>
              </a:r>
            </a:p>
          </p:txBody>
        </p:sp>
      </p:grpSp>
      <p:grpSp>
        <p:nvGrpSpPr>
          <p:cNvPr id="32" name="组合 31"/>
          <p:cNvGrpSpPr/>
          <p:nvPr/>
        </p:nvGrpSpPr>
        <p:grpSpPr>
          <a:xfrm rot="224269">
            <a:off x="279511" y="281152"/>
            <a:ext cx="2890742" cy="506938"/>
            <a:chOff x="2816010" y="1089142"/>
            <a:chExt cx="3268157" cy="612534"/>
          </a:xfrm>
        </p:grpSpPr>
        <p:sp>
          <p:nvSpPr>
            <p:cNvPr id="33" name="任意多边形 32"/>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4" name="TextBox 33"/>
            <p:cNvSpPr txBox="1"/>
            <p:nvPr/>
          </p:nvSpPr>
          <p:spPr>
            <a:xfrm rot="21349957">
              <a:off x="3851995" y="1172145"/>
              <a:ext cx="1687605"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成功项目展示</a:t>
              </a:r>
            </a:p>
          </p:txBody>
        </p:sp>
        <p:sp>
          <p:nvSpPr>
            <p:cNvPr id="35" name="TextBox 34"/>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3</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287491424"/>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3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19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20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577600" y="936981"/>
            <a:ext cx="2890743" cy="521260"/>
            <a:chOff x="2816009" y="1399813"/>
            <a:chExt cx="3268158" cy="629839"/>
          </a:xfrm>
        </p:grpSpPr>
        <p:sp>
          <p:nvSpPr>
            <p:cNvPr id="23" name="任意多边形 22"/>
            <p:cNvSpPr/>
            <p:nvPr/>
          </p:nvSpPr>
          <p:spPr>
            <a:xfrm>
              <a:off x="2824132" y="1399813"/>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4" name="TextBox 23"/>
            <p:cNvSpPr txBox="1"/>
            <p:nvPr/>
          </p:nvSpPr>
          <p:spPr>
            <a:xfrm rot="21349957">
              <a:off x="3685266" y="1482816"/>
              <a:ext cx="2021068"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2017</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工作总结</a:t>
              </a:r>
            </a:p>
          </p:txBody>
        </p:sp>
        <p:sp>
          <p:nvSpPr>
            <p:cNvPr id="25" name="TextBox 24"/>
            <p:cNvSpPr txBox="1"/>
            <p:nvPr/>
          </p:nvSpPr>
          <p:spPr>
            <a:xfrm>
              <a:off x="2816009" y="1471821"/>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1</a:t>
              </a:r>
              <a:endParaRPr lang="zh-CN" altLang="en-US" sz="2400" b="1" dirty="0">
                <a:solidFill>
                  <a:schemeClr val="bg1"/>
                </a:solidFill>
                <a:latin typeface="微软雅黑" pitchFamily="34" charset="-122"/>
                <a:ea typeface="微软雅黑" pitchFamily="34" charset="-122"/>
              </a:endParaRPr>
            </a:p>
          </p:txBody>
        </p:sp>
      </p:grpSp>
      <p:grpSp>
        <p:nvGrpSpPr>
          <p:cNvPr id="4" name="组合 3"/>
          <p:cNvGrpSpPr/>
          <p:nvPr/>
        </p:nvGrpSpPr>
        <p:grpSpPr>
          <a:xfrm>
            <a:off x="2577600" y="1473331"/>
            <a:ext cx="2890743" cy="521260"/>
            <a:chOff x="2816009" y="2183095"/>
            <a:chExt cx="3268158" cy="629839"/>
          </a:xfrm>
        </p:grpSpPr>
        <p:sp>
          <p:nvSpPr>
            <p:cNvPr id="26" name="任意多边形 25"/>
            <p:cNvSpPr/>
            <p:nvPr/>
          </p:nvSpPr>
          <p:spPr>
            <a:xfrm>
              <a:off x="2824132" y="2183095"/>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7" name="TextBox 26"/>
            <p:cNvSpPr txBox="1"/>
            <p:nvPr/>
          </p:nvSpPr>
          <p:spPr>
            <a:xfrm rot="21349957">
              <a:off x="3728759" y="2266098"/>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未完成事宜汇报</a:t>
              </a:r>
            </a:p>
          </p:txBody>
        </p:sp>
        <p:sp>
          <p:nvSpPr>
            <p:cNvPr id="28" name="TextBox 27"/>
            <p:cNvSpPr txBox="1"/>
            <p:nvPr/>
          </p:nvSpPr>
          <p:spPr>
            <a:xfrm>
              <a:off x="2816009" y="2255103"/>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2</a:t>
              </a:r>
              <a:endParaRPr lang="zh-CN" altLang="en-US" sz="24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2587218" y="2518156"/>
            <a:ext cx="2890743" cy="521260"/>
            <a:chOff x="2816009" y="2896775"/>
            <a:chExt cx="3268158" cy="629839"/>
          </a:xfrm>
        </p:grpSpPr>
        <p:sp>
          <p:nvSpPr>
            <p:cNvPr id="29" name="任意多边形 28"/>
            <p:cNvSpPr/>
            <p:nvPr/>
          </p:nvSpPr>
          <p:spPr>
            <a:xfrm>
              <a:off x="2824132" y="2896775"/>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0" name="TextBox 29"/>
            <p:cNvSpPr txBox="1"/>
            <p:nvPr/>
          </p:nvSpPr>
          <p:spPr>
            <a:xfrm rot="21349957">
              <a:off x="3728756" y="2979778"/>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防范措施与方法</a:t>
              </a:r>
            </a:p>
          </p:txBody>
        </p:sp>
        <p:sp>
          <p:nvSpPr>
            <p:cNvPr id="31" name="TextBox 30"/>
            <p:cNvSpPr txBox="1"/>
            <p:nvPr/>
          </p:nvSpPr>
          <p:spPr>
            <a:xfrm>
              <a:off x="2816009" y="2968783"/>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4</a:t>
              </a:r>
              <a:endParaRPr lang="zh-CN" altLang="en-US" sz="2400"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2577601" y="1991234"/>
            <a:ext cx="2890743" cy="521260"/>
            <a:chOff x="2816010" y="3733630"/>
            <a:chExt cx="3268158" cy="629839"/>
          </a:xfrm>
        </p:grpSpPr>
        <p:sp>
          <p:nvSpPr>
            <p:cNvPr id="32" name="任意多边形 31"/>
            <p:cNvSpPr/>
            <p:nvPr/>
          </p:nvSpPr>
          <p:spPr>
            <a:xfrm>
              <a:off x="2824133" y="3733630"/>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3" name="TextBox 32"/>
            <p:cNvSpPr txBox="1"/>
            <p:nvPr/>
          </p:nvSpPr>
          <p:spPr>
            <a:xfrm rot="21349957">
              <a:off x="3851996" y="3816633"/>
              <a:ext cx="1687605"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成功项目展示</a:t>
              </a:r>
            </a:p>
          </p:txBody>
        </p:sp>
        <p:sp>
          <p:nvSpPr>
            <p:cNvPr id="34" name="TextBox 33"/>
            <p:cNvSpPr txBox="1"/>
            <p:nvPr/>
          </p:nvSpPr>
          <p:spPr>
            <a:xfrm>
              <a:off x="2816010" y="3805638"/>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3</a:t>
              </a:r>
              <a:endParaRPr lang="zh-CN" altLang="en-US" sz="2400" b="1" dirty="0">
                <a:solidFill>
                  <a:schemeClr val="bg1"/>
                </a:solidFill>
                <a:latin typeface="微软雅黑" pitchFamily="34" charset="-122"/>
                <a:ea typeface="微软雅黑" pitchFamily="34" charset="-122"/>
              </a:endParaRPr>
            </a:p>
          </p:txBody>
        </p:sp>
      </p:grpSp>
      <p:sp>
        <p:nvSpPr>
          <p:cNvPr id="35" name="任意多边形 34"/>
          <p:cNvSpPr/>
          <p:nvPr/>
        </p:nvSpPr>
        <p:spPr>
          <a:xfrm>
            <a:off x="2938356" y="925969"/>
            <a:ext cx="2433720" cy="434002"/>
          </a:xfrm>
          <a:custGeom>
            <a:avLst/>
            <a:gdLst>
              <a:gd name="connsiteX0" fmla="*/ 71787 w 2751467"/>
              <a:gd name="connsiteY0" fmla="*/ 238613 h 524405"/>
              <a:gd name="connsiteX1" fmla="*/ 14637 w 2751467"/>
              <a:gd name="connsiteY1" fmla="*/ 438638 h 524405"/>
              <a:gd name="connsiteX2" fmla="*/ 309912 w 2751467"/>
              <a:gd name="connsiteY2" fmla="*/ 190988 h 524405"/>
              <a:gd name="connsiteX3" fmla="*/ 147987 w 2751467"/>
              <a:gd name="connsiteY3" fmla="*/ 505313 h 524405"/>
              <a:gd name="connsiteX4" fmla="*/ 471837 w 2751467"/>
              <a:gd name="connsiteY4" fmla="*/ 152888 h 524405"/>
              <a:gd name="connsiteX5" fmla="*/ 538512 w 2751467"/>
              <a:gd name="connsiteY5" fmla="*/ 505313 h 524405"/>
              <a:gd name="connsiteX6" fmla="*/ 719487 w 2751467"/>
              <a:gd name="connsiteY6" fmla="*/ 143363 h 524405"/>
              <a:gd name="connsiteX7" fmla="*/ 852837 w 2751467"/>
              <a:gd name="connsiteY7" fmla="*/ 505313 h 524405"/>
              <a:gd name="connsiteX8" fmla="*/ 1014762 w 2751467"/>
              <a:gd name="connsiteY8" fmla="*/ 143363 h 524405"/>
              <a:gd name="connsiteX9" fmla="*/ 1167162 w 2751467"/>
              <a:gd name="connsiteY9" fmla="*/ 476738 h 524405"/>
              <a:gd name="connsiteX10" fmla="*/ 1271937 w 2751467"/>
              <a:gd name="connsiteY10" fmla="*/ 162413 h 524405"/>
              <a:gd name="connsiteX11" fmla="*/ 1367187 w 2751467"/>
              <a:gd name="connsiteY11" fmla="*/ 486263 h 524405"/>
              <a:gd name="connsiteX12" fmla="*/ 1452912 w 2751467"/>
              <a:gd name="connsiteY12" fmla="*/ 124313 h 524405"/>
              <a:gd name="connsiteX13" fmla="*/ 1681512 w 2751467"/>
              <a:gd name="connsiteY13" fmla="*/ 524363 h 524405"/>
              <a:gd name="connsiteX14" fmla="*/ 1748187 w 2751467"/>
              <a:gd name="connsiteY14" fmla="*/ 95738 h 524405"/>
              <a:gd name="connsiteX15" fmla="*/ 2043462 w 2751467"/>
              <a:gd name="connsiteY15" fmla="*/ 467213 h 524405"/>
              <a:gd name="connsiteX16" fmla="*/ 2024412 w 2751467"/>
              <a:gd name="connsiteY16" fmla="*/ 38588 h 524405"/>
              <a:gd name="connsiteX17" fmla="*/ 2291112 w 2751467"/>
              <a:gd name="connsiteY17" fmla="*/ 467213 h 524405"/>
              <a:gd name="connsiteX18" fmla="*/ 2272062 w 2751467"/>
              <a:gd name="connsiteY18" fmla="*/ 488 h 524405"/>
              <a:gd name="connsiteX19" fmla="*/ 2538762 w 2751467"/>
              <a:gd name="connsiteY19" fmla="*/ 371963 h 524405"/>
              <a:gd name="connsiteX20" fmla="*/ 2529237 w 2751467"/>
              <a:gd name="connsiteY20" fmla="*/ 67163 h 524405"/>
              <a:gd name="connsiteX21" fmla="*/ 2738787 w 2751467"/>
              <a:gd name="connsiteY21" fmla="*/ 400538 h 524405"/>
              <a:gd name="connsiteX22" fmla="*/ 2710212 w 2751467"/>
              <a:gd name="connsiteY22" fmla="*/ 29063 h 52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51467" h="524405">
                <a:moveTo>
                  <a:pt x="71787" y="238613"/>
                </a:moveTo>
                <a:cubicBezTo>
                  <a:pt x="23368" y="342594"/>
                  <a:pt x="-25050" y="446575"/>
                  <a:pt x="14637" y="438638"/>
                </a:cubicBezTo>
                <a:cubicBezTo>
                  <a:pt x="54324" y="430701"/>
                  <a:pt x="287687" y="179876"/>
                  <a:pt x="309912" y="190988"/>
                </a:cubicBezTo>
                <a:cubicBezTo>
                  <a:pt x="332137" y="202100"/>
                  <a:pt x="121000" y="511663"/>
                  <a:pt x="147987" y="505313"/>
                </a:cubicBezTo>
                <a:cubicBezTo>
                  <a:pt x="174974" y="498963"/>
                  <a:pt x="406750" y="152888"/>
                  <a:pt x="471837" y="152888"/>
                </a:cubicBezTo>
                <a:cubicBezTo>
                  <a:pt x="536924" y="152888"/>
                  <a:pt x="497237" y="506900"/>
                  <a:pt x="538512" y="505313"/>
                </a:cubicBezTo>
                <a:cubicBezTo>
                  <a:pt x="579787" y="503726"/>
                  <a:pt x="667100" y="143363"/>
                  <a:pt x="719487" y="143363"/>
                </a:cubicBezTo>
                <a:cubicBezTo>
                  <a:pt x="771874" y="143363"/>
                  <a:pt x="803625" y="505313"/>
                  <a:pt x="852837" y="505313"/>
                </a:cubicBezTo>
                <a:cubicBezTo>
                  <a:pt x="902049" y="505313"/>
                  <a:pt x="962375" y="148125"/>
                  <a:pt x="1014762" y="143363"/>
                </a:cubicBezTo>
                <a:cubicBezTo>
                  <a:pt x="1067149" y="138601"/>
                  <a:pt x="1124300" y="473563"/>
                  <a:pt x="1167162" y="476738"/>
                </a:cubicBezTo>
                <a:cubicBezTo>
                  <a:pt x="1210024" y="479913"/>
                  <a:pt x="1238600" y="160826"/>
                  <a:pt x="1271937" y="162413"/>
                </a:cubicBezTo>
                <a:cubicBezTo>
                  <a:pt x="1305274" y="164000"/>
                  <a:pt x="1337025" y="492613"/>
                  <a:pt x="1367187" y="486263"/>
                </a:cubicBezTo>
                <a:cubicBezTo>
                  <a:pt x="1397349" y="479913"/>
                  <a:pt x="1400525" y="117963"/>
                  <a:pt x="1452912" y="124313"/>
                </a:cubicBezTo>
                <a:cubicBezTo>
                  <a:pt x="1505299" y="130663"/>
                  <a:pt x="1632300" y="529126"/>
                  <a:pt x="1681512" y="524363"/>
                </a:cubicBezTo>
                <a:cubicBezTo>
                  <a:pt x="1730725" y="519601"/>
                  <a:pt x="1687862" y="105263"/>
                  <a:pt x="1748187" y="95738"/>
                </a:cubicBezTo>
                <a:cubicBezTo>
                  <a:pt x="1808512" y="86213"/>
                  <a:pt x="1997425" y="476738"/>
                  <a:pt x="2043462" y="467213"/>
                </a:cubicBezTo>
                <a:cubicBezTo>
                  <a:pt x="2089500" y="457688"/>
                  <a:pt x="1983137" y="38588"/>
                  <a:pt x="2024412" y="38588"/>
                </a:cubicBezTo>
                <a:cubicBezTo>
                  <a:pt x="2065687" y="38588"/>
                  <a:pt x="2249837" y="473563"/>
                  <a:pt x="2291112" y="467213"/>
                </a:cubicBezTo>
                <a:cubicBezTo>
                  <a:pt x="2332387" y="460863"/>
                  <a:pt x="2230787" y="16363"/>
                  <a:pt x="2272062" y="488"/>
                </a:cubicBezTo>
                <a:cubicBezTo>
                  <a:pt x="2313337" y="-15387"/>
                  <a:pt x="2495900" y="360851"/>
                  <a:pt x="2538762" y="371963"/>
                </a:cubicBezTo>
                <a:cubicBezTo>
                  <a:pt x="2581624" y="383075"/>
                  <a:pt x="2495900" y="62401"/>
                  <a:pt x="2529237" y="67163"/>
                </a:cubicBezTo>
                <a:cubicBezTo>
                  <a:pt x="2562574" y="71925"/>
                  <a:pt x="2708625" y="406888"/>
                  <a:pt x="2738787" y="400538"/>
                </a:cubicBezTo>
                <a:cubicBezTo>
                  <a:pt x="2768949" y="394188"/>
                  <a:pt x="2739580" y="211625"/>
                  <a:pt x="2710212" y="29063"/>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sz="1400">
              <a:solidFill>
                <a:schemeClr val="bg1"/>
              </a:solidFill>
              <a:latin typeface="微软雅黑" pitchFamily="34" charset="-122"/>
              <a:ea typeface="微软雅黑" pitchFamily="34" charset="-122"/>
            </a:endParaRPr>
          </a:p>
        </p:txBody>
      </p:sp>
      <p:grpSp>
        <p:nvGrpSpPr>
          <p:cNvPr id="2" name="组合 1"/>
          <p:cNvGrpSpPr/>
          <p:nvPr/>
        </p:nvGrpSpPr>
        <p:grpSpPr>
          <a:xfrm>
            <a:off x="446046" y="372757"/>
            <a:ext cx="1199070" cy="638597"/>
            <a:chOff x="504280" y="450404"/>
            <a:chExt cx="1355621" cy="771618"/>
          </a:xfrm>
        </p:grpSpPr>
        <p:sp>
          <p:nvSpPr>
            <p:cNvPr id="19" name="任意多边形 18"/>
            <p:cNvSpPr/>
            <p:nvPr/>
          </p:nvSpPr>
          <p:spPr>
            <a:xfrm>
              <a:off x="504280" y="450404"/>
              <a:ext cx="1355621" cy="771618"/>
            </a:xfrm>
            <a:custGeom>
              <a:avLst/>
              <a:gdLst>
                <a:gd name="connsiteX0" fmla="*/ 307399 w 1279908"/>
                <a:gd name="connsiteY0" fmla="*/ 232729 h 728522"/>
                <a:gd name="connsiteX1" fmla="*/ 2599 w 1279908"/>
                <a:gd name="connsiteY1" fmla="*/ 289879 h 728522"/>
                <a:gd name="connsiteX2" fmla="*/ 459799 w 1279908"/>
                <a:gd name="connsiteY2" fmla="*/ 728029 h 728522"/>
                <a:gd name="connsiteX3" fmla="*/ 1278949 w 1279908"/>
                <a:gd name="connsiteY3" fmla="*/ 194629 h 728522"/>
                <a:gd name="connsiteX4" fmla="*/ 612199 w 1279908"/>
                <a:gd name="connsiteY4" fmla="*/ 4129 h 728522"/>
                <a:gd name="connsiteX5" fmla="*/ 40699 w 1279908"/>
                <a:gd name="connsiteY5" fmla="*/ 347029 h 72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9908" h="728522">
                  <a:moveTo>
                    <a:pt x="307399" y="232729"/>
                  </a:moveTo>
                  <a:cubicBezTo>
                    <a:pt x="142299" y="220029"/>
                    <a:pt x="-22801" y="207329"/>
                    <a:pt x="2599" y="289879"/>
                  </a:cubicBezTo>
                  <a:cubicBezTo>
                    <a:pt x="27999" y="372429"/>
                    <a:pt x="247074" y="743904"/>
                    <a:pt x="459799" y="728029"/>
                  </a:cubicBezTo>
                  <a:cubicBezTo>
                    <a:pt x="672524" y="712154"/>
                    <a:pt x="1253549" y="315279"/>
                    <a:pt x="1278949" y="194629"/>
                  </a:cubicBezTo>
                  <a:cubicBezTo>
                    <a:pt x="1304349" y="73979"/>
                    <a:pt x="818574" y="-21271"/>
                    <a:pt x="612199" y="4129"/>
                  </a:cubicBezTo>
                  <a:cubicBezTo>
                    <a:pt x="405824" y="29529"/>
                    <a:pt x="223261" y="188279"/>
                    <a:pt x="40699" y="347029"/>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0" name="TextBox 19"/>
            <p:cNvSpPr txBox="1"/>
            <p:nvPr/>
          </p:nvSpPr>
          <p:spPr>
            <a:xfrm>
              <a:off x="832431" y="587899"/>
              <a:ext cx="774211"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目 录</a:t>
              </a:r>
            </a:p>
          </p:txBody>
        </p:sp>
      </p:grpSp>
      <p:grpSp>
        <p:nvGrpSpPr>
          <p:cNvPr id="22" name="组合 21"/>
          <p:cNvGrpSpPr/>
          <p:nvPr/>
        </p:nvGrpSpPr>
        <p:grpSpPr>
          <a:xfrm>
            <a:off x="2586997" y="3098239"/>
            <a:ext cx="2890743" cy="521260"/>
            <a:chOff x="2816010" y="3733630"/>
            <a:chExt cx="3268158" cy="629839"/>
          </a:xfrm>
        </p:grpSpPr>
        <p:sp>
          <p:nvSpPr>
            <p:cNvPr id="36" name="任意多边形 35"/>
            <p:cNvSpPr/>
            <p:nvPr/>
          </p:nvSpPr>
          <p:spPr>
            <a:xfrm>
              <a:off x="2824133" y="3733630"/>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7" name="TextBox 36"/>
            <p:cNvSpPr txBox="1"/>
            <p:nvPr/>
          </p:nvSpPr>
          <p:spPr>
            <a:xfrm rot="21349957">
              <a:off x="3685264" y="3816633"/>
              <a:ext cx="2021068"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2018</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工作计划</a:t>
              </a:r>
            </a:p>
          </p:txBody>
        </p:sp>
        <p:sp>
          <p:nvSpPr>
            <p:cNvPr id="38" name="TextBox 37"/>
            <p:cNvSpPr txBox="1"/>
            <p:nvPr/>
          </p:nvSpPr>
          <p:spPr>
            <a:xfrm>
              <a:off x="2816010" y="3805638"/>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5</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43921542"/>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7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0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2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50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22" presetClass="entr" presetSubtype="8" fill="hold" grpId="0" nodeType="afterEffect">
                                  <p:stCondLst>
                                    <p:cond delay="50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par>
                                <p:cTn id="33" presetID="9" presetClass="emph" presetSubtype="0" nodeType="withEffect">
                                  <p:stCondLst>
                                    <p:cond delay="1000"/>
                                  </p:stCondLst>
                                  <p:childTnLst>
                                    <p:set>
                                      <p:cBhvr rctx="PPT">
                                        <p:cTn id="34" dur="indefinite"/>
                                        <p:tgtEl>
                                          <p:spTgt spid="4"/>
                                        </p:tgtEl>
                                        <p:attrNameLst>
                                          <p:attrName>style.opacity</p:attrName>
                                        </p:attrNameLst>
                                      </p:cBhvr>
                                      <p:to>
                                        <p:strVal val="0.5"/>
                                      </p:to>
                                    </p:set>
                                    <p:animEffect filter="image" prLst="opacity: 0.5">
                                      <p:cBhvr rctx="IE">
                                        <p:cTn id="35" dur="indefinite"/>
                                        <p:tgtEl>
                                          <p:spTgt spid="4"/>
                                        </p:tgtEl>
                                      </p:cBhvr>
                                    </p:animEffect>
                                  </p:childTnLst>
                                </p:cTn>
                              </p:par>
                              <p:par>
                                <p:cTn id="36" presetID="9" presetClass="emph" presetSubtype="0" nodeType="withEffect">
                                  <p:stCondLst>
                                    <p:cond delay="1000"/>
                                  </p:stCondLst>
                                  <p:childTnLst>
                                    <p:set>
                                      <p:cBhvr rctx="PPT">
                                        <p:cTn id="37" dur="indefinite"/>
                                        <p:tgtEl>
                                          <p:spTgt spid="6"/>
                                        </p:tgtEl>
                                        <p:attrNameLst>
                                          <p:attrName>style.opacity</p:attrName>
                                        </p:attrNameLst>
                                      </p:cBhvr>
                                      <p:to>
                                        <p:strVal val="0.5"/>
                                      </p:to>
                                    </p:set>
                                    <p:animEffect filter="image" prLst="opacity: 0.5">
                                      <p:cBhvr rctx="IE">
                                        <p:cTn id="38" dur="indefinite"/>
                                        <p:tgtEl>
                                          <p:spTgt spid="6"/>
                                        </p:tgtEl>
                                      </p:cBhvr>
                                    </p:animEffect>
                                  </p:childTnLst>
                                </p:cTn>
                              </p:par>
                              <p:par>
                                <p:cTn id="39" presetID="9" presetClass="emph" presetSubtype="0" nodeType="withEffect">
                                  <p:stCondLst>
                                    <p:cond delay="1000"/>
                                  </p:stCondLst>
                                  <p:childTnLst>
                                    <p:set>
                                      <p:cBhvr rctx="PPT">
                                        <p:cTn id="40" dur="indefinite"/>
                                        <p:tgtEl>
                                          <p:spTgt spid="5"/>
                                        </p:tgtEl>
                                        <p:attrNameLst>
                                          <p:attrName>style.opacity</p:attrName>
                                        </p:attrNameLst>
                                      </p:cBhvr>
                                      <p:to>
                                        <p:strVal val="0.5"/>
                                      </p:to>
                                    </p:set>
                                    <p:animEffect filter="image" prLst="opacity: 0.5">
                                      <p:cBhvr rctx="IE">
                                        <p:cTn id="41" dur="indefinite"/>
                                        <p:tgtEl>
                                          <p:spTgt spid="5"/>
                                        </p:tgtEl>
                                      </p:cBhvr>
                                    </p:animEffect>
                                  </p:childTnLst>
                                </p:cTn>
                              </p:par>
                              <p:par>
                                <p:cTn id="42" presetID="9" presetClass="emph" presetSubtype="0" nodeType="withEffect">
                                  <p:stCondLst>
                                    <p:cond delay="1000"/>
                                  </p:stCondLst>
                                  <p:childTnLst>
                                    <p:set>
                                      <p:cBhvr rctx="PPT">
                                        <p:cTn id="43" dur="indefinite"/>
                                        <p:tgtEl>
                                          <p:spTgt spid="22"/>
                                        </p:tgtEl>
                                        <p:attrNameLst>
                                          <p:attrName>style.opacity</p:attrName>
                                        </p:attrNameLst>
                                      </p:cBhvr>
                                      <p:to>
                                        <p:strVal val="0.5"/>
                                      </p:to>
                                    </p:set>
                                    <p:animEffect filter="image" prLst="opacity: 0.5">
                                      <p:cBhvr rctx="IE">
                                        <p:cTn id="44" dur="indefinite"/>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577600" y="936981"/>
            <a:ext cx="2890743" cy="521260"/>
            <a:chOff x="2816009" y="1399813"/>
            <a:chExt cx="3268158" cy="629839"/>
          </a:xfrm>
        </p:grpSpPr>
        <p:sp>
          <p:nvSpPr>
            <p:cNvPr id="23" name="任意多边形 22"/>
            <p:cNvSpPr/>
            <p:nvPr/>
          </p:nvSpPr>
          <p:spPr>
            <a:xfrm>
              <a:off x="2824132" y="1399813"/>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4" name="TextBox 23"/>
            <p:cNvSpPr txBox="1"/>
            <p:nvPr/>
          </p:nvSpPr>
          <p:spPr>
            <a:xfrm rot="21349957">
              <a:off x="3685266" y="1482816"/>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2017</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工作总结</a:t>
              </a:r>
            </a:p>
          </p:txBody>
        </p:sp>
        <p:sp>
          <p:nvSpPr>
            <p:cNvPr id="25" name="TextBox 24"/>
            <p:cNvSpPr txBox="1"/>
            <p:nvPr/>
          </p:nvSpPr>
          <p:spPr>
            <a:xfrm>
              <a:off x="2816009" y="1471821"/>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1</a:t>
              </a:r>
              <a:endParaRPr lang="zh-CN" altLang="en-US" sz="2400" b="1" dirty="0">
                <a:solidFill>
                  <a:schemeClr val="bg1"/>
                </a:solidFill>
                <a:latin typeface="微软雅黑" pitchFamily="34" charset="-122"/>
                <a:ea typeface="微软雅黑" pitchFamily="34" charset="-122"/>
              </a:endParaRPr>
            </a:p>
          </p:txBody>
        </p:sp>
      </p:grpSp>
      <p:grpSp>
        <p:nvGrpSpPr>
          <p:cNvPr id="4" name="组合 3"/>
          <p:cNvGrpSpPr/>
          <p:nvPr/>
        </p:nvGrpSpPr>
        <p:grpSpPr>
          <a:xfrm>
            <a:off x="2577600" y="1473331"/>
            <a:ext cx="2890743" cy="521260"/>
            <a:chOff x="2816009" y="2183095"/>
            <a:chExt cx="3268158" cy="629839"/>
          </a:xfrm>
        </p:grpSpPr>
        <p:sp>
          <p:nvSpPr>
            <p:cNvPr id="26" name="任意多边形 25"/>
            <p:cNvSpPr/>
            <p:nvPr/>
          </p:nvSpPr>
          <p:spPr>
            <a:xfrm>
              <a:off x="2824132" y="2183095"/>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7" name="TextBox 26"/>
            <p:cNvSpPr txBox="1"/>
            <p:nvPr/>
          </p:nvSpPr>
          <p:spPr>
            <a:xfrm rot="21349957">
              <a:off x="3728759" y="2266098"/>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未完成事宜汇报</a:t>
              </a:r>
            </a:p>
          </p:txBody>
        </p:sp>
        <p:sp>
          <p:nvSpPr>
            <p:cNvPr id="28" name="TextBox 27"/>
            <p:cNvSpPr txBox="1"/>
            <p:nvPr/>
          </p:nvSpPr>
          <p:spPr>
            <a:xfrm>
              <a:off x="2816009" y="2255103"/>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2</a:t>
              </a:r>
              <a:endParaRPr lang="zh-CN" altLang="en-US" sz="24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2587218" y="2518156"/>
            <a:ext cx="2890743" cy="521260"/>
            <a:chOff x="2816009" y="2896775"/>
            <a:chExt cx="3268158" cy="629839"/>
          </a:xfrm>
        </p:grpSpPr>
        <p:sp>
          <p:nvSpPr>
            <p:cNvPr id="29" name="任意多边形 28"/>
            <p:cNvSpPr/>
            <p:nvPr/>
          </p:nvSpPr>
          <p:spPr>
            <a:xfrm>
              <a:off x="2824132" y="2896775"/>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0" name="TextBox 29"/>
            <p:cNvSpPr txBox="1"/>
            <p:nvPr/>
          </p:nvSpPr>
          <p:spPr>
            <a:xfrm rot="21349957">
              <a:off x="3728756" y="2979778"/>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防范措施与方法</a:t>
              </a:r>
            </a:p>
          </p:txBody>
        </p:sp>
        <p:sp>
          <p:nvSpPr>
            <p:cNvPr id="31" name="TextBox 30"/>
            <p:cNvSpPr txBox="1"/>
            <p:nvPr/>
          </p:nvSpPr>
          <p:spPr>
            <a:xfrm>
              <a:off x="2816009" y="2968783"/>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4</a:t>
              </a:r>
              <a:endParaRPr lang="zh-CN" altLang="en-US" sz="2400"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2577601" y="1991234"/>
            <a:ext cx="2890743" cy="521260"/>
            <a:chOff x="2816010" y="3733630"/>
            <a:chExt cx="3268158" cy="629839"/>
          </a:xfrm>
        </p:grpSpPr>
        <p:sp>
          <p:nvSpPr>
            <p:cNvPr id="32" name="任意多边形 31"/>
            <p:cNvSpPr/>
            <p:nvPr/>
          </p:nvSpPr>
          <p:spPr>
            <a:xfrm>
              <a:off x="2824133" y="3733630"/>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3" name="TextBox 32"/>
            <p:cNvSpPr txBox="1"/>
            <p:nvPr/>
          </p:nvSpPr>
          <p:spPr>
            <a:xfrm rot="21349957">
              <a:off x="3851996" y="3816633"/>
              <a:ext cx="1687605"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成功项目展示</a:t>
              </a:r>
            </a:p>
          </p:txBody>
        </p:sp>
        <p:sp>
          <p:nvSpPr>
            <p:cNvPr id="34" name="TextBox 33"/>
            <p:cNvSpPr txBox="1"/>
            <p:nvPr/>
          </p:nvSpPr>
          <p:spPr>
            <a:xfrm>
              <a:off x="2816010" y="3805638"/>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3</a:t>
              </a:r>
              <a:endParaRPr lang="zh-CN" altLang="en-US" sz="2400" b="1" dirty="0">
                <a:solidFill>
                  <a:schemeClr val="bg1"/>
                </a:solidFill>
                <a:latin typeface="微软雅黑" pitchFamily="34" charset="-122"/>
                <a:ea typeface="微软雅黑" pitchFamily="34" charset="-122"/>
              </a:endParaRPr>
            </a:p>
          </p:txBody>
        </p:sp>
      </p:grpSp>
      <p:sp>
        <p:nvSpPr>
          <p:cNvPr id="35" name="任意多边形 34"/>
          <p:cNvSpPr/>
          <p:nvPr/>
        </p:nvSpPr>
        <p:spPr>
          <a:xfrm>
            <a:off x="2953635" y="2518153"/>
            <a:ext cx="2433720" cy="434002"/>
          </a:xfrm>
          <a:custGeom>
            <a:avLst/>
            <a:gdLst>
              <a:gd name="connsiteX0" fmla="*/ 71787 w 2751467"/>
              <a:gd name="connsiteY0" fmla="*/ 238613 h 524405"/>
              <a:gd name="connsiteX1" fmla="*/ 14637 w 2751467"/>
              <a:gd name="connsiteY1" fmla="*/ 438638 h 524405"/>
              <a:gd name="connsiteX2" fmla="*/ 309912 w 2751467"/>
              <a:gd name="connsiteY2" fmla="*/ 190988 h 524405"/>
              <a:gd name="connsiteX3" fmla="*/ 147987 w 2751467"/>
              <a:gd name="connsiteY3" fmla="*/ 505313 h 524405"/>
              <a:gd name="connsiteX4" fmla="*/ 471837 w 2751467"/>
              <a:gd name="connsiteY4" fmla="*/ 152888 h 524405"/>
              <a:gd name="connsiteX5" fmla="*/ 538512 w 2751467"/>
              <a:gd name="connsiteY5" fmla="*/ 505313 h 524405"/>
              <a:gd name="connsiteX6" fmla="*/ 719487 w 2751467"/>
              <a:gd name="connsiteY6" fmla="*/ 143363 h 524405"/>
              <a:gd name="connsiteX7" fmla="*/ 852837 w 2751467"/>
              <a:gd name="connsiteY7" fmla="*/ 505313 h 524405"/>
              <a:gd name="connsiteX8" fmla="*/ 1014762 w 2751467"/>
              <a:gd name="connsiteY8" fmla="*/ 143363 h 524405"/>
              <a:gd name="connsiteX9" fmla="*/ 1167162 w 2751467"/>
              <a:gd name="connsiteY9" fmla="*/ 476738 h 524405"/>
              <a:gd name="connsiteX10" fmla="*/ 1271937 w 2751467"/>
              <a:gd name="connsiteY10" fmla="*/ 162413 h 524405"/>
              <a:gd name="connsiteX11" fmla="*/ 1367187 w 2751467"/>
              <a:gd name="connsiteY11" fmla="*/ 486263 h 524405"/>
              <a:gd name="connsiteX12" fmla="*/ 1452912 w 2751467"/>
              <a:gd name="connsiteY12" fmla="*/ 124313 h 524405"/>
              <a:gd name="connsiteX13" fmla="*/ 1681512 w 2751467"/>
              <a:gd name="connsiteY13" fmla="*/ 524363 h 524405"/>
              <a:gd name="connsiteX14" fmla="*/ 1748187 w 2751467"/>
              <a:gd name="connsiteY14" fmla="*/ 95738 h 524405"/>
              <a:gd name="connsiteX15" fmla="*/ 2043462 w 2751467"/>
              <a:gd name="connsiteY15" fmla="*/ 467213 h 524405"/>
              <a:gd name="connsiteX16" fmla="*/ 2024412 w 2751467"/>
              <a:gd name="connsiteY16" fmla="*/ 38588 h 524405"/>
              <a:gd name="connsiteX17" fmla="*/ 2291112 w 2751467"/>
              <a:gd name="connsiteY17" fmla="*/ 467213 h 524405"/>
              <a:gd name="connsiteX18" fmla="*/ 2272062 w 2751467"/>
              <a:gd name="connsiteY18" fmla="*/ 488 h 524405"/>
              <a:gd name="connsiteX19" fmla="*/ 2538762 w 2751467"/>
              <a:gd name="connsiteY19" fmla="*/ 371963 h 524405"/>
              <a:gd name="connsiteX20" fmla="*/ 2529237 w 2751467"/>
              <a:gd name="connsiteY20" fmla="*/ 67163 h 524405"/>
              <a:gd name="connsiteX21" fmla="*/ 2738787 w 2751467"/>
              <a:gd name="connsiteY21" fmla="*/ 400538 h 524405"/>
              <a:gd name="connsiteX22" fmla="*/ 2710212 w 2751467"/>
              <a:gd name="connsiteY22" fmla="*/ 29063 h 52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51467" h="524405">
                <a:moveTo>
                  <a:pt x="71787" y="238613"/>
                </a:moveTo>
                <a:cubicBezTo>
                  <a:pt x="23368" y="342594"/>
                  <a:pt x="-25050" y="446575"/>
                  <a:pt x="14637" y="438638"/>
                </a:cubicBezTo>
                <a:cubicBezTo>
                  <a:pt x="54324" y="430701"/>
                  <a:pt x="287687" y="179876"/>
                  <a:pt x="309912" y="190988"/>
                </a:cubicBezTo>
                <a:cubicBezTo>
                  <a:pt x="332137" y="202100"/>
                  <a:pt x="121000" y="511663"/>
                  <a:pt x="147987" y="505313"/>
                </a:cubicBezTo>
                <a:cubicBezTo>
                  <a:pt x="174974" y="498963"/>
                  <a:pt x="406750" y="152888"/>
                  <a:pt x="471837" y="152888"/>
                </a:cubicBezTo>
                <a:cubicBezTo>
                  <a:pt x="536924" y="152888"/>
                  <a:pt x="497237" y="506900"/>
                  <a:pt x="538512" y="505313"/>
                </a:cubicBezTo>
                <a:cubicBezTo>
                  <a:pt x="579787" y="503726"/>
                  <a:pt x="667100" y="143363"/>
                  <a:pt x="719487" y="143363"/>
                </a:cubicBezTo>
                <a:cubicBezTo>
                  <a:pt x="771874" y="143363"/>
                  <a:pt x="803625" y="505313"/>
                  <a:pt x="852837" y="505313"/>
                </a:cubicBezTo>
                <a:cubicBezTo>
                  <a:pt x="902049" y="505313"/>
                  <a:pt x="962375" y="148125"/>
                  <a:pt x="1014762" y="143363"/>
                </a:cubicBezTo>
                <a:cubicBezTo>
                  <a:pt x="1067149" y="138601"/>
                  <a:pt x="1124300" y="473563"/>
                  <a:pt x="1167162" y="476738"/>
                </a:cubicBezTo>
                <a:cubicBezTo>
                  <a:pt x="1210024" y="479913"/>
                  <a:pt x="1238600" y="160826"/>
                  <a:pt x="1271937" y="162413"/>
                </a:cubicBezTo>
                <a:cubicBezTo>
                  <a:pt x="1305274" y="164000"/>
                  <a:pt x="1337025" y="492613"/>
                  <a:pt x="1367187" y="486263"/>
                </a:cubicBezTo>
                <a:cubicBezTo>
                  <a:pt x="1397349" y="479913"/>
                  <a:pt x="1400525" y="117963"/>
                  <a:pt x="1452912" y="124313"/>
                </a:cubicBezTo>
                <a:cubicBezTo>
                  <a:pt x="1505299" y="130663"/>
                  <a:pt x="1632300" y="529126"/>
                  <a:pt x="1681512" y="524363"/>
                </a:cubicBezTo>
                <a:cubicBezTo>
                  <a:pt x="1730725" y="519601"/>
                  <a:pt x="1687862" y="105263"/>
                  <a:pt x="1748187" y="95738"/>
                </a:cubicBezTo>
                <a:cubicBezTo>
                  <a:pt x="1808512" y="86213"/>
                  <a:pt x="1997425" y="476738"/>
                  <a:pt x="2043462" y="467213"/>
                </a:cubicBezTo>
                <a:cubicBezTo>
                  <a:pt x="2089500" y="457688"/>
                  <a:pt x="1983137" y="38588"/>
                  <a:pt x="2024412" y="38588"/>
                </a:cubicBezTo>
                <a:cubicBezTo>
                  <a:pt x="2065687" y="38588"/>
                  <a:pt x="2249837" y="473563"/>
                  <a:pt x="2291112" y="467213"/>
                </a:cubicBezTo>
                <a:cubicBezTo>
                  <a:pt x="2332387" y="460863"/>
                  <a:pt x="2230787" y="16363"/>
                  <a:pt x="2272062" y="488"/>
                </a:cubicBezTo>
                <a:cubicBezTo>
                  <a:pt x="2313337" y="-15387"/>
                  <a:pt x="2495900" y="360851"/>
                  <a:pt x="2538762" y="371963"/>
                </a:cubicBezTo>
                <a:cubicBezTo>
                  <a:pt x="2581624" y="383075"/>
                  <a:pt x="2495900" y="62401"/>
                  <a:pt x="2529237" y="67163"/>
                </a:cubicBezTo>
                <a:cubicBezTo>
                  <a:pt x="2562574" y="71925"/>
                  <a:pt x="2708625" y="406888"/>
                  <a:pt x="2738787" y="400538"/>
                </a:cubicBezTo>
                <a:cubicBezTo>
                  <a:pt x="2768949" y="394188"/>
                  <a:pt x="2739580" y="211625"/>
                  <a:pt x="2710212" y="29063"/>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sz="1400">
              <a:solidFill>
                <a:schemeClr val="bg1"/>
              </a:solidFill>
              <a:latin typeface="微软雅黑" pitchFamily="34" charset="-122"/>
              <a:ea typeface="微软雅黑" pitchFamily="34" charset="-122"/>
            </a:endParaRPr>
          </a:p>
        </p:txBody>
      </p:sp>
      <p:grpSp>
        <p:nvGrpSpPr>
          <p:cNvPr id="2" name="组合 1"/>
          <p:cNvGrpSpPr/>
          <p:nvPr/>
        </p:nvGrpSpPr>
        <p:grpSpPr>
          <a:xfrm>
            <a:off x="446046" y="372757"/>
            <a:ext cx="1199070" cy="638597"/>
            <a:chOff x="504280" y="450404"/>
            <a:chExt cx="1355621" cy="771618"/>
          </a:xfrm>
        </p:grpSpPr>
        <p:sp>
          <p:nvSpPr>
            <p:cNvPr id="19" name="任意多边形 18"/>
            <p:cNvSpPr/>
            <p:nvPr/>
          </p:nvSpPr>
          <p:spPr>
            <a:xfrm>
              <a:off x="504280" y="450404"/>
              <a:ext cx="1355621" cy="771618"/>
            </a:xfrm>
            <a:custGeom>
              <a:avLst/>
              <a:gdLst>
                <a:gd name="connsiteX0" fmla="*/ 307399 w 1279908"/>
                <a:gd name="connsiteY0" fmla="*/ 232729 h 728522"/>
                <a:gd name="connsiteX1" fmla="*/ 2599 w 1279908"/>
                <a:gd name="connsiteY1" fmla="*/ 289879 h 728522"/>
                <a:gd name="connsiteX2" fmla="*/ 459799 w 1279908"/>
                <a:gd name="connsiteY2" fmla="*/ 728029 h 728522"/>
                <a:gd name="connsiteX3" fmla="*/ 1278949 w 1279908"/>
                <a:gd name="connsiteY3" fmla="*/ 194629 h 728522"/>
                <a:gd name="connsiteX4" fmla="*/ 612199 w 1279908"/>
                <a:gd name="connsiteY4" fmla="*/ 4129 h 728522"/>
                <a:gd name="connsiteX5" fmla="*/ 40699 w 1279908"/>
                <a:gd name="connsiteY5" fmla="*/ 347029 h 72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9908" h="728522">
                  <a:moveTo>
                    <a:pt x="307399" y="232729"/>
                  </a:moveTo>
                  <a:cubicBezTo>
                    <a:pt x="142299" y="220029"/>
                    <a:pt x="-22801" y="207329"/>
                    <a:pt x="2599" y="289879"/>
                  </a:cubicBezTo>
                  <a:cubicBezTo>
                    <a:pt x="27999" y="372429"/>
                    <a:pt x="247074" y="743904"/>
                    <a:pt x="459799" y="728029"/>
                  </a:cubicBezTo>
                  <a:cubicBezTo>
                    <a:pt x="672524" y="712154"/>
                    <a:pt x="1253549" y="315279"/>
                    <a:pt x="1278949" y="194629"/>
                  </a:cubicBezTo>
                  <a:cubicBezTo>
                    <a:pt x="1304349" y="73979"/>
                    <a:pt x="818574" y="-21271"/>
                    <a:pt x="612199" y="4129"/>
                  </a:cubicBezTo>
                  <a:cubicBezTo>
                    <a:pt x="405824" y="29529"/>
                    <a:pt x="223261" y="188279"/>
                    <a:pt x="40699" y="347029"/>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0" name="TextBox 19"/>
            <p:cNvSpPr txBox="1"/>
            <p:nvPr/>
          </p:nvSpPr>
          <p:spPr>
            <a:xfrm>
              <a:off x="832431" y="587899"/>
              <a:ext cx="774211"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目 录</a:t>
              </a:r>
            </a:p>
          </p:txBody>
        </p:sp>
      </p:grpSp>
      <p:grpSp>
        <p:nvGrpSpPr>
          <p:cNvPr id="22" name="组合 21"/>
          <p:cNvGrpSpPr/>
          <p:nvPr/>
        </p:nvGrpSpPr>
        <p:grpSpPr>
          <a:xfrm>
            <a:off x="2586997" y="3098239"/>
            <a:ext cx="2890743" cy="521260"/>
            <a:chOff x="2816010" y="3733630"/>
            <a:chExt cx="3268158" cy="629839"/>
          </a:xfrm>
        </p:grpSpPr>
        <p:sp>
          <p:nvSpPr>
            <p:cNvPr id="36" name="任意多边形 35"/>
            <p:cNvSpPr/>
            <p:nvPr/>
          </p:nvSpPr>
          <p:spPr>
            <a:xfrm>
              <a:off x="2824133" y="3733630"/>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7" name="TextBox 36"/>
            <p:cNvSpPr txBox="1"/>
            <p:nvPr/>
          </p:nvSpPr>
          <p:spPr>
            <a:xfrm rot="21349957">
              <a:off x="3685264" y="3816633"/>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2018</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工作计划</a:t>
              </a:r>
            </a:p>
          </p:txBody>
        </p:sp>
        <p:sp>
          <p:nvSpPr>
            <p:cNvPr id="38" name="TextBox 37"/>
            <p:cNvSpPr txBox="1"/>
            <p:nvPr/>
          </p:nvSpPr>
          <p:spPr>
            <a:xfrm>
              <a:off x="2816010" y="3805638"/>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5</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413594880"/>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7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0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2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50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22" presetClass="entr" presetSubtype="8" fill="hold" grpId="0" nodeType="afterEffect">
                                  <p:stCondLst>
                                    <p:cond delay="50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par>
                                <p:cTn id="33" presetID="9" presetClass="emph" presetSubtype="0" nodeType="withEffect">
                                  <p:stCondLst>
                                    <p:cond delay="500"/>
                                  </p:stCondLst>
                                  <p:childTnLst>
                                    <p:set>
                                      <p:cBhvr rctx="PPT">
                                        <p:cTn id="34" dur="indefinite"/>
                                        <p:tgtEl>
                                          <p:spTgt spid="3"/>
                                        </p:tgtEl>
                                        <p:attrNameLst>
                                          <p:attrName>style.opacity</p:attrName>
                                        </p:attrNameLst>
                                      </p:cBhvr>
                                      <p:to>
                                        <p:strVal val="0.5"/>
                                      </p:to>
                                    </p:set>
                                    <p:animEffect filter="image" prLst="opacity: 0.5">
                                      <p:cBhvr rctx="IE">
                                        <p:cTn id="35" dur="indefinite"/>
                                        <p:tgtEl>
                                          <p:spTgt spid="3"/>
                                        </p:tgtEl>
                                      </p:cBhvr>
                                    </p:animEffect>
                                  </p:childTnLst>
                                </p:cTn>
                              </p:par>
                              <p:par>
                                <p:cTn id="36" presetID="9" presetClass="emph" presetSubtype="0" nodeType="withEffect">
                                  <p:stCondLst>
                                    <p:cond delay="500"/>
                                  </p:stCondLst>
                                  <p:childTnLst>
                                    <p:set>
                                      <p:cBhvr rctx="PPT">
                                        <p:cTn id="37" dur="indefinite"/>
                                        <p:tgtEl>
                                          <p:spTgt spid="4"/>
                                        </p:tgtEl>
                                        <p:attrNameLst>
                                          <p:attrName>style.opacity</p:attrName>
                                        </p:attrNameLst>
                                      </p:cBhvr>
                                      <p:to>
                                        <p:strVal val="0.5"/>
                                      </p:to>
                                    </p:set>
                                    <p:animEffect filter="image" prLst="opacity: 0.5">
                                      <p:cBhvr rctx="IE">
                                        <p:cTn id="38" dur="indefinite"/>
                                        <p:tgtEl>
                                          <p:spTgt spid="4"/>
                                        </p:tgtEl>
                                      </p:cBhvr>
                                    </p:animEffect>
                                  </p:childTnLst>
                                </p:cTn>
                              </p:par>
                              <p:par>
                                <p:cTn id="39" presetID="9" presetClass="emph" presetSubtype="0" nodeType="withEffect">
                                  <p:stCondLst>
                                    <p:cond delay="500"/>
                                  </p:stCondLst>
                                  <p:childTnLst>
                                    <p:set>
                                      <p:cBhvr rctx="PPT">
                                        <p:cTn id="40" dur="indefinite"/>
                                        <p:tgtEl>
                                          <p:spTgt spid="6"/>
                                        </p:tgtEl>
                                        <p:attrNameLst>
                                          <p:attrName>style.opacity</p:attrName>
                                        </p:attrNameLst>
                                      </p:cBhvr>
                                      <p:to>
                                        <p:strVal val="0.5"/>
                                      </p:to>
                                    </p:set>
                                    <p:animEffect filter="image" prLst="opacity: 0.5">
                                      <p:cBhvr rctx="IE">
                                        <p:cTn id="41" dur="indefinite"/>
                                        <p:tgtEl>
                                          <p:spTgt spid="6"/>
                                        </p:tgtEl>
                                      </p:cBhvr>
                                    </p:animEffect>
                                  </p:childTnLst>
                                </p:cTn>
                              </p:par>
                              <p:par>
                                <p:cTn id="42" presetID="9" presetClass="emph" presetSubtype="0" nodeType="withEffect">
                                  <p:stCondLst>
                                    <p:cond delay="500"/>
                                  </p:stCondLst>
                                  <p:childTnLst>
                                    <p:set>
                                      <p:cBhvr rctx="PPT">
                                        <p:cTn id="43" dur="indefinite"/>
                                        <p:tgtEl>
                                          <p:spTgt spid="22"/>
                                        </p:tgtEl>
                                        <p:attrNameLst>
                                          <p:attrName>style.opacity</p:attrName>
                                        </p:attrNameLst>
                                      </p:cBhvr>
                                      <p:to>
                                        <p:strVal val="0.5"/>
                                      </p:to>
                                    </p:set>
                                    <p:animEffect filter="image" prLst="opacity: 0.5">
                                      <p:cBhvr rctx="IE">
                                        <p:cTn id="44" dur="indefinite"/>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068917" y="2022656"/>
            <a:ext cx="954837" cy="894716"/>
            <a:chOff x="2339035" y="2443981"/>
            <a:chExt cx="1079500" cy="1081088"/>
          </a:xfrm>
        </p:grpSpPr>
        <p:sp>
          <p:nvSpPr>
            <p:cNvPr id="2" name="椭圆 1"/>
            <p:cNvSpPr/>
            <p:nvPr/>
          </p:nvSpPr>
          <p:spPr>
            <a:xfrm>
              <a:off x="2339035" y="2443981"/>
              <a:ext cx="1079500" cy="1081088"/>
            </a:xfrm>
            <a:prstGeom prst="ellipse">
              <a:avLst/>
            </a:prstGeom>
            <a:noFill/>
            <a:ln w="12700" cap="flat" cmpd="sng" algn="ctr">
              <a:solidFill>
                <a:schemeClr val="bg1"/>
              </a:solidFill>
              <a:prstDash val="solid"/>
            </a:ln>
            <a:effectLst>
              <a:outerShdw blurRad="50800" dist="38100" algn="l" rotWithShape="0">
                <a:prstClr val="black">
                  <a:alpha val="40000"/>
                </a:prstClr>
              </a:outerShdw>
            </a:effectLst>
          </p:spPr>
          <p:txBody>
            <a:bodyPr anchor="ctr"/>
            <a:lstStyle/>
            <a:p>
              <a:pPr algn="ctr">
                <a:lnSpc>
                  <a:spcPct val="200000"/>
                </a:lnSpc>
                <a:defRPr/>
              </a:pPr>
              <a:endParaRPr lang="zh-CN" altLang="en-US" kern="0">
                <a:solidFill>
                  <a:prstClr val="white"/>
                </a:solidFill>
                <a:latin typeface="Calibri"/>
                <a:ea typeface="宋体" panose="02010600030101010101" pitchFamily="2" charset="-122"/>
              </a:endParaRPr>
            </a:p>
          </p:txBody>
        </p:sp>
        <p:sp>
          <p:nvSpPr>
            <p:cNvPr id="12" name="矩形 11"/>
            <p:cNvSpPr/>
            <p:nvPr/>
          </p:nvSpPr>
          <p:spPr>
            <a:xfrm>
              <a:off x="2401731" y="2786675"/>
              <a:ext cx="948190" cy="427670"/>
            </a:xfrm>
            <a:prstGeom prst="rect">
              <a:avLst/>
            </a:prstGeom>
          </p:spPr>
          <p:txBody>
            <a:bodyPr wrap="none">
              <a:spAutoFit/>
            </a:bodyPr>
            <a:lstStyle/>
            <a:p>
              <a:pPr>
                <a:defRPr/>
              </a:pPr>
              <a:r>
                <a:rPr lang="zh-CN" altLang="en-US" sz="1700" kern="0" dirty="0">
                  <a:solidFill>
                    <a:schemeClr val="bg1"/>
                  </a:solidFill>
                  <a:latin typeface="微软雅黑" pitchFamily="34" charset="-122"/>
                  <a:ea typeface="微软雅黑" pitchFamily="34" charset="-122"/>
                </a:rPr>
                <a:t>第一季</a:t>
              </a:r>
            </a:p>
          </p:txBody>
        </p:sp>
      </p:grpSp>
      <p:grpSp>
        <p:nvGrpSpPr>
          <p:cNvPr id="7" name="组合 6"/>
          <p:cNvGrpSpPr/>
          <p:nvPr/>
        </p:nvGrpSpPr>
        <p:grpSpPr>
          <a:xfrm>
            <a:off x="3481514" y="2692708"/>
            <a:ext cx="954837" cy="893402"/>
            <a:chOff x="3936060" y="3253606"/>
            <a:chExt cx="1079500" cy="1079500"/>
          </a:xfrm>
        </p:grpSpPr>
        <p:sp>
          <p:nvSpPr>
            <p:cNvPr id="3" name="椭圆 2"/>
            <p:cNvSpPr/>
            <p:nvPr/>
          </p:nvSpPr>
          <p:spPr>
            <a:xfrm>
              <a:off x="3936060" y="3253606"/>
              <a:ext cx="1079500" cy="1079500"/>
            </a:xfrm>
            <a:prstGeom prst="ellipse">
              <a:avLst/>
            </a:prstGeom>
            <a:noFill/>
            <a:ln w="12700" cap="flat" cmpd="sng" algn="ctr">
              <a:solidFill>
                <a:schemeClr val="bg1"/>
              </a:solidFill>
              <a:prstDash val="solid"/>
            </a:ln>
            <a:effectLst>
              <a:outerShdw blurRad="50800" dist="38100" algn="l" rotWithShape="0">
                <a:prstClr val="black">
                  <a:alpha val="40000"/>
                </a:prstClr>
              </a:outerShdw>
            </a:effectLst>
          </p:spPr>
          <p:txBody>
            <a:bodyPr anchor="ctr"/>
            <a:lstStyle/>
            <a:p>
              <a:pPr algn="ctr">
                <a:lnSpc>
                  <a:spcPct val="200000"/>
                </a:lnSpc>
                <a:defRPr/>
              </a:pPr>
              <a:endParaRPr lang="zh-CN" altLang="en-US" kern="0">
                <a:solidFill>
                  <a:prstClr val="white"/>
                </a:solidFill>
                <a:latin typeface="Calibri"/>
                <a:ea typeface="宋体" panose="02010600030101010101" pitchFamily="2" charset="-122"/>
              </a:endParaRPr>
            </a:p>
          </p:txBody>
        </p:sp>
        <p:sp>
          <p:nvSpPr>
            <p:cNvPr id="13" name="矩形 12"/>
            <p:cNvSpPr/>
            <p:nvPr/>
          </p:nvSpPr>
          <p:spPr>
            <a:xfrm>
              <a:off x="3997836" y="3602322"/>
              <a:ext cx="948190" cy="427670"/>
            </a:xfrm>
            <a:prstGeom prst="rect">
              <a:avLst/>
            </a:prstGeom>
          </p:spPr>
          <p:txBody>
            <a:bodyPr wrap="none">
              <a:spAutoFit/>
            </a:bodyPr>
            <a:lstStyle/>
            <a:p>
              <a:pPr>
                <a:defRPr/>
              </a:pPr>
              <a:r>
                <a:rPr lang="zh-CN" altLang="en-US" sz="1700" kern="0" dirty="0">
                  <a:solidFill>
                    <a:schemeClr val="bg1"/>
                  </a:solidFill>
                  <a:latin typeface="微软雅黑" pitchFamily="34" charset="-122"/>
                  <a:ea typeface="微软雅黑" pitchFamily="34" charset="-122"/>
                </a:rPr>
                <a:t>第二季</a:t>
              </a:r>
            </a:p>
          </p:txBody>
        </p:sp>
      </p:grpSp>
      <p:grpSp>
        <p:nvGrpSpPr>
          <p:cNvPr id="8" name="组合 7"/>
          <p:cNvGrpSpPr/>
          <p:nvPr/>
        </p:nvGrpSpPr>
        <p:grpSpPr>
          <a:xfrm>
            <a:off x="4995211" y="1736242"/>
            <a:ext cx="954837" cy="893402"/>
            <a:chOff x="5647385" y="2097906"/>
            <a:chExt cx="1079500" cy="1079500"/>
          </a:xfrm>
        </p:grpSpPr>
        <p:sp>
          <p:nvSpPr>
            <p:cNvPr id="4" name="椭圆 3"/>
            <p:cNvSpPr/>
            <p:nvPr/>
          </p:nvSpPr>
          <p:spPr>
            <a:xfrm>
              <a:off x="5647385" y="2097906"/>
              <a:ext cx="1079500" cy="1079500"/>
            </a:xfrm>
            <a:prstGeom prst="ellipse">
              <a:avLst/>
            </a:prstGeom>
            <a:noFill/>
            <a:ln w="12700" cap="flat" cmpd="sng" algn="ctr">
              <a:solidFill>
                <a:schemeClr val="bg1"/>
              </a:solidFill>
              <a:prstDash val="solid"/>
            </a:ln>
            <a:effectLst>
              <a:outerShdw blurRad="50800" dist="38100" algn="l" rotWithShape="0">
                <a:prstClr val="black">
                  <a:alpha val="40000"/>
                </a:prstClr>
              </a:outerShdw>
            </a:effectLst>
          </p:spPr>
          <p:txBody>
            <a:bodyPr anchor="ctr"/>
            <a:lstStyle/>
            <a:p>
              <a:pPr algn="ctr">
                <a:lnSpc>
                  <a:spcPct val="200000"/>
                </a:lnSpc>
                <a:defRPr/>
              </a:pPr>
              <a:endParaRPr lang="zh-CN" altLang="en-US" kern="0">
                <a:solidFill>
                  <a:prstClr val="white"/>
                </a:solidFill>
                <a:latin typeface="Calibri"/>
                <a:ea typeface="宋体" panose="02010600030101010101" pitchFamily="2" charset="-122"/>
              </a:endParaRPr>
            </a:p>
          </p:txBody>
        </p:sp>
        <p:sp>
          <p:nvSpPr>
            <p:cNvPr id="14" name="矩形 13"/>
            <p:cNvSpPr/>
            <p:nvPr/>
          </p:nvSpPr>
          <p:spPr>
            <a:xfrm>
              <a:off x="5710081" y="2437601"/>
              <a:ext cx="948190" cy="427670"/>
            </a:xfrm>
            <a:prstGeom prst="rect">
              <a:avLst/>
            </a:prstGeom>
          </p:spPr>
          <p:txBody>
            <a:bodyPr wrap="none">
              <a:spAutoFit/>
            </a:bodyPr>
            <a:lstStyle/>
            <a:p>
              <a:pPr>
                <a:defRPr/>
              </a:pPr>
              <a:r>
                <a:rPr lang="zh-CN" altLang="en-US" sz="1700" kern="0" dirty="0">
                  <a:solidFill>
                    <a:schemeClr val="bg1"/>
                  </a:solidFill>
                  <a:latin typeface="微软雅黑" pitchFamily="34" charset="-122"/>
                  <a:ea typeface="微软雅黑" pitchFamily="34" charset="-122"/>
                </a:rPr>
                <a:t>第三季</a:t>
              </a:r>
            </a:p>
          </p:txBody>
        </p:sp>
      </p:grpSp>
      <p:grpSp>
        <p:nvGrpSpPr>
          <p:cNvPr id="9" name="组合 8"/>
          <p:cNvGrpSpPr/>
          <p:nvPr/>
        </p:nvGrpSpPr>
        <p:grpSpPr>
          <a:xfrm>
            <a:off x="6704087" y="670730"/>
            <a:ext cx="954837" cy="893402"/>
            <a:chOff x="7579372" y="810444"/>
            <a:chExt cx="1079500" cy="1079500"/>
          </a:xfrm>
        </p:grpSpPr>
        <p:sp>
          <p:nvSpPr>
            <p:cNvPr id="5" name="椭圆 4"/>
            <p:cNvSpPr/>
            <p:nvPr/>
          </p:nvSpPr>
          <p:spPr>
            <a:xfrm>
              <a:off x="7579372" y="810444"/>
              <a:ext cx="1079500" cy="1079500"/>
            </a:xfrm>
            <a:prstGeom prst="ellipse">
              <a:avLst/>
            </a:prstGeom>
            <a:noFill/>
            <a:ln w="12700" cap="flat" cmpd="sng" algn="ctr">
              <a:solidFill>
                <a:schemeClr val="bg1"/>
              </a:solidFill>
              <a:prstDash val="solid"/>
            </a:ln>
            <a:effectLst>
              <a:outerShdw blurRad="50800" dist="38100" algn="l" rotWithShape="0">
                <a:prstClr val="black">
                  <a:alpha val="40000"/>
                </a:prstClr>
              </a:outerShdw>
            </a:effectLst>
          </p:spPr>
          <p:txBody>
            <a:bodyPr anchor="ctr"/>
            <a:lstStyle/>
            <a:p>
              <a:pPr algn="ctr">
                <a:lnSpc>
                  <a:spcPct val="200000"/>
                </a:lnSpc>
                <a:defRPr/>
              </a:pPr>
              <a:endParaRPr lang="zh-CN" altLang="en-US" kern="0">
                <a:solidFill>
                  <a:prstClr val="white"/>
                </a:solidFill>
                <a:latin typeface="Calibri"/>
                <a:ea typeface="宋体" panose="02010600030101010101" pitchFamily="2" charset="-122"/>
              </a:endParaRPr>
            </a:p>
          </p:txBody>
        </p:sp>
        <p:sp>
          <p:nvSpPr>
            <p:cNvPr id="15" name="矩形 14"/>
            <p:cNvSpPr/>
            <p:nvPr/>
          </p:nvSpPr>
          <p:spPr>
            <a:xfrm>
              <a:off x="7642068" y="1150139"/>
              <a:ext cx="948190" cy="427670"/>
            </a:xfrm>
            <a:prstGeom prst="rect">
              <a:avLst/>
            </a:prstGeom>
          </p:spPr>
          <p:txBody>
            <a:bodyPr wrap="none">
              <a:spAutoFit/>
            </a:bodyPr>
            <a:lstStyle/>
            <a:p>
              <a:pPr>
                <a:defRPr/>
              </a:pPr>
              <a:r>
                <a:rPr lang="zh-CN" altLang="en-US" sz="1700" kern="0" dirty="0">
                  <a:solidFill>
                    <a:schemeClr val="bg1"/>
                  </a:solidFill>
                  <a:latin typeface="微软雅黑" pitchFamily="34" charset="-122"/>
                  <a:ea typeface="微软雅黑" pitchFamily="34" charset="-122"/>
                </a:rPr>
                <a:t>第四季</a:t>
              </a:r>
            </a:p>
          </p:txBody>
        </p:sp>
      </p:grpSp>
      <p:cxnSp>
        <p:nvCxnSpPr>
          <p:cNvPr id="21" name="直接连接符 20"/>
          <p:cNvCxnSpPr/>
          <p:nvPr/>
        </p:nvCxnSpPr>
        <p:spPr>
          <a:xfrm>
            <a:off x="2883922" y="2799718"/>
            <a:ext cx="607465" cy="2406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4360252" y="2434508"/>
            <a:ext cx="700616" cy="485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4" idx="7"/>
          </p:cNvCxnSpPr>
          <p:nvPr/>
        </p:nvCxnSpPr>
        <p:spPr>
          <a:xfrm flipV="1">
            <a:off x="5810215" y="1209173"/>
            <a:ext cx="893872" cy="6579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814872" y="784029"/>
            <a:ext cx="1835188" cy="427006"/>
          </a:xfrm>
          <a:prstGeom prst="rect">
            <a:avLst/>
          </a:prstGeom>
          <a:noFill/>
        </p:spPr>
        <p:txBody>
          <a:bodyPr wrap="square" lIns="87595" tIns="43798" rIns="87595" bIns="43798">
            <a:spAutoFit/>
          </a:bodyPr>
          <a:lstStyle/>
          <a:p>
            <a:pPr marL="328480" indent="-328480" fontAlgn="base">
              <a:spcBef>
                <a:spcPct val="0"/>
              </a:spcBef>
              <a:spcAft>
                <a:spcPct val="0"/>
              </a:spcAft>
              <a:buFont typeface="Arial" pitchFamily="34" charset="0"/>
              <a:buChar char="•"/>
              <a:defRPr/>
            </a:pPr>
            <a:r>
              <a:rPr lang="zh-CN" altLang="en-US" sz="1100" dirty="0">
                <a:solidFill>
                  <a:schemeClr val="bg1"/>
                </a:solidFill>
                <a:latin typeface="微软雅黑" pitchFamily="34" charset="-122"/>
                <a:ea typeface="微软雅黑" pitchFamily="34" charset="-122"/>
              </a:rPr>
              <a:t>点击此处输入文字</a:t>
            </a:r>
            <a:endParaRPr lang="en-US" altLang="zh-CN" sz="1100" dirty="0">
              <a:solidFill>
                <a:schemeClr val="bg1"/>
              </a:solidFill>
              <a:latin typeface="微软雅黑" pitchFamily="34" charset="-122"/>
              <a:ea typeface="微软雅黑" pitchFamily="34" charset="-122"/>
            </a:endParaRPr>
          </a:p>
          <a:p>
            <a:pPr marL="328480" indent="-328480" fontAlgn="base">
              <a:spcBef>
                <a:spcPct val="0"/>
              </a:spcBef>
              <a:spcAft>
                <a:spcPct val="0"/>
              </a:spcAft>
              <a:buFont typeface="Arial" pitchFamily="34" charset="0"/>
              <a:buChar char="•"/>
              <a:defRPr/>
            </a:pPr>
            <a:r>
              <a:rPr lang="zh-CN" altLang="en-US" sz="1100" dirty="0">
                <a:solidFill>
                  <a:schemeClr val="bg1"/>
                </a:solidFill>
                <a:latin typeface="微软雅黑" pitchFamily="34" charset="-122"/>
                <a:ea typeface="微软雅黑" pitchFamily="34" charset="-122"/>
              </a:rPr>
              <a:t>点击此处输入文字</a:t>
            </a:r>
            <a:endParaRPr lang="en-US" altLang="zh-CN" sz="1100" dirty="0">
              <a:solidFill>
                <a:schemeClr val="bg1"/>
              </a:solidFill>
              <a:latin typeface="微软雅黑" pitchFamily="34" charset="-122"/>
              <a:ea typeface="微软雅黑" pitchFamily="34" charset="-122"/>
            </a:endParaRPr>
          </a:p>
        </p:txBody>
      </p:sp>
      <p:sp>
        <p:nvSpPr>
          <p:cNvPr id="34" name="TextBox 33"/>
          <p:cNvSpPr txBox="1"/>
          <p:nvPr/>
        </p:nvSpPr>
        <p:spPr>
          <a:xfrm>
            <a:off x="6040649" y="2092298"/>
            <a:ext cx="1835188" cy="427006"/>
          </a:xfrm>
          <a:prstGeom prst="rect">
            <a:avLst/>
          </a:prstGeom>
          <a:noFill/>
        </p:spPr>
        <p:txBody>
          <a:bodyPr wrap="square" lIns="87595" tIns="43798" rIns="87595" bIns="43798">
            <a:spAutoFit/>
          </a:bodyPr>
          <a:lstStyle/>
          <a:p>
            <a:pPr marL="328480" indent="-328480" fontAlgn="base">
              <a:spcBef>
                <a:spcPct val="0"/>
              </a:spcBef>
              <a:spcAft>
                <a:spcPct val="0"/>
              </a:spcAft>
              <a:buFont typeface="Arial" pitchFamily="34" charset="0"/>
              <a:buChar char="•"/>
              <a:defRPr/>
            </a:pPr>
            <a:r>
              <a:rPr lang="zh-CN" altLang="en-US" sz="1100" dirty="0">
                <a:solidFill>
                  <a:schemeClr val="bg1"/>
                </a:solidFill>
                <a:latin typeface="微软雅黑" pitchFamily="34" charset="-122"/>
                <a:ea typeface="微软雅黑" pitchFamily="34" charset="-122"/>
              </a:rPr>
              <a:t>点击此处输入文字</a:t>
            </a:r>
            <a:endParaRPr lang="en-US" altLang="zh-CN" sz="1100" dirty="0">
              <a:solidFill>
                <a:schemeClr val="bg1"/>
              </a:solidFill>
              <a:latin typeface="微软雅黑" pitchFamily="34" charset="-122"/>
              <a:ea typeface="微软雅黑" pitchFamily="34" charset="-122"/>
            </a:endParaRPr>
          </a:p>
          <a:p>
            <a:pPr marL="328480" indent="-328480" fontAlgn="base">
              <a:spcBef>
                <a:spcPct val="0"/>
              </a:spcBef>
              <a:spcAft>
                <a:spcPct val="0"/>
              </a:spcAft>
              <a:buFont typeface="Arial" pitchFamily="34" charset="0"/>
              <a:buChar char="•"/>
              <a:defRPr/>
            </a:pPr>
            <a:r>
              <a:rPr lang="zh-CN" altLang="en-US" sz="1100" dirty="0">
                <a:solidFill>
                  <a:schemeClr val="bg1"/>
                </a:solidFill>
                <a:latin typeface="微软雅黑" pitchFamily="34" charset="-122"/>
                <a:ea typeface="微软雅黑" pitchFamily="34" charset="-122"/>
              </a:rPr>
              <a:t>点击此处输入文字</a:t>
            </a:r>
            <a:endParaRPr lang="en-US" altLang="zh-CN" sz="1100" dirty="0">
              <a:solidFill>
                <a:schemeClr val="bg1"/>
              </a:solidFill>
              <a:latin typeface="微软雅黑" pitchFamily="34" charset="-122"/>
              <a:ea typeface="微软雅黑" pitchFamily="34" charset="-122"/>
            </a:endParaRPr>
          </a:p>
        </p:txBody>
      </p:sp>
      <p:sp>
        <p:nvSpPr>
          <p:cNvPr id="35" name="TextBox 34"/>
          <p:cNvSpPr txBox="1"/>
          <p:nvPr/>
        </p:nvSpPr>
        <p:spPr>
          <a:xfrm>
            <a:off x="382353" y="2247989"/>
            <a:ext cx="1835188" cy="427006"/>
          </a:xfrm>
          <a:prstGeom prst="rect">
            <a:avLst/>
          </a:prstGeom>
          <a:noFill/>
        </p:spPr>
        <p:txBody>
          <a:bodyPr wrap="square" lIns="87595" tIns="43798" rIns="87595" bIns="43798">
            <a:spAutoFit/>
          </a:bodyPr>
          <a:lstStyle/>
          <a:p>
            <a:pPr marL="328480" indent="-328480" fontAlgn="base">
              <a:spcBef>
                <a:spcPct val="0"/>
              </a:spcBef>
              <a:spcAft>
                <a:spcPct val="0"/>
              </a:spcAft>
              <a:buFont typeface="Arial" pitchFamily="34" charset="0"/>
              <a:buChar char="•"/>
              <a:defRPr/>
            </a:pPr>
            <a:r>
              <a:rPr lang="zh-CN" altLang="en-US" sz="1100" dirty="0">
                <a:solidFill>
                  <a:schemeClr val="bg1"/>
                </a:solidFill>
                <a:latin typeface="微软雅黑" pitchFamily="34" charset="-122"/>
                <a:ea typeface="微软雅黑" pitchFamily="34" charset="-122"/>
              </a:rPr>
              <a:t>点击此处输入文字</a:t>
            </a:r>
            <a:endParaRPr lang="en-US" altLang="zh-CN" sz="1100" dirty="0">
              <a:solidFill>
                <a:schemeClr val="bg1"/>
              </a:solidFill>
              <a:latin typeface="微软雅黑" pitchFamily="34" charset="-122"/>
              <a:ea typeface="微软雅黑" pitchFamily="34" charset="-122"/>
            </a:endParaRPr>
          </a:p>
          <a:p>
            <a:pPr marL="328480" indent="-328480" fontAlgn="base">
              <a:spcBef>
                <a:spcPct val="0"/>
              </a:spcBef>
              <a:spcAft>
                <a:spcPct val="0"/>
              </a:spcAft>
              <a:buFont typeface="Arial" pitchFamily="34" charset="0"/>
              <a:buChar char="•"/>
              <a:defRPr/>
            </a:pPr>
            <a:r>
              <a:rPr lang="zh-CN" altLang="en-US" sz="1100" dirty="0">
                <a:solidFill>
                  <a:schemeClr val="bg1"/>
                </a:solidFill>
                <a:latin typeface="微软雅黑" pitchFamily="34" charset="-122"/>
                <a:ea typeface="微软雅黑" pitchFamily="34" charset="-122"/>
              </a:rPr>
              <a:t>点击此处输入文字</a:t>
            </a:r>
            <a:endParaRPr lang="en-US" altLang="zh-CN" sz="1100" dirty="0">
              <a:solidFill>
                <a:schemeClr val="bg1"/>
              </a:solidFill>
              <a:latin typeface="微软雅黑" pitchFamily="34" charset="-122"/>
              <a:ea typeface="微软雅黑" pitchFamily="34" charset="-122"/>
            </a:endParaRPr>
          </a:p>
        </p:txBody>
      </p:sp>
      <p:sp>
        <p:nvSpPr>
          <p:cNvPr id="36" name="TextBox 35"/>
          <p:cNvSpPr txBox="1"/>
          <p:nvPr/>
        </p:nvSpPr>
        <p:spPr>
          <a:xfrm>
            <a:off x="3057486" y="3606486"/>
            <a:ext cx="1835188" cy="427006"/>
          </a:xfrm>
          <a:prstGeom prst="rect">
            <a:avLst/>
          </a:prstGeom>
          <a:noFill/>
        </p:spPr>
        <p:txBody>
          <a:bodyPr wrap="square" lIns="87595" tIns="43798" rIns="87595" bIns="43798">
            <a:spAutoFit/>
          </a:bodyPr>
          <a:lstStyle/>
          <a:p>
            <a:pPr marL="328480" indent="-328480" fontAlgn="base">
              <a:spcBef>
                <a:spcPct val="0"/>
              </a:spcBef>
              <a:spcAft>
                <a:spcPct val="0"/>
              </a:spcAft>
              <a:buFont typeface="Arial" pitchFamily="34" charset="0"/>
              <a:buChar char="•"/>
              <a:defRPr/>
            </a:pPr>
            <a:r>
              <a:rPr lang="zh-CN" altLang="en-US" sz="1100" dirty="0">
                <a:solidFill>
                  <a:schemeClr val="bg1"/>
                </a:solidFill>
                <a:latin typeface="微软雅黑" pitchFamily="34" charset="-122"/>
                <a:ea typeface="微软雅黑" pitchFamily="34" charset="-122"/>
              </a:rPr>
              <a:t>点击此处输入文字</a:t>
            </a:r>
            <a:endParaRPr lang="en-US" altLang="zh-CN" sz="1100" dirty="0">
              <a:solidFill>
                <a:schemeClr val="bg1"/>
              </a:solidFill>
              <a:latin typeface="微软雅黑" pitchFamily="34" charset="-122"/>
              <a:ea typeface="微软雅黑" pitchFamily="34" charset="-122"/>
            </a:endParaRPr>
          </a:p>
          <a:p>
            <a:pPr marL="328480" indent="-328480" fontAlgn="base">
              <a:spcBef>
                <a:spcPct val="0"/>
              </a:spcBef>
              <a:spcAft>
                <a:spcPct val="0"/>
              </a:spcAft>
              <a:buFont typeface="Arial" pitchFamily="34" charset="0"/>
              <a:buChar char="•"/>
              <a:defRPr/>
            </a:pPr>
            <a:r>
              <a:rPr lang="zh-CN" altLang="en-US" sz="1100" dirty="0">
                <a:solidFill>
                  <a:schemeClr val="bg1"/>
                </a:solidFill>
                <a:latin typeface="微软雅黑" pitchFamily="34" charset="-122"/>
                <a:ea typeface="微软雅黑" pitchFamily="34" charset="-122"/>
              </a:rPr>
              <a:t>点击此处输入文字</a:t>
            </a:r>
            <a:endParaRPr lang="en-US" altLang="zh-CN" sz="1100" dirty="0">
              <a:solidFill>
                <a:schemeClr val="bg1"/>
              </a:solidFill>
              <a:latin typeface="微软雅黑" pitchFamily="34" charset="-122"/>
              <a:ea typeface="微软雅黑" pitchFamily="34" charset="-122"/>
            </a:endParaRPr>
          </a:p>
        </p:txBody>
      </p:sp>
      <p:grpSp>
        <p:nvGrpSpPr>
          <p:cNvPr id="23" name="组合 22"/>
          <p:cNvGrpSpPr/>
          <p:nvPr/>
        </p:nvGrpSpPr>
        <p:grpSpPr>
          <a:xfrm rot="224269">
            <a:off x="279511" y="281152"/>
            <a:ext cx="2890742" cy="506938"/>
            <a:chOff x="2816010" y="1089142"/>
            <a:chExt cx="3268157" cy="612534"/>
          </a:xfrm>
        </p:grpSpPr>
        <p:sp>
          <p:nvSpPr>
            <p:cNvPr id="24" name="任意多边形 23"/>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5" name="TextBox 24"/>
            <p:cNvSpPr txBox="1"/>
            <p:nvPr/>
          </p:nvSpPr>
          <p:spPr>
            <a:xfrm rot="21349957">
              <a:off x="3728760" y="1172145"/>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防范措施与方法</a:t>
              </a:r>
            </a:p>
          </p:txBody>
        </p:sp>
        <p:sp>
          <p:nvSpPr>
            <p:cNvPr id="26" name="TextBox 25"/>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4</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287491424"/>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2500"/>
                            </p:stCondLst>
                            <p:childTnLst>
                              <p:par>
                                <p:cTn id="31" presetID="22" presetClass="entr" presetSubtype="4"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down)">
                                      <p:cBhvr>
                                        <p:cTn id="33" dur="500"/>
                                        <p:tgtEl>
                                          <p:spTgt spid="32"/>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childTnLst>
                          </p:cTn>
                        </p:par>
                        <p:par>
                          <p:cTn id="40" fill="hold">
                            <p:stCondLst>
                              <p:cond delay="3500"/>
                            </p:stCondLst>
                            <p:childTnLst>
                              <p:par>
                                <p:cTn id="41" presetID="22" presetClass="entr" presetSubtype="2"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250"/>
                                        <p:tgtEl>
                                          <p:spTgt spid="33"/>
                                        </p:tgtEl>
                                      </p:cBhvr>
                                    </p:animEffect>
                                  </p:childTnLst>
                                </p:cTn>
                              </p:par>
                            </p:childTnLst>
                          </p:cTn>
                        </p:par>
                        <p:par>
                          <p:cTn id="44" fill="hold">
                            <p:stCondLst>
                              <p:cond delay="3750"/>
                            </p:stCondLst>
                            <p:childTnLst>
                              <p:par>
                                <p:cTn id="45" presetID="22" presetClass="entr" presetSubtype="2"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right)">
                                      <p:cBhvr>
                                        <p:cTn id="47" dur="250"/>
                                        <p:tgtEl>
                                          <p:spTgt spid="34"/>
                                        </p:tgtEl>
                                      </p:cBhvr>
                                    </p:animEffect>
                                  </p:childTnLst>
                                </p:cTn>
                              </p:par>
                            </p:childTnLst>
                          </p:cTn>
                        </p:par>
                        <p:par>
                          <p:cTn id="48" fill="hold">
                            <p:stCondLst>
                              <p:cond delay="4000"/>
                            </p:stCondLst>
                            <p:childTnLst>
                              <p:par>
                                <p:cTn id="49" presetID="22" presetClass="entr" presetSubtype="2"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right)">
                                      <p:cBhvr>
                                        <p:cTn id="51" dur="250"/>
                                        <p:tgtEl>
                                          <p:spTgt spid="35"/>
                                        </p:tgtEl>
                                      </p:cBhvr>
                                    </p:animEffect>
                                  </p:childTnLst>
                                </p:cTn>
                              </p:par>
                            </p:childTnLst>
                          </p:cTn>
                        </p:par>
                        <p:par>
                          <p:cTn id="52" fill="hold">
                            <p:stCondLst>
                              <p:cond delay="4250"/>
                            </p:stCondLst>
                            <p:childTnLst>
                              <p:par>
                                <p:cTn id="53" presetID="22" presetClass="entr" presetSubtype="2"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right)">
                                      <p:cBhvr>
                                        <p:cTn id="55"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p:nvPr/>
        </p:nvSpPr>
        <p:spPr>
          <a:xfrm>
            <a:off x="1719893" y="2892471"/>
            <a:ext cx="2814302" cy="541020"/>
          </a:xfrm>
          <a:prstGeom prst="rightArrow">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3132" tIns="31567" rIns="63132" bIns="31567" rtlCol="0" anchor="ctr"/>
          <a:lstStyle/>
          <a:p>
            <a:pPr algn="ctr"/>
            <a:endParaRPr lang="zh-CN" altLang="en-US" sz="1400">
              <a:solidFill>
                <a:schemeClr val="bg1"/>
              </a:solidFill>
              <a:latin typeface="微软雅黑" pitchFamily="34" charset="-122"/>
              <a:ea typeface="微软雅黑" pitchFamily="34" charset="-122"/>
            </a:endParaRPr>
          </a:p>
        </p:txBody>
      </p:sp>
      <p:sp>
        <p:nvSpPr>
          <p:cNvPr id="5" name="右箭头 4"/>
          <p:cNvSpPr/>
          <p:nvPr/>
        </p:nvSpPr>
        <p:spPr>
          <a:xfrm>
            <a:off x="1725955" y="2421580"/>
            <a:ext cx="3837279" cy="512385"/>
          </a:xfrm>
          <a:prstGeom prst="rightArrow">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3132" tIns="31567" rIns="63132" bIns="31567" rtlCol="0" anchor="ctr"/>
          <a:lstStyle/>
          <a:p>
            <a:pPr algn="ctr"/>
            <a:endParaRPr lang="zh-CN" altLang="en-US" sz="1400">
              <a:solidFill>
                <a:schemeClr val="bg1"/>
              </a:solidFill>
              <a:latin typeface="微软雅黑" pitchFamily="34" charset="-122"/>
              <a:ea typeface="微软雅黑" pitchFamily="34" charset="-122"/>
            </a:endParaRPr>
          </a:p>
        </p:txBody>
      </p:sp>
      <p:sp>
        <p:nvSpPr>
          <p:cNvPr id="6" name="右箭头 5"/>
          <p:cNvSpPr/>
          <p:nvPr/>
        </p:nvSpPr>
        <p:spPr>
          <a:xfrm>
            <a:off x="1725955" y="1897350"/>
            <a:ext cx="2287247" cy="512385"/>
          </a:xfrm>
          <a:prstGeom prst="rightArrow">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3132" tIns="31567" rIns="63132" bIns="31567" rtlCol="0" anchor="ctr"/>
          <a:lstStyle/>
          <a:p>
            <a:pPr algn="ctr"/>
            <a:endParaRPr lang="zh-CN" altLang="en-US" sz="1400">
              <a:solidFill>
                <a:schemeClr val="bg1"/>
              </a:solidFill>
              <a:latin typeface="微软雅黑" pitchFamily="34" charset="-122"/>
              <a:ea typeface="微软雅黑" pitchFamily="34" charset="-122"/>
            </a:endParaRPr>
          </a:p>
        </p:txBody>
      </p:sp>
      <p:sp>
        <p:nvSpPr>
          <p:cNvPr id="7" name="右箭头 6"/>
          <p:cNvSpPr/>
          <p:nvPr/>
        </p:nvSpPr>
        <p:spPr>
          <a:xfrm>
            <a:off x="1725954" y="1326267"/>
            <a:ext cx="3168482" cy="541020"/>
          </a:xfrm>
          <a:prstGeom prst="rightArrow">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3132" tIns="31567" rIns="63132" bIns="31567" rtlCol="0" anchor="ctr"/>
          <a:lstStyle/>
          <a:p>
            <a:pPr algn="ctr"/>
            <a:endParaRPr lang="zh-CN" altLang="en-US" sz="1400">
              <a:solidFill>
                <a:schemeClr val="bg1"/>
              </a:solidFill>
              <a:latin typeface="微软雅黑" pitchFamily="34" charset="-122"/>
              <a:ea typeface="微软雅黑" pitchFamily="34" charset="-122"/>
            </a:endParaRPr>
          </a:p>
        </p:txBody>
      </p:sp>
      <p:sp>
        <p:nvSpPr>
          <p:cNvPr id="8" name="文本框 25"/>
          <p:cNvSpPr txBox="1"/>
          <p:nvPr/>
        </p:nvSpPr>
        <p:spPr>
          <a:xfrm>
            <a:off x="1114168" y="2941410"/>
            <a:ext cx="539001" cy="463860"/>
          </a:xfrm>
          <a:prstGeom prst="rect">
            <a:avLst/>
          </a:prstGeom>
          <a:noFill/>
        </p:spPr>
        <p:txBody>
          <a:bodyPr wrap="square" lIns="63132" tIns="31567" rIns="63132" bIns="31567" rtlCol="0">
            <a:spAutoFit/>
          </a:bodyPr>
          <a:lstStyle/>
          <a:p>
            <a:r>
              <a:rPr lang="en-US" altLang="zh-CN" sz="2600" dirty="0">
                <a:solidFill>
                  <a:schemeClr val="bg1"/>
                </a:solidFill>
                <a:latin typeface="微软雅黑" pitchFamily="34" charset="-122"/>
                <a:ea typeface="微软雅黑" pitchFamily="34" charset="-122"/>
              </a:rPr>
              <a:t>01</a:t>
            </a:r>
            <a:endParaRPr lang="zh-CN" altLang="en-US" sz="2600" dirty="0">
              <a:solidFill>
                <a:schemeClr val="bg1"/>
              </a:solidFill>
              <a:latin typeface="微软雅黑" pitchFamily="34" charset="-122"/>
              <a:ea typeface="微软雅黑" pitchFamily="34" charset="-122"/>
            </a:endParaRPr>
          </a:p>
        </p:txBody>
      </p:sp>
      <p:sp>
        <p:nvSpPr>
          <p:cNvPr id="9" name="文本框 26"/>
          <p:cNvSpPr txBox="1"/>
          <p:nvPr/>
        </p:nvSpPr>
        <p:spPr>
          <a:xfrm>
            <a:off x="1114167" y="2465569"/>
            <a:ext cx="572897" cy="463860"/>
          </a:xfrm>
          <a:prstGeom prst="rect">
            <a:avLst/>
          </a:prstGeom>
          <a:noFill/>
        </p:spPr>
        <p:txBody>
          <a:bodyPr wrap="square" lIns="63132" tIns="31567" rIns="63132" bIns="31567" rtlCol="0">
            <a:spAutoFit/>
          </a:bodyPr>
          <a:lstStyle/>
          <a:p>
            <a:r>
              <a:rPr lang="en-US" altLang="zh-CN" sz="2600" dirty="0">
                <a:solidFill>
                  <a:schemeClr val="bg1"/>
                </a:solidFill>
                <a:latin typeface="微软雅黑" pitchFamily="34" charset="-122"/>
                <a:ea typeface="微软雅黑" pitchFamily="34" charset="-122"/>
              </a:rPr>
              <a:t>02</a:t>
            </a:r>
            <a:endParaRPr lang="zh-CN" altLang="en-US" sz="2600" dirty="0">
              <a:solidFill>
                <a:schemeClr val="bg1"/>
              </a:solidFill>
              <a:latin typeface="微软雅黑" pitchFamily="34" charset="-122"/>
              <a:ea typeface="微软雅黑" pitchFamily="34" charset="-122"/>
            </a:endParaRPr>
          </a:p>
        </p:txBody>
      </p:sp>
      <p:sp>
        <p:nvSpPr>
          <p:cNvPr id="10" name="文本框 27"/>
          <p:cNvSpPr txBox="1"/>
          <p:nvPr/>
        </p:nvSpPr>
        <p:spPr>
          <a:xfrm>
            <a:off x="1114168" y="1928307"/>
            <a:ext cx="539001" cy="463860"/>
          </a:xfrm>
          <a:prstGeom prst="rect">
            <a:avLst/>
          </a:prstGeom>
          <a:noFill/>
        </p:spPr>
        <p:txBody>
          <a:bodyPr wrap="square" lIns="63132" tIns="31567" rIns="63132" bIns="31567" rtlCol="0">
            <a:spAutoFit/>
          </a:bodyPr>
          <a:lstStyle/>
          <a:p>
            <a:r>
              <a:rPr lang="en-US" altLang="zh-CN" sz="2600" dirty="0">
                <a:solidFill>
                  <a:schemeClr val="bg1"/>
                </a:solidFill>
                <a:latin typeface="微软雅黑" pitchFamily="34" charset="-122"/>
                <a:ea typeface="微软雅黑" pitchFamily="34" charset="-122"/>
              </a:rPr>
              <a:t>03</a:t>
            </a:r>
            <a:endParaRPr lang="zh-CN" altLang="en-US" sz="2600" dirty="0">
              <a:solidFill>
                <a:schemeClr val="bg1"/>
              </a:solidFill>
              <a:latin typeface="微软雅黑" pitchFamily="34" charset="-122"/>
              <a:ea typeface="微软雅黑" pitchFamily="34" charset="-122"/>
            </a:endParaRPr>
          </a:p>
        </p:txBody>
      </p:sp>
      <p:sp>
        <p:nvSpPr>
          <p:cNvPr id="11" name="文本框 28"/>
          <p:cNvSpPr txBox="1"/>
          <p:nvPr/>
        </p:nvSpPr>
        <p:spPr>
          <a:xfrm>
            <a:off x="1114168" y="1391957"/>
            <a:ext cx="539001" cy="463860"/>
          </a:xfrm>
          <a:prstGeom prst="rect">
            <a:avLst/>
          </a:prstGeom>
          <a:noFill/>
        </p:spPr>
        <p:txBody>
          <a:bodyPr wrap="square" lIns="63132" tIns="31567" rIns="63132" bIns="31567" rtlCol="0">
            <a:spAutoFit/>
          </a:bodyPr>
          <a:lstStyle/>
          <a:p>
            <a:r>
              <a:rPr lang="en-US" altLang="zh-CN" sz="2600" dirty="0">
                <a:solidFill>
                  <a:schemeClr val="bg1"/>
                </a:solidFill>
                <a:latin typeface="微软雅黑" pitchFamily="34" charset="-122"/>
                <a:ea typeface="微软雅黑" pitchFamily="34" charset="-122"/>
              </a:rPr>
              <a:t>04</a:t>
            </a:r>
            <a:endParaRPr lang="zh-CN" altLang="en-US" sz="2600" dirty="0">
              <a:solidFill>
                <a:schemeClr val="bg1"/>
              </a:solidFill>
              <a:latin typeface="微软雅黑" pitchFamily="34" charset="-122"/>
              <a:ea typeface="微软雅黑" pitchFamily="34" charset="-122"/>
            </a:endParaRPr>
          </a:p>
        </p:txBody>
      </p:sp>
      <p:sp>
        <p:nvSpPr>
          <p:cNvPr id="12" name="文本框 39"/>
          <p:cNvSpPr txBox="1"/>
          <p:nvPr/>
        </p:nvSpPr>
        <p:spPr>
          <a:xfrm>
            <a:off x="5636838" y="1330960"/>
            <a:ext cx="1522820" cy="463860"/>
          </a:xfrm>
          <a:prstGeom prst="rect">
            <a:avLst/>
          </a:prstGeom>
          <a:noFill/>
        </p:spPr>
        <p:txBody>
          <a:bodyPr wrap="square" lIns="63132" tIns="31567" rIns="63132" bIns="31567" rtlCol="0">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文字说明文字说明</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r>
              <a:rPr lang="zh-CN" altLang="en-US" sz="1300" dirty="0">
                <a:solidFill>
                  <a:schemeClr val="bg1"/>
                </a:solidFill>
                <a:latin typeface="微软雅黑" panose="020B0503020204020204" pitchFamily="34" charset="-122"/>
                <a:ea typeface="微软雅黑" panose="020B0503020204020204" pitchFamily="34" charset="-122"/>
              </a:rPr>
              <a:t>文字说明文字说明</a:t>
            </a:r>
          </a:p>
        </p:txBody>
      </p:sp>
      <p:sp>
        <p:nvSpPr>
          <p:cNvPr id="13" name="文本框 40"/>
          <p:cNvSpPr txBox="1"/>
          <p:nvPr/>
        </p:nvSpPr>
        <p:spPr>
          <a:xfrm>
            <a:off x="5636842" y="1897351"/>
            <a:ext cx="1522817" cy="463860"/>
          </a:xfrm>
          <a:prstGeom prst="rect">
            <a:avLst/>
          </a:prstGeom>
          <a:noFill/>
        </p:spPr>
        <p:txBody>
          <a:bodyPr wrap="square" lIns="63132" tIns="31567" rIns="63132" bIns="31567" rtlCol="0">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文字说明文字说明</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r>
              <a:rPr lang="zh-CN" altLang="en-US" sz="1300" dirty="0">
                <a:solidFill>
                  <a:schemeClr val="bg1"/>
                </a:solidFill>
                <a:latin typeface="微软雅黑" panose="020B0503020204020204" pitchFamily="34" charset="-122"/>
                <a:ea typeface="微软雅黑" panose="020B0503020204020204" pitchFamily="34" charset="-122"/>
              </a:rPr>
              <a:t>文字说明文字说明</a:t>
            </a:r>
          </a:p>
        </p:txBody>
      </p:sp>
      <p:sp>
        <p:nvSpPr>
          <p:cNvPr id="14" name="文本框 41"/>
          <p:cNvSpPr txBox="1"/>
          <p:nvPr/>
        </p:nvSpPr>
        <p:spPr>
          <a:xfrm>
            <a:off x="5636839" y="2430746"/>
            <a:ext cx="2070133" cy="463860"/>
          </a:xfrm>
          <a:prstGeom prst="rect">
            <a:avLst/>
          </a:prstGeom>
          <a:noFill/>
        </p:spPr>
        <p:txBody>
          <a:bodyPr wrap="square" lIns="63132" tIns="31567" rIns="63132" bIns="31567" rtlCol="0">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文字说明文字说明</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r>
              <a:rPr lang="zh-CN" altLang="en-US" sz="1300" dirty="0">
                <a:solidFill>
                  <a:schemeClr val="bg1"/>
                </a:solidFill>
                <a:latin typeface="微软雅黑" panose="020B0503020204020204" pitchFamily="34" charset="-122"/>
                <a:ea typeface="微软雅黑" panose="020B0503020204020204" pitchFamily="34" charset="-122"/>
              </a:rPr>
              <a:t>文字说明文字说明</a:t>
            </a:r>
          </a:p>
        </p:txBody>
      </p:sp>
      <p:sp>
        <p:nvSpPr>
          <p:cNvPr id="15" name="文本框 42"/>
          <p:cNvSpPr txBox="1"/>
          <p:nvPr/>
        </p:nvSpPr>
        <p:spPr>
          <a:xfrm>
            <a:off x="5636839" y="2967967"/>
            <a:ext cx="2070133" cy="463860"/>
          </a:xfrm>
          <a:prstGeom prst="rect">
            <a:avLst/>
          </a:prstGeom>
          <a:noFill/>
        </p:spPr>
        <p:txBody>
          <a:bodyPr wrap="square" lIns="63132" tIns="31567" rIns="63132" bIns="31567" rtlCol="0">
            <a:spAutoFit/>
          </a:bodyPr>
          <a:lstStyle/>
          <a:p>
            <a:pPr algn="just"/>
            <a:r>
              <a:rPr lang="zh-CN" altLang="en-US" sz="1300" dirty="0">
                <a:solidFill>
                  <a:schemeClr val="bg1"/>
                </a:solidFill>
                <a:latin typeface="微软雅黑" panose="020B0503020204020204" pitchFamily="34" charset="-122"/>
                <a:ea typeface="微软雅黑" panose="020B0503020204020204" pitchFamily="34" charset="-122"/>
              </a:rPr>
              <a:t>文字说明文字说明</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r>
              <a:rPr lang="zh-CN" altLang="en-US" sz="1300" dirty="0">
                <a:solidFill>
                  <a:schemeClr val="bg1"/>
                </a:solidFill>
                <a:latin typeface="微软雅黑" panose="020B0503020204020204" pitchFamily="34" charset="-122"/>
                <a:ea typeface="微软雅黑" panose="020B0503020204020204" pitchFamily="34" charset="-122"/>
              </a:rPr>
              <a:t>文字说明文字说明</a:t>
            </a:r>
          </a:p>
        </p:txBody>
      </p:sp>
      <p:cxnSp>
        <p:nvCxnSpPr>
          <p:cNvPr id="17" name="直接连接符 16"/>
          <p:cNvCxnSpPr/>
          <p:nvPr/>
        </p:nvCxnSpPr>
        <p:spPr>
          <a:xfrm>
            <a:off x="1725954" y="1268657"/>
            <a:ext cx="0" cy="232417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719892" y="3591042"/>
            <a:ext cx="362018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rot="224269">
            <a:off x="279511" y="281152"/>
            <a:ext cx="2890742" cy="506938"/>
            <a:chOff x="2816010" y="1089142"/>
            <a:chExt cx="3268157" cy="612534"/>
          </a:xfrm>
        </p:grpSpPr>
        <p:sp>
          <p:nvSpPr>
            <p:cNvPr id="20" name="任意多边形 19"/>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1" name="TextBox 20"/>
            <p:cNvSpPr txBox="1"/>
            <p:nvPr/>
          </p:nvSpPr>
          <p:spPr>
            <a:xfrm rot="21349957">
              <a:off x="3728760" y="1172145"/>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防范措施与方法</a:t>
              </a:r>
            </a:p>
          </p:txBody>
        </p:sp>
        <p:sp>
          <p:nvSpPr>
            <p:cNvPr id="22" name="TextBox 21"/>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4</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00291233"/>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Effect transition="in" filter="fade">
                                      <p:cBhvr>
                                        <p:cTn id="57" dur="500"/>
                                        <p:tgtEl>
                                          <p:spTgt spid="13"/>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left)">
                                      <p:cBhvr>
                                        <p:cTn id="61" dur="500"/>
                                        <p:tgtEl>
                                          <p:spTgt spid="7"/>
                                        </p:tgtEl>
                                      </p:cBhvr>
                                    </p:animEffect>
                                  </p:childTnLst>
                                </p:cTn>
                              </p:par>
                            </p:childTnLst>
                          </p:cTn>
                        </p:par>
                        <p:par>
                          <p:cTn id="62" fill="hold">
                            <p:stCondLst>
                              <p:cond delay="6500"/>
                            </p:stCondLst>
                            <p:childTnLst>
                              <p:par>
                                <p:cTn id="63" presetID="53" presetClass="entr" presetSubtype="16"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12" grpId="0"/>
      <p:bldP spid="13" grpId="0"/>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9"/>
          <p:cNvSpPr>
            <a:spLocks noChangeShapeType="1"/>
          </p:cNvSpPr>
          <p:nvPr/>
        </p:nvSpPr>
        <p:spPr bwMode="auto">
          <a:xfrm>
            <a:off x="1181769" y="2392217"/>
            <a:ext cx="6015663" cy="0"/>
          </a:xfrm>
          <a:prstGeom prst="line">
            <a:avLst/>
          </a:prstGeom>
          <a:noFill/>
          <a:ln w="38100" cmpd="sng">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267" tIns="31633" rIns="63267" bIns="31633"/>
          <a:lstStyle/>
          <a:p>
            <a:endParaRPr lang="zh-CN" altLang="en-US">
              <a:solidFill>
                <a:schemeClr val="bg1"/>
              </a:solidFill>
              <a:latin typeface="微软雅黑" pitchFamily="34" charset="-122"/>
              <a:ea typeface="微软雅黑" pitchFamily="34" charset="-122"/>
            </a:endParaRPr>
          </a:p>
        </p:txBody>
      </p:sp>
      <p:sp>
        <p:nvSpPr>
          <p:cNvPr id="3" name="Oval 10"/>
          <p:cNvSpPr>
            <a:spLocks noChangeArrowheads="1"/>
          </p:cNvSpPr>
          <p:nvPr/>
        </p:nvSpPr>
        <p:spPr bwMode="auto">
          <a:xfrm>
            <a:off x="1924096" y="2312043"/>
            <a:ext cx="167731" cy="157144"/>
          </a:xfrm>
          <a:prstGeom prst="ellipse">
            <a:avLst/>
          </a:prstGeom>
          <a:solidFill>
            <a:schemeClr val="bg1"/>
          </a:solidFill>
          <a:ln w="38100" cmpd="sng">
            <a:solidFill>
              <a:schemeClr val="bg1"/>
            </a:solidFill>
            <a:round/>
            <a:headEnd/>
            <a:tailEnd/>
          </a:ln>
          <a:effectLst/>
        </p:spPr>
        <p:txBody>
          <a:bodyPr wrap="none" lIns="63267" tIns="31633" rIns="63267" bIns="31633" anchor="ctr"/>
          <a:lstStyle/>
          <a:p>
            <a:endParaRPr lang="zh-CN" altLang="en-US">
              <a:solidFill>
                <a:schemeClr val="bg1"/>
              </a:solidFill>
              <a:latin typeface="微软雅黑" pitchFamily="34" charset="-122"/>
              <a:ea typeface="微软雅黑" pitchFamily="34" charset="-122"/>
            </a:endParaRPr>
          </a:p>
        </p:txBody>
      </p:sp>
      <p:grpSp>
        <p:nvGrpSpPr>
          <p:cNvPr id="4" name="Group 11"/>
          <p:cNvGrpSpPr>
            <a:grpSpLocks/>
          </p:cNvGrpSpPr>
          <p:nvPr/>
        </p:nvGrpSpPr>
        <p:grpSpPr bwMode="auto">
          <a:xfrm>
            <a:off x="1271298" y="1234484"/>
            <a:ext cx="1455183" cy="1004865"/>
            <a:chOff x="0" y="0"/>
            <a:chExt cx="1296" cy="940"/>
          </a:xfrm>
          <a:solidFill>
            <a:srgbClr val="FFC000"/>
          </a:solidFill>
        </p:grpSpPr>
        <p:sp>
          <p:nvSpPr>
            <p:cNvPr id="5" name="Rectangle 12"/>
            <p:cNvSpPr>
              <a:spLocks noChangeArrowheads="1"/>
            </p:cNvSpPr>
            <p:nvPr/>
          </p:nvSpPr>
          <p:spPr bwMode="auto">
            <a:xfrm>
              <a:off x="0" y="0"/>
              <a:ext cx="1296" cy="697"/>
            </a:xfrm>
            <a:prstGeom prst="rect">
              <a:avLst/>
            </a:prstGeom>
            <a:no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endParaRPr lang="zh-CN" altLang="zh-CN">
                <a:solidFill>
                  <a:schemeClr val="bg1"/>
                </a:solidFill>
                <a:latin typeface="微软雅黑" pitchFamily="34" charset="-122"/>
                <a:ea typeface="微软雅黑" pitchFamily="34" charset="-122"/>
              </a:endParaRPr>
            </a:p>
          </p:txBody>
        </p:sp>
        <p:sp>
          <p:nvSpPr>
            <p:cNvPr id="6" name="AutoShape 13"/>
            <p:cNvSpPr>
              <a:spLocks noChangeArrowheads="1"/>
            </p:cNvSpPr>
            <p:nvPr/>
          </p:nvSpPr>
          <p:spPr bwMode="auto">
            <a:xfrm>
              <a:off x="249" y="699"/>
              <a:ext cx="798" cy="241"/>
            </a:xfrm>
            <a:prstGeom prst="flowChartMerge">
              <a:avLst/>
            </a:prstGeom>
            <a:no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endParaRPr lang="zh-CN" altLang="en-US" sz="2100">
                <a:solidFill>
                  <a:schemeClr val="bg1"/>
                </a:solidFill>
                <a:latin typeface="微软雅黑" pitchFamily="34" charset="-122"/>
                <a:ea typeface="微软雅黑" pitchFamily="34" charset="-122"/>
              </a:endParaRPr>
            </a:p>
          </p:txBody>
        </p:sp>
        <p:sp>
          <p:nvSpPr>
            <p:cNvPr id="7" name="Text Box 14"/>
            <p:cNvSpPr txBox="1">
              <a:spLocks noChangeArrowheads="1"/>
            </p:cNvSpPr>
            <p:nvPr/>
          </p:nvSpPr>
          <p:spPr bwMode="auto">
            <a:xfrm>
              <a:off x="11" y="48"/>
              <a:ext cx="1274" cy="607"/>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spAutoFit/>
            </a:bodyPr>
            <a:lstStyle/>
            <a:p>
              <a:pPr algn="ct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文字说明文字说明</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文字说明文字说明</a:t>
              </a:r>
            </a:p>
          </p:txBody>
        </p:sp>
      </p:grpSp>
      <p:sp>
        <p:nvSpPr>
          <p:cNvPr id="8" name="Text Box 15"/>
          <p:cNvSpPr txBox="1">
            <a:spLocks noChangeArrowheads="1"/>
          </p:cNvSpPr>
          <p:nvPr/>
        </p:nvSpPr>
        <p:spPr bwMode="auto">
          <a:xfrm>
            <a:off x="1461700" y="2437119"/>
            <a:ext cx="1087988" cy="294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267" tIns="31633" rIns="63267" bIns="31633">
            <a:spAutoFit/>
          </a:bodyPr>
          <a:lstStyle/>
          <a:p>
            <a:pPr algn="ctr">
              <a:spcBef>
                <a:spcPct val="50000"/>
              </a:spcBef>
            </a:pPr>
            <a:r>
              <a:rPr lang="en-US">
                <a:solidFill>
                  <a:schemeClr val="bg1"/>
                </a:solidFill>
                <a:latin typeface="微软雅黑" pitchFamily="34" charset="-122"/>
                <a:ea typeface="微软雅黑" pitchFamily="34" charset="-122"/>
              </a:rPr>
              <a:t>2010</a:t>
            </a:r>
          </a:p>
        </p:txBody>
      </p:sp>
      <p:sp>
        <p:nvSpPr>
          <p:cNvPr id="9" name="Oval 16"/>
          <p:cNvSpPr>
            <a:spLocks noChangeArrowheads="1"/>
          </p:cNvSpPr>
          <p:nvPr/>
        </p:nvSpPr>
        <p:spPr bwMode="auto">
          <a:xfrm>
            <a:off x="3000751" y="2312043"/>
            <a:ext cx="167731" cy="157144"/>
          </a:xfrm>
          <a:prstGeom prst="ellipse">
            <a:avLst/>
          </a:prstGeom>
          <a:solidFill>
            <a:schemeClr val="bg1"/>
          </a:solidFill>
          <a:ln w="38100" cmpd="sng">
            <a:solidFill>
              <a:srgbClr val="EAEAEA"/>
            </a:solidFill>
            <a:round/>
            <a:headEnd/>
            <a:tailEnd/>
          </a:ln>
          <a:effectLst/>
        </p:spPr>
        <p:txBody>
          <a:bodyPr wrap="none" lIns="63267" tIns="31633" rIns="63267" bIns="31633" anchor="ctr"/>
          <a:lstStyle/>
          <a:p>
            <a:endParaRPr lang="zh-CN" altLang="en-US">
              <a:solidFill>
                <a:schemeClr val="bg1"/>
              </a:solidFill>
              <a:latin typeface="微软雅黑" pitchFamily="34" charset="-122"/>
              <a:ea typeface="微软雅黑" pitchFamily="34" charset="-122"/>
            </a:endParaRPr>
          </a:p>
        </p:txBody>
      </p:sp>
      <p:grpSp>
        <p:nvGrpSpPr>
          <p:cNvPr id="10" name="Group 17"/>
          <p:cNvGrpSpPr>
            <a:grpSpLocks/>
          </p:cNvGrpSpPr>
          <p:nvPr/>
        </p:nvGrpSpPr>
        <p:grpSpPr bwMode="auto">
          <a:xfrm>
            <a:off x="2347953" y="2499117"/>
            <a:ext cx="1455183" cy="1012348"/>
            <a:chOff x="0" y="-35"/>
            <a:chExt cx="1296" cy="947"/>
          </a:xfrm>
          <a:solidFill>
            <a:srgbClr val="C00000"/>
          </a:solidFill>
        </p:grpSpPr>
        <p:sp>
          <p:nvSpPr>
            <p:cNvPr id="11" name="Rectangle 18"/>
            <p:cNvSpPr>
              <a:spLocks noChangeArrowheads="1"/>
            </p:cNvSpPr>
            <p:nvPr/>
          </p:nvSpPr>
          <p:spPr bwMode="auto">
            <a:xfrm flipV="1">
              <a:off x="0" y="215"/>
              <a:ext cx="1296" cy="697"/>
            </a:xfrm>
            <a:prstGeom prst="rect">
              <a:avLst/>
            </a:prstGeom>
            <a:no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lIns="90170" tIns="46990" rIns="90170" bIns="46990" anchor="ctr"/>
            <a:lstStyle/>
            <a:p>
              <a:pPr algn="ctr"/>
              <a:endParaRPr lang="zh-CN" altLang="zh-CN">
                <a:solidFill>
                  <a:schemeClr val="bg1"/>
                </a:solidFill>
                <a:latin typeface="微软雅黑" pitchFamily="34" charset="-122"/>
                <a:ea typeface="微软雅黑" pitchFamily="34" charset="-122"/>
              </a:endParaRPr>
            </a:p>
          </p:txBody>
        </p:sp>
        <p:sp>
          <p:nvSpPr>
            <p:cNvPr id="12" name="AutoShape 19"/>
            <p:cNvSpPr>
              <a:spLocks noChangeArrowheads="1"/>
            </p:cNvSpPr>
            <p:nvPr/>
          </p:nvSpPr>
          <p:spPr bwMode="auto">
            <a:xfrm flipV="1">
              <a:off x="249" y="-35"/>
              <a:ext cx="798" cy="241"/>
            </a:xfrm>
            <a:prstGeom prst="flowChartMerge">
              <a:avLst/>
            </a:prstGeom>
            <a:no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endParaRPr lang="zh-CN" altLang="en-US" sz="2100">
                <a:solidFill>
                  <a:schemeClr val="bg1"/>
                </a:solidFill>
                <a:latin typeface="微软雅黑" pitchFamily="34" charset="-122"/>
                <a:ea typeface="微软雅黑" pitchFamily="34" charset="-122"/>
              </a:endParaRPr>
            </a:p>
          </p:txBody>
        </p:sp>
        <p:sp>
          <p:nvSpPr>
            <p:cNvPr id="13" name="Text Box 20"/>
            <p:cNvSpPr txBox="1">
              <a:spLocks noChangeArrowheads="1"/>
            </p:cNvSpPr>
            <p:nvPr/>
          </p:nvSpPr>
          <p:spPr bwMode="auto">
            <a:xfrm>
              <a:off x="12" y="270"/>
              <a:ext cx="1274" cy="607"/>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spAutoFit/>
            </a:bodyPr>
            <a:lstStyle/>
            <a:p>
              <a:pPr algn="ct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文字说明文字说明</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文字说明文字说明</a:t>
              </a:r>
            </a:p>
          </p:txBody>
        </p:sp>
      </p:grpSp>
      <p:sp>
        <p:nvSpPr>
          <p:cNvPr id="14" name="Text Box 21"/>
          <p:cNvSpPr txBox="1">
            <a:spLocks noChangeArrowheads="1"/>
          </p:cNvSpPr>
          <p:nvPr/>
        </p:nvSpPr>
        <p:spPr bwMode="auto">
          <a:xfrm>
            <a:off x="2538355" y="1963550"/>
            <a:ext cx="1087988" cy="294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267" tIns="31633" rIns="63267" bIns="31633">
            <a:spAutoFit/>
          </a:bodyPr>
          <a:lstStyle/>
          <a:p>
            <a:pPr algn="ctr">
              <a:spcBef>
                <a:spcPct val="50000"/>
              </a:spcBef>
            </a:pPr>
            <a:r>
              <a:rPr lang="en-US">
                <a:solidFill>
                  <a:schemeClr val="bg1"/>
                </a:solidFill>
                <a:latin typeface="微软雅黑" pitchFamily="34" charset="-122"/>
                <a:ea typeface="微软雅黑" pitchFamily="34" charset="-122"/>
              </a:rPr>
              <a:t>2011</a:t>
            </a:r>
          </a:p>
        </p:txBody>
      </p:sp>
      <p:sp>
        <p:nvSpPr>
          <p:cNvPr id="15" name="Oval 22"/>
          <p:cNvSpPr>
            <a:spLocks noChangeArrowheads="1"/>
          </p:cNvSpPr>
          <p:nvPr/>
        </p:nvSpPr>
        <p:spPr bwMode="auto">
          <a:xfrm>
            <a:off x="4077404" y="2312043"/>
            <a:ext cx="167731" cy="157144"/>
          </a:xfrm>
          <a:prstGeom prst="ellipse">
            <a:avLst/>
          </a:prstGeom>
          <a:solidFill>
            <a:schemeClr val="bg1"/>
          </a:solidFill>
          <a:ln w="38100" cmpd="sng">
            <a:solidFill>
              <a:srgbClr val="EAEAEA"/>
            </a:solidFill>
            <a:round/>
            <a:headEnd/>
            <a:tailEnd/>
          </a:ln>
          <a:effectLst/>
        </p:spPr>
        <p:txBody>
          <a:bodyPr wrap="none" lIns="63267" tIns="31633" rIns="63267" bIns="31633" anchor="ctr"/>
          <a:lstStyle/>
          <a:p>
            <a:endParaRPr lang="zh-CN" altLang="en-US">
              <a:solidFill>
                <a:schemeClr val="bg1"/>
              </a:solidFill>
              <a:latin typeface="微软雅黑" pitchFamily="34" charset="-122"/>
              <a:ea typeface="微软雅黑" pitchFamily="34" charset="-122"/>
            </a:endParaRPr>
          </a:p>
        </p:txBody>
      </p:sp>
      <p:grpSp>
        <p:nvGrpSpPr>
          <p:cNvPr id="16" name="Group 23"/>
          <p:cNvGrpSpPr>
            <a:grpSpLocks/>
          </p:cNvGrpSpPr>
          <p:nvPr/>
        </p:nvGrpSpPr>
        <p:grpSpPr bwMode="auto">
          <a:xfrm>
            <a:off x="3424608" y="1234484"/>
            <a:ext cx="1455183" cy="1004865"/>
            <a:chOff x="0" y="0"/>
            <a:chExt cx="1296" cy="940"/>
          </a:xfrm>
          <a:solidFill>
            <a:srgbClr val="FFC000"/>
          </a:solidFill>
        </p:grpSpPr>
        <p:sp>
          <p:nvSpPr>
            <p:cNvPr id="17" name="Rectangle 24"/>
            <p:cNvSpPr>
              <a:spLocks noChangeArrowheads="1"/>
            </p:cNvSpPr>
            <p:nvPr/>
          </p:nvSpPr>
          <p:spPr bwMode="auto">
            <a:xfrm>
              <a:off x="0" y="0"/>
              <a:ext cx="1296" cy="697"/>
            </a:xfrm>
            <a:prstGeom prst="rect">
              <a:avLst/>
            </a:prstGeom>
            <a:no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endParaRPr lang="zh-CN" altLang="zh-CN">
                <a:solidFill>
                  <a:schemeClr val="bg1"/>
                </a:solidFill>
                <a:latin typeface="微软雅黑" pitchFamily="34" charset="-122"/>
                <a:ea typeface="微软雅黑" pitchFamily="34" charset="-122"/>
              </a:endParaRPr>
            </a:p>
          </p:txBody>
        </p:sp>
        <p:sp>
          <p:nvSpPr>
            <p:cNvPr id="18" name="AutoShape 25"/>
            <p:cNvSpPr>
              <a:spLocks noChangeArrowheads="1"/>
            </p:cNvSpPr>
            <p:nvPr/>
          </p:nvSpPr>
          <p:spPr bwMode="auto">
            <a:xfrm>
              <a:off x="249" y="699"/>
              <a:ext cx="798" cy="241"/>
            </a:xfrm>
            <a:prstGeom prst="flowChartMerge">
              <a:avLst/>
            </a:prstGeom>
            <a:no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endParaRPr lang="zh-CN" altLang="en-US" sz="2100">
                <a:solidFill>
                  <a:schemeClr val="bg1"/>
                </a:solidFill>
                <a:latin typeface="微软雅黑" pitchFamily="34" charset="-122"/>
                <a:ea typeface="微软雅黑" pitchFamily="34" charset="-122"/>
              </a:endParaRPr>
            </a:p>
          </p:txBody>
        </p:sp>
        <p:sp>
          <p:nvSpPr>
            <p:cNvPr id="19" name="Text Box 26"/>
            <p:cNvSpPr txBox="1">
              <a:spLocks noChangeArrowheads="1"/>
            </p:cNvSpPr>
            <p:nvPr/>
          </p:nvSpPr>
          <p:spPr bwMode="auto">
            <a:xfrm>
              <a:off x="11" y="48"/>
              <a:ext cx="1274" cy="607"/>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spAutoFit/>
            </a:bodyPr>
            <a:lstStyle/>
            <a:p>
              <a:pPr algn="ct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文字说明文字说明</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文字说明文字说明</a:t>
              </a:r>
            </a:p>
          </p:txBody>
        </p:sp>
      </p:grpSp>
      <p:sp>
        <p:nvSpPr>
          <p:cNvPr id="20" name="Text Box 27"/>
          <p:cNvSpPr txBox="1">
            <a:spLocks noChangeArrowheads="1"/>
          </p:cNvSpPr>
          <p:nvPr/>
        </p:nvSpPr>
        <p:spPr bwMode="auto">
          <a:xfrm>
            <a:off x="3615010" y="2437119"/>
            <a:ext cx="1087988" cy="294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267" tIns="31633" rIns="63267" bIns="31633">
            <a:spAutoFit/>
          </a:bodyPr>
          <a:lstStyle/>
          <a:p>
            <a:pPr algn="ctr">
              <a:spcBef>
                <a:spcPct val="50000"/>
              </a:spcBef>
            </a:pPr>
            <a:r>
              <a:rPr lang="en-US">
                <a:solidFill>
                  <a:schemeClr val="bg1"/>
                </a:solidFill>
                <a:latin typeface="微软雅黑" pitchFamily="34" charset="-122"/>
                <a:ea typeface="微软雅黑" pitchFamily="34" charset="-122"/>
              </a:rPr>
              <a:t>2012</a:t>
            </a:r>
          </a:p>
        </p:txBody>
      </p:sp>
      <p:sp>
        <p:nvSpPr>
          <p:cNvPr id="21" name="Oval 28"/>
          <p:cNvSpPr>
            <a:spLocks noChangeArrowheads="1"/>
          </p:cNvSpPr>
          <p:nvPr/>
        </p:nvSpPr>
        <p:spPr bwMode="auto">
          <a:xfrm>
            <a:off x="5154055" y="2314181"/>
            <a:ext cx="163198" cy="153936"/>
          </a:xfrm>
          <a:prstGeom prst="ellipse">
            <a:avLst/>
          </a:prstGeom>
          <a:solidFill>
            <a:schemeClr val="bg1"/>
          </a:solidFill>
          <a:ln w="38100" cmpd="sng">
            <a:solidFill>
              <a:srgbClr val="EAEAEA"/>
            </a:solidFill>
            <a:round/>
            <a:headEnd/>
            <a:tailEnd/>
          </a:ln>
          <a:effectLst/>
        </p:spPr>
        <p:txBody>
          <a:bodyPr wrap="none" lIns="63267" tIns="31633" rIns="63267" bIns="31633" anchor="ctr"/>
          <a:lstStyle/>
          <a:p>
            <a:endParaRPr lang="zh-CN" altLang="en-US">
              <a:solidFill>
                <a:schemeClr val="bg1"/>
              </a:solidFill>
              <a:latin typeface="微软雅黑" pitchFamily="34" charset="-122"/>
              <a:ea typeface="微软雅黑" pitchFamily="34" charset="-122"/>
            </a:endParaRPr>
          </a:p>
        </p:txBody>
      </p:sp>
      <p:grpSp>
        <p:nvGrpSpPr>
          <p:cNvPr id="22" name="Group 29"/>
          <p:cNvGrpSpPr>
            <a:grpSpLocks/>
          </p:cNvGrpSpPr>
          <p:nvPr/>
        </p:nvGrpSpPr>
        <p:grpSpPr bwMode="auto">
          <a:xfrm>
            <a:off x="4501262" y="2499117"/>
            <a:ext cx="1455183" cy="1012348"/>
            <a:chOff x="0" y="-35"/>
            <a:chExt cx="1296" cy="947"/>
          </a:xfrm>
          <a:solidFill>
            <a:srgbClr val="C00000"/>
          </a:solidFill>
        </p:grpSpPr>
        <p:sp>
          <p:nvSpPr>
            <p:cNvPr id="23" name="Rectangle 30"/>
            <p:cNvSpPr>
              <a:spLocks noChangeArrowheads="1"/>
            </p:cNvSpPr>
            <p:nvPr/>
          </p:nvSpPr>
          <p:spPr bwMode="auto">
            <a:xfrm flipV="1">
              <a:off x="0" y="215"/>
              <a:ext cx="1296" cy="697"/>
            </a:xfrm>
            <a:prstGeom prst="rect">
              <a:avLst/>
            </a:prstGeom>
            <a:no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lIns="90170" tIns="46990" rIns="90170" bIns="46990" anchor="ctr"/>
            <a:lstStyle/>
            <a:p>
              <a:pPr algn="ctr"/>
              <a:endParaRPr lang="zh-CN" altLang="zh-CN">
                <a:solidFill>
                  <a:schemeClr val="bg1"/>
                </a:solidFill>
                <a:latin typeface="微软雅黑" pitchFamily="34" charset="-122"/>
                <a:ea typeface="微软雅黑" pitchFamily="34" charset="-122"/>
              </a:endParaRPr>
            </a:p>
          </p:txBody>
        </p:sp>
        <p:sp>
          <p:nvSpPr>
            <p:cNvPr id="24" name="AutoShape 31"/>
            <p:cNvSpPr>
              <a:spLocks noChangeArrowheads="1"/>
            </p:cNvSpPr>
            <p:nvPr/>
          </p:nvSpPr>
          <p:spPr bwMode="auto">
            <a:xfrm flipV="1">
              <a:off x="249" y="-35"/>
              <a:ext cx="798" cy="241"/>
            </a:xfrm>
            <a:prstGeom prst="flowChartMerge">
              <a:avLst/>
            </a:prstGeom>
            <a:no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endParaRPr lang="zh-CN" altLang="en-US" sz="2100">
                <a:solidFill>
                  <a:schemeClr val="bg1"/>
                </a:solidFill>
                <a:latin typeface="微软雅黑" pitchFamily="34" charset="-122"/>
                <a:ea typeface="微软雅黑" pitchFamily="34" charset="-122"/>
              </a:endParaRPr>
            </a:p>
          </p:txBody>
        </p:sp>
        <p:sp>
          <p:nvSpPr>
            <p:cNvPr id="25" name="Text Box 32"/>
            <p:cNvSpPr txBox="1">
              <a:spLocks noChangeArrowheads="1"/>
            </p:cNvSpPr>
            <p:nvPr/>
          </p:nvSpPr>
          <p:spPr bwMode="auto">
            <a:xfrm>
              <a:off x="11" y="270"/>
              <a:ext cx="1274" cy="607"/>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spAutoFit/>
            </a:bodyPr>
            <a:lstStyle/>
            <a:p>
              <a:pPr algn="ct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文字说明文字说明</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文字说明文字说明</a:t>
              </a:r>
            </a:p>
          </p:txBody>
        </p:sp>
      </p:grpSp>
      <p:sp>
        <p:nvSpPr>
          <p:cNvPr id="26" name="Text Box 33"/>
          <p:cNvSpPr txBox="1">
            <a:spLocks noChangeArrowheads="1"/>
          </p:cNvSpPr>
          <p:nvPr/>
        </p:nvSpPr>
        <p:spPr bwMode="auto">
          <a:xfrm>
            <a:off x="4691663" y="1963550"/>
            <a:ext cx="1087988" cy="294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267" tIns="31633" rIns="63267" bIns="31633">
            <a:spAutoFit/>
          </a:bodyPr>
          <a:lstStyle/>
          <a:p>
            <a:pPr algn="ctr">
              <a:spcBef>
                <a:spcPct val="50000"/>
              </a:spcBef>
            </a:pPr>
            <a:r>
              <a:rPr lang="en-US">
                <a:solidFill>
                  <a:schemeClr val="bg1"/>
                </a:solidFill>
                <a:latin typeface="微软雅黑" pitchFamily="34" charset="-122"/>
                <a:ea typeface="微软雅黑" pitchFamily="34" charset="-122"/>
              </a:rPr>
              <a:t>2013</a:t>
            </a:r>
          </a:p>
        </p:txBody>
      </p:sp>
      <p:sp>
        <p:nvSpPr>
          <p:cNvPr id="27" name="Oval 34"/>
          <p:cNvSpPr>
            <a:spLocks noChangeArrowheads="1"/>
          </p:cNvSpPr>
          <p:nvPr/>
        </p:nvSpPr>
        <p:spPr bwMode="auto">
          <a:xfrm>
            <a:off x="6230709" y="2312043"/>
            <a:ext cx="165465" cy="157144"/>
          </a:xfrm>
          <a:prstGeom prst="ellipse">
            <a:avLst/>
          </a:prstGeom>
          <a:solidFill>
            <a:schemeClr val="bg1"/>
          </a:solidFill>
          <a:ln w="38100" cmpd="sng">
            <a:solidFill>
              <a:srgbClr val="EAEAEA"/>
            </a:solidFill>
            <a:round/>
            <a:headEnd/>
            <a:tailEnd/>
          </a:ln>
          <a:effectLst/>
        </p:spPr>
        <p:txBody>
          <a:bodyPr wrap="none" lIns="63267" tIns="31633" rIns="63267" bIns="31633" anchor="ctr"/>
          <a:lstStyle/>
          <a:p>
            <a:endParaRPr lang="zh-CN" altLang="en-US">
              <a:solidFill>
                <a:schemeClr val="bg1"/>
              </a:solidFill>
              <a:latin typeface="微软雅黑" pitchFamily="34" charset="-122"/>
              <a:ea typeface="微软雅黑" pitchFamily="34" charset="-122"/>
            </a:endParaRPr>
          </a:p>
        </p:txBody>
      </p:sp>
      <p:grpSp>
        <p:nvGrpSpPr>
          <p:cNvPr id="28" name="Group 35"/>
          <p:cNvGrpSpPr>
            <a:grpSpLocks/>
          </p:cNvGrpSpPr>
          <p:nvPr/>
        </p:nvGrpSpPr>
        <p:grpSpPr bwMode="auto">
          <a:xfrm>
            <a:off x="5577917" y="1234484"/>
            <a:ext cx="1455183" cy="1004865"/>
            <a:chOff x="0" y="0"/>
            <a:chExt cx="1296" cy="940"/>
          </a:xfrm>
          <a:solidFill>
            <a:srgbClr val="FFC000"/>
          </a:solidFill>
        </p:grpSpPr>
        <p:sp>
          <p:nvSpPr>
            <p:cNvPr id="29" name="Rectangle 36"/>
            <p:cNvSpPr>
              <a:spLocks noChangeArrowheads="1"/>
            </p:cNvSpPr>
            <p:nvPr/>
          </p:nvSpPr>
          <p:spPr bwMode="auto">
            <a:xfrm>
              <a:off x="0" y="0"/>
              <a:ext cx="1296" cy="697"/>
            </a:xfrm>
            <a:prstGeom prst="rect">
              <a:avLst/>
            </a:prstGeom>
            <a:no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endParaRPr lang="zh-CN" altLang="zh-CN">
                <a:solidFill>
                  <a:schemeClr val="bg1"/>
                </a:solidFill>
                <a:latin typeface="微软雅黑" pitchFamily="34" charset="-122"/>
                <a:ea typeface="微软雅黑" pitchFamily="34" charset="-122"/>
              </a:endParaRPr>
            </a:p>
          </p:txBody>
        </p:sp>
        <p:sp>
          <p:nvSpPr>
            <p:cNvPr id="30" name="AutoShape 37"/>
            <p:cNvSpPr>
              <a:spLocks noChangeArrowheads="1"/>
            </p:cNvSpPr>
            <p:nvPr/>
          </p:nvSpPr>
          <p:spPr bwMode="auto">
            <a:xfrm>
              <a:off x="249" y="699"/>
              <a:ext cx="798" cy="241"/>
            </a:xfrm>
            <a:prstGeom prst="flowChartMerge">
              <a:avLst/>
            </a:prstGeom>
            <a:no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endParaRPr lang="zh-CN" altLang="en-US" sz="2100">
                <a:solidFill>
                  <a:schemeClr val="bg1"/>
                </a:solidFill>
                <a:latin typeface="微软雅黑" pitchFamily="34" charset="-122"/>
                <a:ea typeface="微软雅黑" pitchFamily="34" charset="-122"/>
              </a:endParaRPr>
            </a:p>
          </p:txBody>
        </p:sp>
        <p:sp>
          <p:nvSpPr>
            <p:cNvPr id="31" name="Text Box 38"/>
            <p:cNvSpPr txBox="1">
              <a:spLocks noChangeArrowheads="1"/>
            </p:cNvSpPr>
            <p:nvPr/>
          </p:nvSpPr>
          <p:spPr bwMode="auto">
            <a:xfrm>
              <a:off x="11" y="48"/>
              <a:ext cx="1274" cy="607"/>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spAutoFit/>
            </a:bodyPr>
            <a:lstStyle/>
            <a:p>
              <a:pPr algn="ct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文字说明文字说明</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文字说明文字说明</a:t>
              </a:r>
            </a:p>
          </p:txBody>
        </p:sp>
      </p:grpSp>
      <p:sp>
        <p:nvSpPr>
          <p:cNvPr id="32" name="Text Box 39"/>
          <p:cNvSpPr txBox="1">
            <a:spLocks noChangeArrowheads="1"/>
          </p:cNvSpPr>
          <p:nvPr/>
        </p:nvSpPr>
        <p:spPr bwMode="auto">
          <a:xfrm>
            <a:off x="5768318" y="2437119"/>
            <a:ext cx="1087988" cy="294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267" tIns="31633" rIns="63267" bIns="31633">
            <a:spAutoFit/>
          </a:bodyPr>
          <a:lstStyle/>
          <a:p>
            <a:pPr algn="ctr">
              <a:spcBef>
                <a:spcPct val="50000"/>
              </a:spcBef>
            </a:pPr>
            <a:r>
              <a:rPr lang="en-US" dirty="0" smtClean="0">
                <a:solidFill>
                  <a:schemeClr val="bg1"/>
                </a:solidFill>
                <a:latin typeface="微软雅黑" pitchFamily="34" charset="-122"/>
                <a:ea typeface="微软雅黑" pitchFamily="34" charset="-122"/>
              </a:rPr>
              <a:t>2017</a:t>
            </a:r>
            <a:endParaRPr lang="en-US" dirty="0">
              <a:solidFill>
                <a:schemeClr val="bg1"/>
              </a:solidFill>
              <a:latin typeface="微软雅黑" pitchFamily="34" charset="-122"/>
              <a:ea typeface="微软雅黑" pitchFamily="34" charset="-122"/>
            </a:endParaRPr>
          </a:p>
        </p:txBody>
      </p:sp>
      <p:grpSp>
        <p:nvGrpSpPr>
          <p:cNvPr id="34" name="组合 33"/>
          <p:cNvGrpSpPr/>
          <p:nvPr/>
        </p:nvGrpSpPr>
        <p:grpSpPr>
          <a:xfrm rot="224269">
            <a:off x="279511" y="281152"/>
            <a:ext cx="2890742" cy="506938"/>
            <a:chOff x="2816010" y="1089142"/>
            <a:chExt cx="3268157" cy="612534"/>
          </a:xfrm>
        </p:grpSpPr>
        <p:sp>
          <p:nvSpPr>
            <p:cNvPr id="35" name="任意多边形 34"/>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6" name="TextBox 35"/>
            <p:cNvSpPr txBox="1"/>
            <p:nvPr/>
          </p:nvSpPr>
          <p:spPr>
            <a:xfrm rot="21349957">
              <a:off x="3728760" y="1172145"/>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防范措施与方法</a:t>
              </a:r>
            </a:p>
          </p:txBody>
        </p:sp>
        <p:sp>
          <p:nvSpPr>
            <p:cNvPr id="37" name="TextBox 36"/>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4</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00291233"/>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0-#ppt_h/2"/>
                                          </p:val>
                                        </p:tav>
                                        <p:tav tm="100000">
                                          <p:val>
                                            <p:strVal val="#ppt_y"/>
                                          </p:val>
                                        </p:tav>
                                      </p:tavLst>
                                    </p:anim>
                                  </p:childTnLst>
                                </p:cTn>
                              </p:par>
                            </p:childTnLst>
                          </p:cTn>
                        </p:par>
                        <p:par>
                          <p:cTn id="33" fill="hold">
                            <p:stCondLst>
                              <p:cond delay="1500"/>
                            </p:stCondLst>
                            <p:childTnLst>
                              <p:par>
                                <p:cTn id="34" presetID="2" presetClass="entr" presetSubtype="4"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1"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par>
                          <p:cTn id="51" fill="hold">
                            <p:stCondLst>
                              <p:cond delay="2500"/>
                            </p:stCondLst>
                            <p:childTnLst>
                              <p:par>
                                <p:cTn id="52" presetID="2" presetClass="entr" presetSubtype="4" fill="hold"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fill="hold"/>
                                        <p:tgtEl>
                                          <p:spTgt spid="22"/>
                                        </p:tgtEl>
                                        <p:attrNameLst>
                                          <p:attrName>ppt_x</p:attrName>
                                        </p:attrNameLst>
                                      </p:cBhvr>
                                      <p:tavLst>
                                        <p:tav tm="0">
                                          <p:val>
                                            <p:strVal val="#ppt_x"/>
                                          </p:val>
                                        </p:tav>
                                        <p:tav tm="100000">
                                          <p:val>
                                            <p:strVal val="#ppt_x"/>
                                          </p:val>
                                        </p:tav>
                                      </p:tavLst>
                                    </p:anim>
                                    <p:anim calcmode="lin" valueType="num">
                                      <p:cBhvr additive="base">
                                        <p:cTn id="55" dur="500" fill="hold"/>
                                        <p:tgtEl>
                                          <p:spTgt spid="22"/>
                                        </p:tgtEl>
                                        <p:attrNameLst>
                                          <p:attrName>ppt_y</p:attrName>
                                        </p:attrNameLst>
                                      </p:cBhvr>
                                      <p:tavLst>
                                        <p:tav tm="0">
                                          <p:val>
                                            <p:strVal val="1+#ppt_h/2"/>
                                          </p:val>
                                        </p:tav>
                                        <p:tav tm="100000">
                                          <p:val>
                                            <p:strVal val="#ppt_y"/>
                                          </p:val>
                                        </p:tav>
                                      </p:tavLst>
                                    </p:anim>
                                  </p:childTnLst>
                                </p:cTn>
                              </p:par>
                              <p:par>
                                <p:cTn id="56" presetID="2" presetClass="entr" presetSubtype="1"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ppt_x"/>
                                          </p:val>
                                        </p:tav>
                                        <p:tav tm="100000">
                                          <p:val>
                                            <p:strVal val="#ppt_x"/>
                                          </p:val>
                                        </p:tav>
                                      </p:tavLst>
                                    </p:anim>
                                    <p:anim calcmode="lin" valueType="num">
                                      <p:cBhvr additive="base">
                                        <p:cTn id="59" dur="500" fill="hold"/>
                                        <p:tgtEl>
                                          <p:spTgt spid="26"/>
                                        </p:tgtEl>
                                        <p:attrNameLst>
                                          <p:attrName>ppt_y</p:attrName>
                                        </p:attrNameLst>
                                      </p:cBhvr>
                                      <p:tavLst>
                                        <p:tav tm="0">
                                          <p:val>
                                            <p:strVal val="0-#ppt_h/2"/>
                                          </p:val>
                                        </p:tav>
                                        <p:tav tm="100000">
                                          <p:val>
                                            <p:strVal val="#ppt_y"/>
                                          </p:val>
                                        </p:tav>
                                      </p:tavLst>
                                    </p:anim>
                                  </p:childTnLst>
                                </p:cTn>
                              </p:par>
                            </p:childTnLst>
                          </p:cTn>
                        </p:par>
                        <p:par>
                          <p:cTn id="60" fill="hold">
                            <p:stCondLst>
                              <p:cond delay="3000"/>
                            </p:stCondLst>
                            <p:childTnLst>
                              <p:par>
                                <p:cTn id="61" presetID="2" presetClass="entr" presetSubtype="1"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ppt_x"/>
                                          </p:val>
                                        </p:tav>
                                        <p:tav tm="100000">
                                          <p:val>
                                            <p:strVal val="#ppt_x"/>
                                          </p:val>
                                        </p:tav>
                                      </p:tavLst>
                                    </p:anim>
                                    <p:anim calcmode="lin" valueType="num">
                                      <p:cBhvr additive="base">
                                        <p:cTn id="64" dur="500" fill="hold"/>
                                        <p:tgtEl>
                                          <p:spTgt spid="28"/>
                                        </p:tgtEl>
                                        <p:attrNameLst>
                                          <p:attrName>ppt_y</p:attrName>
                                        </p:attrNameLst>
                                      </p:cBhvr>
                                      <p:tavLst>
                                        <p:tav tm="0">
                                          <p:val>
                                            <p:strVal val="0-#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ppt_x"/>
                                          </p:val>
                                        </p:tav>
                                        <p:tav tm="100000">
                                          <p:val>
                                            <p:strVal val="#ppt_x"/>
                                          </p:val>
                                        </p:tav>
                                      </p:tavLst>
                                    </p:anim>
                                    <p:anim calcmode="lin" valueType="num">
                                      <p:cBhvr additive="base">
                                        <p:cTn id="6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utoUpdateAnimBg="0"/>
      <p:bldP spid="9" grpId="0" animBg="1"/>
      <p:bldP spid="14" grpId="0" autoUpdateAnimBg="0"/>
      <p:bldP spid="15" grpId="0" animBg="1"/>
      <p:bldP spid="20" grpId="0" autoUpdateAnimBg="0"/>
      <p:bldP spid="21" grpId="0" animBg="1"/>
      <p:bldP spid="26" grpId="0" autoUpdateAnimBg="0"/>
      <p:bldP spid="27" grpId="0" animBg="1"/>
      <p:bldP spid="32"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rot="16200000">
            <a:off x="743517" y="2224507"/>
            <a:ext cx="1371931" cy="966486"/>
          </a:xfrm>
          <a:custGeom>
            <a:avLst/>
            <a:gdLst>
              <a:gd name="T0" fmla="*/ 1096 w 6336"/>
              <a:gd name="T1" fmla="*/ 112 h 1048"/>
              <a:gd name="T2" fmla="*/ 1096 w 6336"/>
              <a:gd name="T3" fmla="*/ 156 h 1048"/>
              <a:gd name="T4" fmla="*/ 6336 w 6336"/>
              <a:gd name="T5" fmla="*/ 156 h 1048"/>
              <a:gd name="T6" fmla="*/ 6336 w 6336"/>
              <a:gd name="T7" fmla="*/ 886 h 1048"/>
              <a:gd name="T8" fmla="*/ 1096 w 6336"/>
              <a:gd name="T9" fmla="*/ 886 h 1048"/>
              <a:gd name="T10" fmla="*/ 1096 w 6336"/>
              <a:gd name="T11" fmla="*/ 939 h 1048"/>
              <a:gd name="T12" fmla="*/ 1096 w 6336"/>
              <a:gd name="T13" fmla="*/ 939 h 1048"/>
              <a:gd name="T14" fmla="*/ 1096 w 6336"/>
              <a:gd name="T15" fmla="*/ 957 h 1048"/>
              <a:gd name="T16" fmla="*/ 1094 w 6336"/>
              <a:gd name="T17" fmla="*/ 972 h 1048"/>
              <a:gd name="T18" fmla="*/ 1091 w 6336"/>
              <a:gd name="T19" fmla="*/ 987 h 1048"/>
              <a:gd name="T20" fmla="*/ 1085 w 6336"/>
              <a:gd name="T21" fmla="*/ 1000 h 1048"/>
              <a:gd name="T22" fmla="*/ 1079 w 6336"/>
              <a:gd name="T23" fmla="*/ 1012 h 1048"/>
              <a:gd name="T24" fmla="*/ 1072 w 6336"/>
              <a:gd name="T25" fmla="*/ 1021 h 1048"/>
              <a:gd name="T26" fmla="*/ 1062 w 6336"/>
              <a:gd name="T27" fmla="*/ 1029 h 1048"/>
              <a:gd name="T28" fmla="*/ 1053 w 6336"/>
              <a:gd name="T29" fmla="*/ 1037 h 1048"/>
              <a:gd name="T30" fmla="*/ 1043 w 6336"/>
              <a:gd name="T31" fmla="*/ 1042 h 1048"/>
              <a:gd name="T32" fmla="*/ 1032 w 6336"/>
              <a:gd name="T33" fmla="*/ 1046 h 1048"/>
              <a:gd name="T34" fmla="*/ 1018 w 6336"/>
              <a:gd name="T35" fmla="*/ 1048 h 1048"/>
              <a:gd name="T36" fmla="*/ 1005 w 6336"/>
              <a:gd name="T37" fmla="*/ 1048 h 1048"/>
              <a:gd name="T38" fmla="*/ 991 w 6336"/>
              <a:gd name="T39" fmla="*/ 1048 h 1048"/>
              <a:gd name="T40" fmla="*/ 976 w 6336"/>
              <a:gd name="T41" fmla="*/ 1046 h 1048"/>
              <a:gd name="T42" fmla="*/ 961 w 6336"/>
              <a:gd name="T43" fmla="*/ 1042 h 1048"/>
              <a:gd name="T44" fmla="*/ 944 w 6336"/>
              <a:gd name="T45" fmla="*/ 1037 h 1048"/>
              <a:gd name="T46" fmla="*/ 65 w 6336"/>
              <a:gd name="T47" fmla="*/ 596 h 1048"/>
              <a:gd name="T48" fmla="*/ 65 w 6336"/>
              <a:gd name="T49" fmla="*/ 596 h 1048"/>
              <a:gd name="T50" fmla="*/ 50 w 6336"/>
              <a:gd name="T51" fmla="*/ 587 h 1048"/>
              <a:gd name="T52" fmla="*/ 36 w 6336"/>
              <a:gd name="T53" fmla="*/ 579 h 1048"/>
              <a:gd name="T54" fmla="*/ 27 w 6336"/>
              <a:gd name="T55" fmla="*/ 570 h 1048"/>
              <a:gd name="T56" fmla="*/ 17 w 6336"/>
              <a:gd name="T57" fmla="*/ 560 h 1048"/>
              <a:gd name="T58" fmla="*/ 10 w 6336"/>
              <a:gd name="T59" fmla="*/ 551 h 1048"/>
              <a:gd name="T60" fmla="*/ 4 w 6336"/>
              <a:gd name="T61" fmla="*/ 541 h 1048"/>
              <a:gd name="T62" fmla="*/ 2 w 6336"/>
              <a:gd name="T63" fmla="*/ 531 h 1048"/>
              <a:gd name="T64" fmla="*/ 0 w 6336"/>
              <a:gd name="T65" fmla="*/ 520 h 1048"/>
              <a:gd name="T66" fmla="*/ 2 w 6336"/>
              <a:gd name="T67" fmla="*/ 510 h 1048"/>
              <a:gd name="T68" fmla="*/ 4 w 6336"/>
              <a:gd name="T69" fmla="*/ 501 h 1048"/>
              <a:gd name="T70" fmla="*/ 10 w 6336"/>
              <a:gd name="T71" fmla="*/ 491 h 1048"/>
              <a:gd name="T72" fmla="*/ 17 w 6336"/>
              <a:gd name="T73" fmla="*/ 480 h 1048"/>
              <a:gd name="T74" fmla="*/ 27 w 6336"/>
              <a:gd name="T75" fmla="*/ 470 h 1048"/>
              <a:gd name="T76" fmla="*/ 36 w 6336"/>
              <a:gd name="T77" fmla="*/ 463 h 1048"/>
              <a:gd name="T78" fmla="*/ 50 w 6336"/>
              <a:gd name="T79" fmla="*/ 453 h 1048"/>
              <a:gd name="T80" fmla="*/ 65 w 6336"/>
              <a:gd name="T81" fmla="*/ 446 h 1048"/>
              <a:gd name="T82" fmla="*/ 944 w 6336"/>
              <a:gd name="T83" fmla="*/ 17 h 1048"/>
              <a:gd name="T84" fmla="*/ 944 w 6336"/>
              <a:gd name="T85" fmla="*/ 17 h 1048"/>
              <a:gd name="T86" fmla="*/ 961 w 6336"/>
              <a:gd name="T87" fmla="*/ 9 h 1048"/>
              <a:gd name="T88" fmla="*/ 976 w 6336"/>
              <a:gd name="T89" fmla="*/ 5 h 1048"/>
              <a:gd name="T90" fmla="*/ 991 w 6336"/>
              <a:gd name="T91" fmla="*/ 1 h 1048"/>
              <a:gd name="T92" fmla="*/ 1005 w 6336"/>
              <a:gd name="T93" fmla="*/ 0 h 1048"/>
              <a:gd name="T94" fmla="*/ 1018 w 6336"/>
              <a:gd name="T95" fmla="*/ 0 h 1048"/>
              <a:gd name="T96" fmla="*/ 1032 w 6336"/>
              <a:gd name="T97" fmla="*/ 3 h 1048"/>
              <a:gd name="T98" fmla="*/ 1043 w 6336"/>
              <a:gd name="T99" fmla="*/ 7 h 1048"/>
              <a:gd name="T100" fmla="*/ 1053 w 6336"/>
              <a:gd name="T101" fmla="*/ 13 h 1048"/>
              <a:gd name="T102" fmla="*/ 1062 w 6336"/>
              <a:gd name="T103" fmla="*/ 20 h 1048"/>
              <a:gd name="T104" fmla="*/ 1072 w 6336"/>
              <a:gd name="T105" fmla="*/ 28 h 1048"/>
              <a:gd name="T106" fmla="*/ 1079 w 6336"/>
              <a:gd name="T107" fmla="*/ 40 h 1048"/>
              <a:gd name="T108" fmla="*/ 1085 w 6336"/>
              <a:gd name="T109" fmla="*/ 51 h 1048"/>
              <a:gd name="T110" fmla="*/ 1091 w 6336"/>
              <a:gd name="T111" fmla="*/ 64 h 1048"/>
              <a:gd name="T112" fmla="*/ 1094 w 6336"/>
              <a:gd name="T113" fmla="*/ 80 h 1048"/>
              <a:gd name="T114" fmla="*/ 1096 w 6336"/>
              <a:gd name="T115" fmla="*/ 95 h 1048"/>
              <a:gd name="T116" fmla="*/ 1096 w 6336"/>
              <a:gd name="T117" fmla="*/ 112 h 1048"/>
              <a:gd name="T118" fmla="*/ 1096 w 6336"/>
              <a:gd name="T119" fmla="*/ 112 h 1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36" h="1048">
                <a:moveTo>
                  <a:pt x="1096" y="112"/>
                </a:moveTo>
                <a:lnTo>
                  <a:pt x="1096" y="156"/>
                </a:lnTo>
                <a:lnTo>
                  <a:pt x="6336" y="156"/>
                </a:lnTo>
                <a:lnTo>
                  <a:pt x="6336" y="886"/>
                </a:lnTo>
                <a:lnTo>
                  <a:pt x="1096" y="886"/>
                </a:lnTo>
                <a:lnTo>
                  <a:pt x="1096" y="939"/>
                </a:lnTo>
                <a:lnTo>
                  <a:pt x="1096" y="939"/>
                </a:lnTo>
                <a:lnTo>
                  <a:pt x="1096" y="957"/>
                </a:lnTo>
                <a:lnTo>
                  <a:pt x="1094" y="972"/>
                </a:lnTo>
                <a:lnTo>
                  <a:pt x="1091" y="987"/>
                </a:lnTo>
                <a:lnTo>
                  <a:pt x="1085" y="1000"/>
                </a:lnTo>
                <a:lnTo>
                  <a:pt x="1079" y="1012"/>
                </a:lnTo>
                <a:lnTo>
                  <a:pt x="1072" y="1021"/>
                </a:lnTo>
                <a:lnTo>
                  <a:pt x="1062" y="1029"/>
                </a:lnTo>
                <a:lnTo>
                  <a:pt x="1053" y="1037"/>
                </a:lnTo>
                <a:lnTo>
                  <a:pt x="1043" y="1042"/>
                </a:lnTo>
                <a:lnTo>
                  <a:pt x="1032" y="1046"/>
                </a:lnTo>
                <a:lnTo>
                  <a:pt x="1018" y="1048"/>
                </a:lnTo>
                <a:lnTo>
                  <a:pt x="1005" y="1048"/>
                </a:lnTo>
                <a:lnTo>
                  <a:pt x="991" y="1048"/>
                </a:lnTo>
                <a:lnTo>
                  <a:pt x="976" y="1046"/>
                </a:lnTo>
                <a:lnTo>
                  <a:pt x="961" y="1042"/>
                </a:lnTo>
                <a:lnTo>
                  <a:pt x="944" y="1037"/>
                </a:lnTo>
                <a:lnTo>
                  <a:pt x="65" y="596"/>
                </a:lnTo>
                <a:lnTo>
                  <a:pt x="65" y="596"/>
                </a:lnTo>
                <a:lnTo>
                  <a:pt x="50" y="587"/>
                </a:lnTo>
                <a:lnTo>
                  <a:pt x="36" y="579"/>
                </a:lnTo>
                <a:lnTo>
                  <a:pt x="27" y="570"/>
                </a:lnTo>
                <a:lnTo>
                  <a:pt x="17" y="560"/>
                </a:lnTo>
                <a:lnTo>
                  <a:pt x="10" y="551"/>
                </a:lnTo>
                <a:lnTo>
                  <a:pt x="4" y="541"/>
                </a:lnTo>
                <a:lnTo>
                  <a:pt x="2" y="531"/>
                </a:lnTo>
                <a:lnTo>
                  <a:pt x="0" y="520"/>
                </a:lnTo>
                <a:lnTo>
                  <a:pt x="2" y="510"/>
                </a:lnTo>
                <a:lnTo>
                  <a:pt x="4" y="501"/>
                </a:lnTo>
                <a:lnTo>
                  <a:pt x="10" y="491"/>
                </a:lnTo>
                <a:lnTo>
                  <a:pt x="17" y="480"/>
                </a:lnTo>
                <a:lnTo>
                  <a:pt x="27" y="470"/>
                </a:lnTo>
                <a:lnTo>
                  <a:pt x="36" y="463"/>
                </a:lnTo>
                <a:lnTo>
                  <a:pt x="50" y="453"/>
                </a:lnTo>
                <a:lnTo>
                  <a:pt x="65" y="446"/>
                </a:lnTo>
                <a:lnTo>
                  <a:pt x="944" y="17"/>
                </a:lnTo>
                <a:lnTo>
                  <a:pt x="944" y="17"/>
                </a:lnTo>
                <a:lnTo>
                  <a:pt x="961" y="9"/>
                </a:lnTo>
                <a:lnTo>
                  <a:pt x="976" y="5"/>
                </a:lnTo>
                <a:lnTo>
                  <a:pt x="991" y="1"/>
                </a:lnTo>
                <a:lnTo>
                  <a:pt x="1005" y="0"/>
                </a:lnTo>
                <a:lnTo>
                  <a:pt x="1018" y="0"/>
                </a:lnTo>
                <a:lnTo>
                  <a:pt x="1032" y="3"/>
                </a:lnTo>
                <a:lnTo>
                  <a:pt x="1043" y="7"/>
                </a:lnTo>
                <a:lnTo>
                  <a:pt x="1053" y="13"/>
                </a:lnTo>
                <a:lnTo>
                  <a:pt x="1062" y="20"/>
                </a:lnTo>
                <a:lnTo>
                  <a:pt x="1072" y="28"/>
                </a:lnTo>
                <a:lnTo>
                  <a:pt x="1079" y="40"/>
                </a:lnTo>
                <a:lnTo>
                  <a:pt x="1085" y="51"/>
                </a:lnTo>
                <a:lnTo>
                  <a:pt x="1091" y="64"/>
                </a:lnTo>
                <a:lnTo>
                  <a:pt x="1094" y="80"/>
                </a:lnTo>
                <a:lnTo>
                  <a:pt x="1096" y="95"/>
                </a:lnTo>
                <a:lnTo>
                  <a:pt x="1096" y="112"/>
                </a:lnTo>
                <a:lnTo>
                  <a:pt x="1096" y="112"/>
                </a:lnTo>
                <a:close/>
              </a:path>
            </a:pathLst>
          </a:custGeom>
          <a:noFill/>
          <a:ln>
            <a:solidFill>
              <a:schemeClr val="bg1"/>
            </a:solidFill>
          </a:ln>
          <a:effectLst/>
          <a:extLst/>
        </p:spPr>
        <p:txBody>
          <a:bodyPr vert="horz" wrap="square" lIns="57475" tIns="28737" rIns="57475" bIns="28737" numCol="1" anchor="t" anchorCtr="0" compatLnSpc="1">
            <a:prstTxWarp prst="textNoShape">
              <a:avLst/>
            </a:prstTxWarp>
          </a:bodyPr>
          <a:lstStyle/>
          <a:p>
            <a:endParaRPr lang="zh-CN" altLang="en-US" sz="1100">
              <a:solidFill>
                <a:schemeClr val="bg1"/>
              </a:solidFill>
              <a:latin typeface="微软雅黑" pitchFamily="34" charset="-122"/>
              <a:ea typeface="微软雅黑" pitchFamily="34" charset="-122"/>
            </a:endParaRPr>
          </a:p>
        </p:txBody>
      </p:sp>
      <p:sp>
        <p:nvSpPr>
          <p:cNvPr id="3" name="Freeform 5"/>
          <p:cNvSpPr>
            <a:spLocks/>
          </p:cNvSpPr>
          <p:nvPr/>
        </p:nvSpPr>
        <p:spPr bwMode="auto">
          <a:xfrm rot="16200000">
            <a:off x="2598581" y="2807519"/>
            <a:ext cx="1434500" cy="966486"/>
          </a:xfrm>
          <a:custGeom>
            <a:avLst/>
            <a:gdLst>
              <a:gd name="T0" fmla="*/ 1096 w 6336"/>
              <a:gd name="T1" fmla="*/ 112 h 1048"/>
              <a:gd name="T2" fmla="*/ 1096 w 6336"/>
              <a:gd name="T3" fmla="*/ 156 h 1048"/>
              <a:gd name="T4" fmla="*/ 6336 w 6336"/>
              <a:gd name="T5" fmla="*/ 156 h 1048"/>
              <a:gd name="T6" fmla="*/ 6336 w 6336"/>
              <a:gd name="T7" fmla="*/ 886 h 1048"/>
              <a:gd name="T8" fmla="*/ 1096 w 6336"/>
              <a:gd name="T9" fmla="*/ 886 h 1048"/>
              <a:gd name="T10" fmla="*/ 1096 w 6336"/>
              <a:gd name="T11" fmla="*/ 939 h 1048"/>
              <a:gd name="T12" fmla="*/ 1096 w 6336"/>
              <a:gd name="T13" fmla="*/ 939 h 1048"/>
              <a:gd name="T14" fmla="*/ 1096 w 6336"/>
              <a:gd name="T15" fmla="*/ 957 h 1048"/>
              <a:gd name="T16" fmla="*/ 1094 w 6336"/>
              <a:gd name="T17" fmla="*/ 972 h 1048"/>
              <a:gd name="T18" fmla="*/ 1091 w 6336"/>
              <a:gd name="T19" fmla="*/ 987 h 1048"/>
              <a:gd name="T20" fmla="*/ 1085 w 6336"/>
              <a:gd name="T21" fmla="*/ 1000 h 1048"/>
              <a:gd name="T22" fmla="*/ 1079 w 6336"/>
              <a:gd name="T23" fmla="*/ 1012 h 1048"/>
              <a:gd name="T24" fmla="*/ 1072 w 6336"/>
              <a:gd name="T25" fmla="*/ 1021 h 1048"/>
              <a:gd name="T26" fmla="*/ 1062 w 6336"/>
              <a:gd name="T27" fmla="*/ 1029 h 1048"/>
              <a:gd name="T28" fmla="*/ 1053 w 6336"/>
              <a:gd name="T29" fmla="*/ 1037 h 1048"/>
              <a:gd name="T30" fmla="*/ 1043 w 6336"/>
              <a:gd name="T31" fmla="*/ 1042 h 1048"/>
              <a:gd name="T32" fmla="*/ 1032 w 6336"/>
              <a:gd name="T33" fmla="*/ 1046 h 1048"/>
              <a:gd name="T34" fmla="*/ 1018 w 6336"/>
              <a:gd name="T35" fmla="*/ 1048 h 1048"/>
              <a:gd name="T36" fmla="*/ 1005 w 6336"/>
              <a:gd name="T37" fmla="*/ 1048 h 1048"/>
              <a:gd name="T38" fmla="*/ 991 w 6336"/>
              <a:gd name="T39" fmla="*/ 1048 h 1048"/>
              <a:gd name="T40" fmla="*/ 976 w 6336"/>
              <a:gd name="T41" fmla="*/ 1046 h 1048"/>
              <a:gd name="T42" fmla="*/ 961 w 6336"/>
              <a:gd name="T43" fmla="*/ 1042 h 1048"/>
              <a:gd name="T44" fmla="*/ 944 w 6336"/>
              <a:gd name="T45" fmla="*/ 1037 h 1048"/>
              <a:gd name="T46" fmla="*/ 65 w 6336"/>
              <a:gd name="T47" fmla="*/ 596 h 1048"/>
              <a:gd name="T48" fmla="*/ 65 w 6336"/>
              <a:gd name="T49" fmla="*/ 596 h 1048"/>
              <a:gd name="T50" fmla="*/ 50 w 6336"/>
              <a:gd name="T51" fmla="*/ 587 h 1048"/>
              <a:gd name="T52" fmla="*/ 36 w 6336"/>
              <a:gd name="T53" fmla="*/ 579 h 1048"/>
              <a:gd name="T54" fmla="*/ 27 w 6336"/>
              <a:gd name="T55" fmla="*/ 570 h 1048"/>
              <a:gd name="T56" fmla="*/ 17 w 6336"/>
              <a:gd name="T57" fmla="*/ 560 h 1048"/>
              <a:gd name="T58" fmla="*/ 10 w 6336"/>
              <a:gd name="T59" fmla="*/ 551 h 1048"/>
              <a:gd name="T60" fmla="*/ 4 w 6336"/>
              <a:gd name="T61" fmla="*/ 541 h 1048"/>
              <a:gd name="T62" fmla="*/ 2 w 6336"/>
              <a:gd name="T63" fmla="*/ 531 h 1048"/>
              <a:gd name="T64" fmla="*/ 0 w 6336"/>
              <a:gd name="T65" fmla="*/ 520 h 1048"/>
              <a:gd name="T66" fmla="*/ 2 w 6336"/>
              <a:gd name="T67" fmla="*/ 510 h 1048"/>
              <a:gd name="T68" fmla="*/ 4 w 6336"/>
              <a:gd name="T69" fmla="*/ 501 h 1048"/>
              <a:gd name="T70" fmla="*/ 10 w 6336"/>
              <a:gd name="T71" fmla="*/ 491 h 1048"/>
              <a:gd name="T72" fmla="*/ 17 w 6336"/>
              <a:gd name="T73" fmla="*/ 480 h 1048"/>
              <a:gd name="T74" fmla="*/ 27 w 6336"/>
              <a:gd name="T75" fmla="*/ 470 h 1048"/>
              <a:gd name="T76" fmla="*/ 36 w 6336"/>
              <a:gd name="T77" fmla="*/ 463 h 1048"/>
              <a:gd name="T78" fmla="*/ 50 w 6336"/>
              <a:gd name="T79" fmla="*/ 453 h 1048"/>
              <a:gd name="T80" fmla="*/ 65 w 6336"/>
              <a:gd name="T81" fmla="*/ 446 h 1048"/>
              <a:gd name="T82" fmla="*/ 944 w 6336"/>
              <a:gd name="T83" fmla="*/ 17 h 1048"/>
              <a:gd name="T84" fmla="*/ 944 w 6336"/>
              <a:gd name="T85" fmla="*/ 17 h 1048"/>
              <a:gd name="T86" fmla="*/ 961 w 6336"/>
              <a:gd name="T87" fmla="*/ 9 h 1048"/>
              <a:gd name="T88" fmla="*/ 976 w 6336"/>
              <a:gd name="T89" fmla="*/ 5 h 1048"/>
              <a:gd name="T90" fmla="*/ 991 w 6336"/>
              <a:gd name="T91" fmla="*/ 1 h 1048"/>
              <a:gd name="T92" fmla="*/ 1005 w 6336"/>
              <a:gd name="T93" fmla="*/ 0 h 1048"/>
              <a:gd name="T94" fmla="*/ 1018 w 6336"/>
              <a:gd name="T95" fmla="*/ 0 h 1048"/>
              <a:gd name="T96" fmla="*/ 1032 w 6336"/>
              <a:gd name="T97" fmla="*/ 3 h 1048"/>
              <a:gd name="T98" fmla="*/ 1043 w 6336"/>
              <a:gd name="T99" fmla="*/ 7 h 1048"/>
              <a:gd name="T100" fmla="*/ 1053 w 6336"/>
              <a:gd name="T101" fmla="*/ 13 h 1048"/>
              <a:gd name="T102" fmla="*/ 1062 w 6336"/>
              <a:gd name="T103" fmla="*/ 20 h 1048"/>
              <a:gd name="T104" fmla="*/ 1072 w 6336"/>
              <a:gd name="T105" fmla="*/ 28 h 1048"/>
              <a:gd name="T106" fmla="*/ 1079 w 6336"/>
              <a:gd name="T107" fmla="*/ 40 h 1048"/>
              <a:gd name="T108" fmla="*/ 1085 w 6336"/>
              <a:gd name="T109" fmla="*/ 51 h 1048"/>
              <a:gd name="T110" fmla="*/ 1091 w 6336"/>
              <a:gd name="T111" fmla="*/ 64 h 1048"/>
              <a:gd name="T112" fmla="*/ 1094 w 6336"/>
              <a:gd name="T113" fmla="*/ 80 h 1048"/>
              <a:gd name="T114" fmla="*/ 1096 w 6336"/>
              <a:gd name="T115" fmla="*/ 95 h 1048"/>
              <a:gd name="T116" fmla="*/ 1096 w 6336"/>
              <a:gd name="T117" fmla="*/ 112 h 1048"/>
              <a:gd name="T118" fmla="*/ 1096 w 6336"/>
              <a:gd name="T119" fmla="*/ 112 h 1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36" h="1048">
                <a:moveTo>
                  <a:pt x="1096" y="112"/>
                </a:moveTo>
                <a:lnTo>
                  <a:pt x="1096" y="156"/>
                </a:lnTo>
                <a:lnTo>
                  <a:pt x="6336" y="156"/>
                </a:lnTo>
                <a:lnTo>
                  <a:pt x="6336" y="886"/>
                </a:lnTo>
                <a:lnTo>
                  <a:pt x="1096" y="886"/>
                </a:lnTo>
                <a:lnTo>
                  <a:pt x="1096" y="939"/>
                </a:lnTo>
                <a:lnTo>
                  <a:pt x="1096" y="939"/>
                </a:lnTo>
                <a:lnTo>
                  <a:pt x="1096" y="957"/>
                </a:lnTo>
                <a:lnTo>
                  <a:pt x="1094" y="972"/>
                </a:lnTo>
                <a:lnTo>
                  <a:pt x="1091" y="987"/>
                </a:lnTo>
                <a:lnTo>
                  <a:pt x="1085" y="1000"/>
                </a:lnTo>
                <a:lnTo>
                  <a:pt x="1079" y="1012"/>
                </a:lnTo>
                <a:lnTo>
                  <a:pt x="1072" y="1021"/>
                </a:lnTo>
                <a:lnTo>
                  <a:pt x="1062" y="1029"/>
                </a:lnTo>
                <a:lnTo>
                  <a:pt x="1053" y="1037"/>
                </a:lnTo>
                <a:lnTo>
                  <a:pt x="1043" y="1042"/>
                </a:lnTo>
                <a:lnTo>
                  <a:pt x="1032" y="1046"/>
                </a:lnTo>
                <a:lnTo>
                  <a:pt x="1018" y="1048"/>
                </a:lnTo>
                <a:lnTo>
                  <a:pt x="1005" y="1048"/>
                </a:lnTo>
                <a:lnTo>
                  <a:pt x="991" y="1048"/>
                </a:lnTo>
                <a:lnTo>
                  <a:pt x="976" y="1046"/>
                </a:lnTo>
                <a:lnTo>
                  <a:pt x="961" y="1042"/>
                </a:lnTo>
                <a:lnTo>
                  <a:pt x="944" y="1037"/>
                </a:lnTo>
                <a:lnTo>
                  <a:pt x="65" y="596"/>
                </a:lnTo>
                <a:lnTo>
                  <a:pt x="65" y="596"/>
                </a:lnTo>
                <a:lnTo>
                  <a:pt x="50" y="587"/>
                </a:lnTo>
                <a:lnTo>
                  <a:pt x="36" y="579"/>
                </a:lnTo>
                <a:lnTo>
                  <a:pt x="27" y="570"/>
                </a:lnTo>
                <a:lnTo>
                  <a:pt x="17" y="560"/>
                </a:lnTo>
                <a:lnTo>
                  <a:pt x="10" y="551"/>
                </a:lnTo>
                <a:lnTo>
                  <a:pt x="4" y="541"/>
                </a:lnTo>
                <a:lnTo>
                  <a:pt x="2" y="531"/>
                </a:lnTo>
                <a:lnTo>
                  <a:pt x="0" y="520"/>
                </a:lnTo>
                <a:lnTo>
                  <a:pt x="2" y="510"/>
                </a:lnTo>
                <a:lnTo>
                  <a:pt x="4" y="501"/>
                </a:lnTo>
                <a:lnTo>
                  <a:pt x="10" y="491"/>
                </a:lnTo>
                <a:lnTo>
                  <a:pt x="17" y="480"/>
                </a:lnTo>
                <a:lnTo>
                  <a:pt x="27" y="470"/>
                </a:lnTo>
                <a:lnTo>
                  <a:pt x="36" y="463"/>
                </a:lnTo>
                <a:lnTo>
                  <a:pt x="50" y="453"/>
                </a:lnTo>
                <a:lnTo>
                  <a:pt x="65" y="446"/>
                </a:lnTo>
                <a:lnTo>
                  <a:pt x="944" y="17"/>
                </a:lnTo>
                <a:lnTo>
                  <a:pt x="944" y="17"/>
                </a:lnTo>
                <a:lnTo>
                  <a:pt x="961" y="9"/>
                </a:lnTo>
                <a:lnTo>
                  <a:pt x="976" y="5"/>
                </a:lnTo>
                <a:lnTo>
                  <a:pt x="991" y="1"/>
                </a:lnTo>
                <a:lnTo>
                  <a:pt x="1005" y="0"/>
                </a:lnTo>
                <a:lnTo>
                  <a:pt x="1018" y="0"/>
                </a:lnTo>
                <a:lnTo>
                  <a:pt x="1032" y="3"/>
                </a:lnTo>
                <a:lnTo>
                  <a:pt x="1043" y="7"/>
                </a:lnTo>
                <a:lnTo>
                  <a:pt x="1053" y="13"/>
                </a:lnTo>
                <a:lnTo>
                  <a:pt x="1062" y="20"/>
                </a:lnTo>
                <a:lnTo>
                  <a:pt x="1072" y="28"/>
                </a:lnTo>
                <a:lnTo>
                  <a:pt x="1079" y="40"/>
                </a:lnTo>
                <a:lnTo>
                  <a:pt x="1085" y="51"/>
                </a:lnTo>
                <a:lnTo>
                  <a:pt x="1091" y="64"/>
                </a:lnTo>
                <a:lnTo>
                  <a:pt x="1094" y="80"/>
                </a:lnTo>
                <a:lnTo>
                  <a:pt x="1096" y="95"/>
                </a:lnTo>
                <a:lnTo>
                  <a:pt x="1096" y="112"/>
                </a:lnTo>
                <a:lnTo>
                  <a:pt x="1096" y="112"/>
                </a:lnTo>
                <a:close/>
              </a:path>
            </a:pathLst>
          </a:custGeom>
          <a:noFill/>
          <a:ln>
            <a:solidFill>
              <a:schemeClr val="bg1"/>
            </a:solidFill>
          </a:ln>
          <a:effectLst>
            <a:outerShdw blurRad="50800" dist="38100" dir="2700000" algn="tl" rotWithShape="0">
              <a:prstClr val="black">
                <a:alpha val="40000"/>
              </a:prstClr>
            </a:outerShdw>
          </a:effectLst>
          <a:extLst/>
        </p:spPr>
        <p:txBody>
          <a:bodyPr vert="horz" wrap="square" lIns="57475" tIns="28737" rIns="57475" bIns="28737" numCol="1" anchor="t" anchorCtr="0" compatLnSpc="1">
            <a:prstTxWarp prst="textNoShape">
              <a:avLst/>
            </a:prstTxWarp>
          </a:bodyPr>
          <a:lstStyle/>
          <a:p>
            <a:endParaRPr lang="zh-CN" altLang="en-US" sz="1100">
              <a:solidFill>
                <a:schemeClr val="bg1"/>
              </a:solidFill>
              <a:latin typeface="微软雅黑" pitchFamily="34" charset="-122"/>
              <a:ea typeface="微软雅黑" pitchFamily="34" charset="-122"/>
            </a:endParaRPr>
          </a:p>
        </p:txBody>
      </p:sp>
      <p:sp>
        <p:nvSpPr>
          <p:cNvPr id="4" name="Freeform 5"/>
          <p:cNvSpPr>
            <a:spLocks/>
          </p:cNvSpPr>
          <p:nvPr/>
        </p:nvSpPr>
        <p:spPr bwMode="auto">
          <a:xfrm rot="16200000">
            <a:off x="4657819" y="3029918"/>
            <a:ext cx="989702" cy="966486"/>
          </a:xfrm>
          <a:custGeom>
            <a:avLst/>
            <a:gdLst>
              <a:gd name="T0" fmla="*/ 1096 w 6336"/>
              <a:gd name="T1" fmla="*/ 112 h 1048"/>
              <a:gd name="T2" fmla="*/ 1096 w 6336"/>
              <a:gd name="T3" fmla="*/ 156 h 1048"/>
              <a:gd name="T4" fmla="*/ 6336 w 6336"/>
              <a:gd name="T5" fmla="*/ 156 h 1048"/>
              <a:gd name="T6" fmla="*/ 6336 w 6336"/>
              <a:gd name="T7" fmla="*/ 886 h 1048"/>
              <a:gd name="T8" fmla="*/ 1096 w 6336"/>
              <a:gd name="T9" fmla="*/ 886 h 1048"/>
              <a:gd name="T10" fmla="*/ 1096 w 6336"/>
              <a:gd name="T11" fmla="*/ 939 h 1048"/>
              <a:gd name="T12" fmla="*/ 1096 w 6336"/>
              <a:gd name="T13" fmla="*/ 939 h 1048"/>
              <a:gd name="T14" fmla="*/ 1096 w 6336"/>
              <a:gd name="T15" fmla="*/ 957 h 1048"/>
              <a:gd name="T16" fmla="*/ 1094 w 6336"/>
              <a:gd name="T17" fmla="*/ 972 h 1048"/>
              <a:gd name="T18" fmla="*/ 1091 w 6336"/>
              <a:gd name="T19" fmla="*/ 987 h 1048"/>
              <a:gd name="T20" fmla="*/ 1085 w 6336"/>
              <a:gd name="T21" fmla="*/ 1000 h 1048"/>
              <a:gd name="T22" fmla="*/ 1079 w 6336"/>
              <a:gd name="T23" fmla="*/ 1012 h 1048"/>
              <a:gd name="T24" fmla="*/ 1072 w 6336"/>
              <a:gd name="T25" fmla="*/ 1021 h 1048"/>
              <a:gd name="T26" fmla="*/ 1062 w 6336"/>
              <a:gd name="T27" fmla="*/ 1029 h 1048"/>
              <a:gd name="T28" fmla="*/ 1053 w 6336"/>
              <a:gd name="T29" fmla="*/ 1037 h 1048"/>
              <a:gd name="T30" fmla="*/ 1043 w 6336"/>
              <a:gd name="T31" fmla="*/ 1042 h 1048"/>
              <a:gd name="T32" fmla="*/ 1032 w 6336"/>
              <a:gd name="T33" fmla="*/ 1046 h 1048"/>
              <a:gd name="T34" fmla="*/ 1018 w 6336"/>
              <a:gd name="T35" fmla="*/ 1048 h 1048"/>
              <a:gd name="T36" fmla="*/ 1005 w 6336"/>
              <a:gd name="T37" fmla="*/ 1048 h 1048"/>
              <a:gd name="T38" fmla="*/ 991 w 6336"/>
              <a:gd name="T39" fmla="*/ 1048 h 1048"/>
              <a:gd name="T40" fmla="*/ 976 w 6336"/>
              <a:gd name="T41" fmla="*/ 1046 h 1048"/>
              <a:gd name="T42" fmla="*/ 961 w 6336"/>
              <a:gd name="T43" fmla="*/ 1042 h 1048"/>
              <a:gd name="T44" fmla="*/ 944 w 6336"/>
              <a:gd name="T45" fmla="*/ 1037 h 1048"/>
              <a:gd name="T46" fmla="*/ 65 w 6336"/>
              <a:gd name="T47" fmla="*/ 596 h 1048"/>
              <a:gd name="T48" fmla="*/ 65 w 6336"/>
              <a:gd name="T49" fmla="*/ 596 h 1048"/>
              <a:gd name="T50" fmla="*/ 50 w 6336"/>
              <a:gd name="T51" fmla="*/ 587 h 1048"/>
              <a:gd name="T52" fmla="*/ 36 w 6336"/>
              <a:gd name="T53" fmla="*/ 579 h 1048"/>
              <a:gd name="T54" fmla="*/ 27 w 6336"/>
              <a:gd name="T55" fmla="*/ 570 h 1048"/>
              <a:gd name="T56" fmla="*/ 17 w 6336"/>
              <a:gd name="T57" fmla="*/ 560 h 1048"/>
              <a:gd name="T58" fmla="*/ 10 w 6336"/>
              <a:gd name="T59" fmla="*/ 551 h 1048"/>
              <a:gd name="T60" fmla="*/ 4 w 6336"/>
              <a:gd name="T61" fmla="*/ 541 h 1048"/>
              <a:gd name="T62" fmla="*/ 2 w 6336"/>
              <a:gd name="T63" fmla="*/ 531 h 1048"/>
              <a:gd name="T64" fmla="*/ 0 w 6336"/>
              <a:gd name="T65" fmla="*/ 520 h 1048"/>
              <a:gd name="T66" fmla="*/ 2 w 6336"/>
              <a:gd name="T67" fmla="*/ 510 h 1048"/>
              <a:gd name="T68" fmla="*/ 4 w 6336"/>
              <a:gd name="T69" fmla="*/ 501 h 1048"/>
              <a:gd name="T70" fmla="*/ 10 w 6336"/>
              <a:gd name="T71" fmla="*/ 491 h 1048"/>
              <a:gd name="T72" fmla="*/ 17 w 6336"/>
              <a:gd name="T73" fmla="*/ 480 h 1048"/>
              <a:gd name="T74" fmla="*/ 27 w 6336"/>
              <a:gd name="T75" fmla="*/ 470 h 1048"/>
              <a:gd name="T76" fmla="*/ 36 w 6336"/>
              <a:gd name="T77" fmla="*/ 463 h 1048"/>
              <a:gd name="T78" fmla="*/ 50 w 6336"/>
              <a:gd name="T79" fmla="*/ 453 h 1048"/>
              <a:gd name="T80" fmla="*/ 65 w 6336"/>
              <a:gd name="T81" fmla="*/ 446 h 1048"/>
              <a:gd name="T82" fmla="*/ 944 w 6336"/>
              <a:gd name="T83" fmla="*/ 17 h 1048"/>
              <a:gd name="T84" fmla="*/ 944 w 6336"/>
              <a:gd name="T85" fmla="*/ 17 h 1048"/>
              <a:gd name="T86" fmla="*/ 961 w 6336"/>
              <a:gd name="T87" fmla="*/ 9 h 1048"/>
              <a:gd name="T88" fmla="*/ 976 w 6336"/>
              <a:gd name="T89" fmla="*/ 5 h 1048"/>
              <a:gd name="T90" fmla="*/ 991 w 6336"/>
              <a:gd name="T91" fmla="*/ 1 h 1048"/>
              <a:gd name="T92" fmla="*/ 1005 w 6336"/>
              <a:gd name="T93" fmla="*/ 0 h 1048"/>
              <a:gd name="T94" fmla="*/ 1018 w 6336"/>
              <a:gd name="T95" fmla="*/ 0 h 1048"/>
              <a:gd name="T96" fmla="*/ 1032 w 6336"/>
              <a:gd name="T97" fmla="*/ 3 h 1048"/>
              <a:gd name="T98" fmla="*/ 1043 w 6336"/>
              <a:gd name="T99" fmla="*/ 7 h 1048"/>
              <a:gd name="T100" fmla="*/ 1053 w 6336"/>
              <a:gd name="T101" fmla="*/ 13 h 1048"/>
              <a:gd name="T102" fmla="*/ 1062 w 6336"/>
              <a:gd name="T103" fmla="*/ 20 h 1048"/>
              <a:gd name="T104" fmla="*/ 1072 w 6336"/>
              <a:gd name="T105" fmla="*/ 28 h 1048"/>
              <a:gd name="T106" fmla="*/ 1079 w 6336"/>
              <a:gd name="T107" fmla="*/ 40 h 1048"/>
              <a:gd name="T108" fmla="*/ 1085 w 6336"/>
              <a:gd name="T109" fmla="*/ 51 h 1048"/>
              <a:gd name="T110" fmla="*/ 1091 w 6336"/>
              <a:gd name="T111" fmla="*/ 64 h 1048"/>
              <a:gd name="T112" fmla="*/ 1094 w 6336"/>
              <a:gd name="T113" fmla="*/ 80 h 1048"/>
              <a:gd name="T114" fmla="*/ 1096 w 6336"/>
              <a:gd name="T115" fmla="*/ 95 h 1048"/>
              <a:gd name="T116" fmla="*/ 1096 w 6336"/>
              <a:gd name="T117" fmla="*/ 112 h 1048"/>
              <a:gd name="T118" fmla="*/ 1096 w 6336"/>
              <a:gd name="T119" fmla="*/ 112 h 1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36" h="1048">
                <a:moveTo>
                  <a:pt x="1096" y="112"/>
                </a:moveTo>
                <a:lnTo>
                  <a:pt x="1096" y="156"/>
                </a:lnTo>
                <a:lnTo>
                  <a:pt x="6336" y="156"/>
                </a:lnTo>
                <a:lnTo>
                  <a:pt x="6336" y="886"/>
                </a:lnTo>
                <a:lnTo>
                  <a:pt x="1096" y="886"/>
                </a:lnTo>
                <a:lnTo>
                  <a:pt x="1096" y="939"/>
                </a:lnTo>
                <a:lnTo>
                  <a:pt x="1096" y="939"/>
                </a:lnTo>
                <a:lnTo>
                  <a:pt x="1096" y="957"/>
                </a:lnTo>
                <a:lnTo>
                  <a:pt x="1094" y="972"/>
                </a:lnTo>
                <a:lnTo>
                  <a:pt x="1091" y="987"/>
                </a:lnTo>
                <a:lnTo>
                  <a:pt x="1085" y="1000"/>
                </a:lnTo>
                <a:lnTo>
                  <a:pt x="1079" y="1012"/>
                </a:lnTo>
                <a:lnTo>
                  <a:pt x="1072" y="1021"/>
                </a:lnTo>
                <a:lnTo>
                  <a:pt x="1062" y="1029"/>
                </a:lnTo>
                <a:lnTo>
                  <a:pt x="1053" y="1037"/>
                </a:lnTo>
                <a:lnTo>
                  <a:pt x="1043" y="1042"/>
                </a:lnTo>
                <a:lnTo>
                  <a:pt x="1032" y="1046"/>
                </a:lnTo>
                <a:lnTo>
                  <a:pt x="1018" y="1048"/>
                </a:lnTo>
                <a:lnTo>
                  <a:pt x="1005" y="1048"/>
                </a:lnTo>
                <a:lnTo>
                  <a:pt x="991" y="1048"/>
                </a:lnTo>
                <a:lnTo>
                  <a:pt x="976" y="1046"/>
                </a:lnTo>
                <a:lnTo>
                  <a:pt x="961" y="1042"/>
                </a:lnTo>
                <a:lnTo>
                  <a:pt x="944" y="1037"/>
                </a:lnTo>
                <a:lnTo>
                  <a:pt x="65" y="596"/>
                </a:lnTo>
                <a:lnTo>
                  <a:pt x="65" y="596"/>
                </a:lnTo>
                <a:lnTo>
                  <a:pt x="50" y="587"/>
                </a:lnTo>
                <a:lnTo>
                  <a:pt x="36" y="579"/>
                </a:lnTo>
                <a:lnTo>
                  <a:pt x="27" y="570"/>
                </a:lnTo>
                <a:lnTo>
                  <a:pt x="17" y="560"/>
                </a:lnTo>
                <a:lnTo>
                  <a:pt x="10" y="551"/>
                </a:lnTo>
                <a:lnTo>
                  <a:pt x="4" y="541"/>
                </a:lnTo>
                <a:lnTo>
                  <a:pt x="2" y="531"/>
                </a:lnTo>
                <a:lnTo>
                  <a:pt x="0" y="520"/>
                </a:lnTo>
                <a:lnTo>
                  <a:pt x="2" y="510"/>
                </a:lnTo>
                <a:lnTo>
                  <a:pt x="4" y="501"/>
                </a:lnTo>
                <a:lnTo>
                  <a:pt x="10" y="491"/>
                </a:lnTo>
                <a:lnTo>
                  <a:pt x="17" y="480"/>
                </a:lnTo>
                <a:lnTo>
                  <a:pt x="27" y="470"/>
                </a:lnTo>
                <a:lnTo>
                  <a:pt x="36" y="463"/>
                </a:lnTo>
                <a:lnTo>
                  <a:pt x="50" y="453"/>
                </a:lnTo>
                <a:lnTo>
                  <a:pt x="65" y="446"/>
                </a:lnTo>
                <a:lnTo>
                  <a:pt x="944" y="17"/>
                </a:lnTo>
                <a:lnTo>
                  <a:pt x="944" y="17"/>
                </a:lnTo>
                <a:lnTo>
                  <a:pt x="961" y="9"/>
                </a:lnTo>
                <a:lnTo>
                  <a:pt x="976" y="5"/>
                </a:lnTo>
                <a:lnTo>
                  <a:pt x="991" y="1"/>
                </a:lnTo>
                <a:lnTo>
                  <a:pt x="1005" y="0"/>
                </a:lnTo>
                <a:lnTo>
                  <a:pt x="1018" y="0"/>
                </a:lnTo>
                <a:lnTo>
                  <a:pt x="1032" y="3"/>
                </a:lnTo>
                <a:lnTo>
                  <a:pt x="1043" y="7"/>
                </a:lnTo>
                <a:lnTo>
                  <a:pt x="1053" y="13"/>
                </a:lnTo>
                <a:lnTo>
                  <a:pt x="1062" y="20"/>
                </a:lnTo>
                <a:lnTo>
                  <a:pt x="1072" y="28"/>
                </a:lnTo>
                <a:lnTo>
                  <a:pt x="1079" y="40"/>
                </a:lnTo>
                <a:lnTo>
                  <a:pt x="1085" y="51"/>
                </a:lnTo>
                <a:lnTo>
                  <a:pt x="1091" y="64"/>
                </a:lnTo>
                <a:lnTo>
                  <a:pt x="1094" y="80"/>
                </a:lnTo>
                <a:lnTo>
                  <a:pt x="1096" y="95"/>
                </a:lnTo>
                <a:lnTo>
                  <a:pt x="1096" y="112"/>
                </a:lnTo>
                <a:lnTo>
                  <a:pt x="1096" y="112"/>
                </a:lnTo>
                <a:close/>
              </a:path>
            </a:pathLst>
          </a:custGeom>
          <a:noFill/>
          <a:ln>
            <a:solidFill>
              <a:schemeClr val="bg1"/>
            </a:solidFill>
          </a:ln>
          <a:effectLst>
            <a:outerShdw blurRad="50800" dist="38100" dir="2700000" algn="tl" rotWithShape="0">
              <a:prstClr val="black">
                <a:alpha val="40000"/>
              </a:prstClr>
            </a:outerShdw>
          </a:effectLst>
          <a:extLst/>
        </p:spPr>
        <p:txBody>
          <a:bodyPr vert="horz" wrap="square" lIns="57475" tIns="28737" rIns="57475" bIns="28737" numCol="1" anchor="t" anchorCtr="0" compatLnSpc="1">
            <a:prstTxWarp prst="textNoShape">
              <a:avLst/>
            </a:prstTxWarp>
          </a:bodyPr>
          <a:lstStyle/>
          <a:p>
            <a:endParaRPr lang="zh-CN" altLang="en-US" sz="1100">
              <a:solidFill>
                <a:schemeClr val="bg1"/>
              </a:solidFill>
              <a:latin typeface="微软雅黑" pitchFamily="34" charset="-122"/>
              <a:ea typeface="微软雅黑" pitchFamily="34" charset="-122"/>
            </a:endParaRPr>
          </a:p>
        </p:txBody>
      </p:sp>
      <p:sp>
        <p:nvSpPr>
          <p:cNvPr id="5" name="Freeform 5"/>
          <p:cNvSpPr>
            <a:spLocks/>
          </p:cNvSpPr>
          <p:nvPr/>
        </p:nvSpPr>
        <p:spPr bwMode="auto">
          <a:xfrm rot="16200000">
            <a:off x="6230736" y="2338449"/>
            <a:ext cx="1600845" cy="966487"/>
          </a:xfrm>
          <a:custGeom>
            <a:avLst/>
            <a:gdLst>
              <a:gd name="T0" fmla="*/ 1096 w 6336"/>
              <a:gd name="T1" fmla="*/ 112 h 1048"/>
              <a:gd name="T2" fmla="*/ 1096 w 6336"/>
              <a:gd name="T3" fmla="*/ 156 h 1048"/>
              <a:gd name="T4" fmla="*/ 6336 w 6336"/>
              <a:gd name="T5" fmla="*/ 156 h 1048"/>
              <a:gd name="T6" fmla="*/ 6336 w 6336"/>
              <a:gd name="T7" fmla="*/ 886 h 1048"/>
              <a:gd name="T8" fmla="*/ 1096 w 6336"/>
              <a:gd name="T9" fmla="*/ 886 h 1048"/>
              <a:gd name="T10" fmla="*/ 1096 w 6336"/>
              <a:gd name="T11" fmla="*/ 939 h 1048"/>
              <a:gd name="T12" fmla="*/ 1096 w 6336"/>
              <a:gd name="T13" fmla="*/ 939 h 1048"/>
              <a:gd name="T14" fmla="*/ 1096 w 6336"/>
              <a:gd name="T15" fmla="*/ 957 h 1048"/>
              <a:gd name="T16" fmla="*/ 1094 w 6336"/>
              <a:gd name="T17" fmla="*/ 972 h 1048"/>
              <a:gd name="T18" fmla="*/ 1091 w 6336"/>
              <a:gd name="T19" fmla="*/ 987 h 1048"/>
              <a:gd name="T20" fmla="*/ 1085 w 6336"/>
              <a:gd name="T21" fmla="*/ 1000 h 1048"/>
              <a:gd name="T22" fmla="*/ 1079 w 6336"/>
              <a:gd name="T23" fmla="*/ 1012 h 1048"/>
              <a:gd name="T24" fmla="*/ 1072 w 6336"/>
              <a:gd name="T25" fmla="*/ 1021 h 1048"/>
              <a:gd name="T26" fmla="*/ 1062 w 6336"/>
              <a:gd name="T27" fmla="*/ 1029 h 1048"/>
              <a:gd name="T28" fmla="*/ 1053 w 6336"/>
              <a:gd name="T29" fmla="*/ 1037 h 1048"/>
              <a:gd name="T30" fmla="*/ 1043 w 6336"/>
              <a:gd name="T31" fmla="*/ 1042 h 1048"/>
              <a:gd name="T32" fmla="*/ 1032 w 6336"/>
              <a:gd name="T33" fmla="*/ 1046 h 1048"/>
              <a:gd name="T34" fmla="*/ 1018 w 6336"/>
              <a:gd name="T35" fmla="*/ 1048 h 1048"/>
              <a:gd name="T36" fmla="*/ 1005 w 6336"/>
              <a:gd name="T37" fmla="*/ 1048 h 1048"/>
              <a:gd name="T38" fmla="*/ 991 w 6336"/>
              <a:gd name="T39" fmla="*/ 1048 h 1048"/>
              <a:gd name="T40" fmla="*/ 976 w 6336"/>
              <a:gd name="T41" fmla="*/ 1046 h 1048"/>
              <a:gd name="T42" fmla="*/ 961 w 6336"/>
              <a:gd name="T43" fmla="*/ 1042 h 1048"/>
              <a:gd name="T44" fmla="*/ 944 w 6336"/>
              <a:gd name="T45" fmla="*/ 1037 h 1048"/>
              <a:gd name="T46" fmla="*/ 65 w 6336"/>
              <a:gd name="T47" fmla="*/ 596 h 1048"/>
              <a:gd name="T48" fmla="*/ 65 w 6336"/>
              <a:gd name="T49" fmla="*/ 596 h 1048"/>
              <a:gd name="T50" fmla="*/ 50 w 6336"/>
              <a:gd name="T51" fmla="*/ 587 h 1048"/>
              <a:gd name="T52" fmla="*/ 36 w 6336"/>
              <a:gd name="T53" fmla="*/ 579 h 1048"/>
              <a:gd name="T54" fmla="*/ 27 w 6336"/>
              <a:gd name="T55" fmla="*/ 570 h 1048"/>
              <a:gd name="T56" fmla="*/ 17 w 6336"/>
              <a:gd name="T57" fmla="*/ 560 h 1048"/>
              <a:gd name="T58" fmla="*/ 10 w 6336"/>
              <a:gd name="T59" fmla="*/ 551 h 1048"/>
              <a:gd name="T60" fmla="*/ 4 w 6336"/>
              <a:gd name="T61" fmla="*/ 541 h 1048"/>
              <a:gd name="T62" fmla="*/ 2 w 6336"/>
              <a:gd name="T63" fmla="*/ 531 h 1048"/>
              <a:gd name="T64" fmla="*/ 0 w 6336"/>
              <a:gd name="T65" fmla="*/ 520 h 1048"/>
              <a:gd name="T66" fmla="*/ 2 w 6336"/>
              <a:gd name="T67" fmla="*/ 510 h 1048"/>
              <a:gd name="T68" fmla="*/ 4 w 6336"/>
              <a:gd name="T69" fmla="*/ 501 h 1048"/>
              <a:gd name="T70" fmla="*/ 10 w 6336"/>
              <a:gd name="T71" fmla="*/ 491 h 1048"/>
              <a:gd name="T72" fmla="*/ 17 w 6336"/>
              <a:gd name="T73" fmla="*/ 480 h 1048"/>
              <a:gd name="T74" fmla="*/ 27 w 6336"/>
              <a:gd name="T75" fmla="*/ 470 h 1048"/>
              <a:gd name="T76" fmla="*/ 36 w 6336"/>
              <a:gd name="T77" fmla="*/ 463 h 1048"/>
              <a:gd name="T78" fmla="*/ 50 w 6336"/>
              <a:gd name="T79" fmla="*/ 453 h 1048"/>
              <a:gd name="T80" fmla="*/ 65 w 6336"/>
              <a:gd name="T81" fmla="*/ 446 h 1048"/>
              <a:gd name="T82" fmla="*/ 944 w 6336"/>
              <a:gd name="T83" fmla="*/ 17 h 1048"/>
              <a:gd name="T84" fmla="*/ 944 w 6336"/>
              <a:gd name="T85" fmla="*/ 17 h 1048"/>
              <a:gd name="T86" fmla="*/ 961 w 6336"/>
              <a:gd name="T87" fmla="*/ 9 h 1048"/>
              <a:gd name="T88" fmla="*/ 976 w 6336"/>
              <a:gd name="T89" fmla="*/ 5 h 1048"/>
              <a:gd name="T90" fmla="*/ 991 w 6336"/>
              <a:gd name="T91" fmla="*/ 1 h 1048"/>
              <a:gd name="T92" fmla="*/ 1005 w 6336"/>
              <a:gd name="T93" fmla="*/ 0 h 1048"/>
              <a:gd name="T94" fmla="*/ 1018 w 6336"/>
              <a:gd name="T95" fmla="*/ 0 h 1048"/>
              <a:gd name="T96" fmla="*/ 1032 w 6336"/>
              <a:gd name="T97" fmla="*/ 3 h 1048"/>
              <a:gd name="T98" fmla="*/ 1043 w 6336"/>
              <a:gd name="T99" fmla="*/ 7 h 1048"/>
              <a:gd name="T100" fmla="*/ 1053 w 6336"/>
              <a:gd name="T101" fmla="*/ 13 h 1048"/>
              <a:gd name="T102" fmla="*/ 1062 w 6336"/>
              <a:gd name="T103" fmla="*/ 20 h 1048"/>
              <a:gd name="T104" fmla="*/ 1072 w 6336"/>
              <a:gd name="T105" fmla="*/ 28 h 1048"/>
              <a:gd name="T106" fmla="*/ 1079 w 6336"/>
              <a:gd name="T107" fmla="*/ 40 h 1048"/>
              <a:gd name="T108" fmla="*/ 1085 w 6336"/>
              <a:gd name="T109" fmla="*/ 51 h 1048"/>
              <a:gd name="T110" fmla="*/ 1091 w 6336"/>
              <a:gd name="T111" fmla="*/ 64 h 1048"/>
              <a:gd name="T112" fmla="*/ 1094 w 6336"/>
              <a:gd name="T113" fmla="*/ 80 h 1048"/>
              <a:gd name="T114" fmla="*/ 1096 w 6336"/>
              <a:gd name="T115" fmla="*/ 95 h 1048"/>
              <a:gd name="T116" fmla="*/ 1096 w 6336"/>
              <a:gd name="T117" fmla="*/ 112 h 1048"/>
              <a:gd name="T118" fmla="*/ 1096 w 6336"/>
              <a:gd name="T119" fmla="*/ 112 h 1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36" h="1048">
                <a:moveTo>
                  <a:pt x="1096" y="112"/>
                </a:moveTo>
                <a:lnTo>
                  <a:pt x="1096" y="156"/>
                </a:lnTo>
                <a:lnTo>
                  <a:pt x="6336" y="156"/>
                </a:lnTo>
                <a:lnTo>
                  <a:pt x="6336" y="886"/>
                </a:lnTo>
                <a:lnTo>
                  <a:pt x="1096" y="886"/>
                </a:lnTo>
                <a:lnTo>
                  <a:pt x="1096" y="939"/>
                </a:lnTo>
                <a:lnTo>
                  <a:pt x="1096" y="939"/>
                </a:lnTo>
                <a:lnTo>
                  <a:pt x="1096" y="957"/>
                </a:lnTo>
                <a:lnTo>
                  <a:pt x="1094" y="972"/>
                </a:lnTo>
                <a:lnTo>
                  <a:pt x="1091" y="987"/>
                </a:lnTo>
                <a:lnTo>
                  <a:pt x="1085" y="1000"/>
                </a:lnTo>
                <a:lnTo>
                  <a:pt x="1079" y="1012"/>
                </a:lnTo>
                <a:lnTo>
                  <a:pt x="1072" y="1021"/>
                </a:lnTo>
                <a:lnTo>
                  <a:pt x="1062" y="1029"/>
                </a:lnTo>
                <a:lnTo>
                  <a:pt x="1053" y="1037"/>
                </a:lnTo>
                <a:lnTo>
                  <a:pt x="1043" y="1042"/>
                </a:lnTo>
                <a:lnTo>
                  <a:pt x="1032" y="1046"/>
                </a:lnTo>
                <a:lnTo>
                  <a:pt x="1018" y="1048"/>
                </a:lnTo>
                <a:lnTo>
                  <a:pt x="1005" y="1048"/>
                </a:lnTo>
                <a:lnTo>
                  <a:pt x="991" y="1048"/>
                </a:lnTo>
                <a:lnTo>
                  <a:pt x="976" y="1046"/>
                </a:lnTo>
                <a:lnTo>
                  <a:pt x="961" y="1042"/>
                </a:lnTo>
                <a:lnTo>
                  <a:pt x="944" y="1037"/>
                </a:lnTo>
                <a:lnTo>
                  <a:pt x="65" y="596"/>
                </a:lnTo>
                <a:lnTo>
                  <a:pt x="65" y="596"/>
                </a:lnTo>
                <a:lnTo>
                  <a:pt x="50" y="587"/>
                </a:lnTo>
                <a:lnTo>
                  <a:pt x="36" y="579"/>
                </a:lnTo>
                <a:lnTo>
                  <a:pt x="27" y="570"/>
                </a:lnTo>
                <a:lnTo>
                  <a:pt x="17" y="560"/>
                </a:lnTo>
                <a:lnTo>
                  <a:pt x="10" y="551"/>
                </a:lnTo>
                <a:lnTo>
                  <a:pt x="4" y="541"/>
                </a:lnTo>
                <a:lnTo>
                  <a:pt x="2" y="531"/>
                </a:lnTo>
                <a:lnTo>
                  <a:pt x="0" y="520"/>
                </a:lnTo>
                <a:lnTo>
                  <a:pt x="2" y="510"/>
                </a:lnTo>
                <a:lnTo>
                  <a:pt x="4" y="501"/>
                </a:lnTo>
                <a:lnTo>
                  <a:pt x="10" y="491"/>
                </a:lnTo>
                <a:lnTo>
                  <a:pt x="17" y="480"/>
                </a:lnTo>
                <a:lnTo>
                  <a:pt x="27" y="470"/>
                </a:lnTo>
                <a:lnTo>
                  <a:pt x="36" y="463"/>
                </a:lnTo>
                <a:lnTo>
                  <a:pt x="50" y="453"/>
                </a:lnTo>
                <a:lnTo>
                  <a:pt x="65" y="446"/>
                </a:lnTo>
                <a:lnTo>
                  <a:pt x="944" y="17"/>
                </a:lnTo>
                <a:lnTo>
                  <a:pt x="944" y="17"/>
                </a:lnTo>
                <a:lnTo>
                  <a:pt x="961" y="9"/>
                </a:lnTo>
                <a:lnTo>
                  <a:pt x="976" y="5"/>
                </a:lnTo>
                <a:lnTo>
                  <a:pt x="991" y="1"/>
                </a:lnTo>
                <a:lnTo>
                  <a:pt x="1005" y="0"/>
                </a:lnTo>
                <a:lnTo>
                  <a:pt x="1018" y="0"/>
                </a:lnTo>
                <a:lnTo>
                  <a:pt x="1032" y="3"/>
                </a:lnTo>
                <a:lnTo>
                  <a:pt x="1043" y="7"/>
                </a:lnTo>
                <a:lnTo>
                  <a:pt x="1053" y="13"/>
                </a:lnTo>
                <a:lnTo>
                  <a:pt x="1062" y="20"/>
                </a:lnTo>
                <a:lnTo>
                  <a:pt x="1072" y="28"/>
                </a:lnTo>
                <a:lnTo>
                  <a:pt x="1079" y="40"/>
                </a:lnTo>
                <a:lnTo>
                  <a:pt x="1085" y="51"/>
                </a:lnTo>
                <a:lnTo>
                  <a:pt x="1091" y="64"/>
                </a:lnTo>
                <a:lnTo>
                  <a:pt x="1094" y="80"/>
                </a:lnTo>
                <a:lnTo>
                  <a:pt x="1096" y="95"/>
                </a:lnTo>
                <a:lnTo>
                  <a:pt x="1096" y="112"/>
                </a:lnTo>
                <a:lnTo>
                  <a:pt x="1096" y="112"/>
                </a:lnTo>
                <a:close/>
              </a:path>
            </a:pathLst>
          </a:custGeom>
          <a:noFill/>
          <a:ln>
            <a:solidFill>
              <a:schemeClr val="bg1"/>
            </a:solidFill>
          </a:ln>
          <a:effectLst>
            <a:outerShdw blurRad="50800" dist="38100" dir="2700000" algn="tl" rotWithShape="0">
              <a:prstClr val="black">
                <a:alpha val="40000"/>
              </a:prstClr>
            </a:outerShdw>
          </a:effectLst>
          <a:extLst/>
        </p:spPr>
        <p:txBody>
          <a:bodyPr vert="horz" wrap="square" lIns="57475" tIns="28737" rIns="57475" bIns="28737" numCol="1" anchor="t" anchorCtr="0" compatLnSpc="1">
            <a:prstTxWarp prst="textNoShape">
              <a:avLst/>
            </a:prstTxWarp>
          </a:bodyPr>
          <a:lstStyle/>
          <a:p>
            <a:endParaRPr lang="zh-CN" altLang="en-US" sz="1100">
              <a:solidFill>
                <a:schemeClr val="bg1"/>
              </a:solidFill>
              <a:latin typeface="微软雅黑" pitchFamily="34" charset="-122"/>
              <a:ea typeface="微软雅黑" pitchFamily="34" charset="-122"/>
            </a:endParaRPr>
          </a:p>
        </p:txBody>
      </p:sp>
      <p:grpSp>
        <p:nvGrpSpPr>
          <p:cNvPr id="8" name="组合 7"/>
          <p:cNvGrpSpPr/>
          <p:nvPr/>
        </p:nvGrpSpPr>
        <p:grpSpPr>
          <a:xfrm>
            <a:off x="637122" y="1070357"/>
            <a:ext cx="1598551" cy="955410"/>
            <a:chOff x="396370" y="1378088"/>
            <a:chExt cx="1958001" cy="1353440"/>
          </a:xfrm>
        </p:grpSpPr>
        <p:sp>
          <p:nvSpPr>
            <p:cNvPr id="9" name="矩形 8"/>
            <p:cNvSpPr/>
            <p:nvPr/>
          </p:nvSpPr>
          <p:spPr>
            <a:xfrm>
              <a:off x="396370" y="1378088"/>
              <a:ext cx="1958001" cy="1347793"/>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4313" tIns="37157" rIns="74313" bIns="37157" rtlCol="0" anchor="ctr"/>
            <a:lstStyle/>
            <a:p>
              <a:pPr algn="ctr"/>
              <a:endParaRPr lang="zh-CN" altLang="en-US" sz="1100">
                <a:solidFill>
                  <a:schemeClr val="bg1"/>
                </a:solidFill>
                <a:latin typeface="微软雅黑" pitchFamily="34" charset="-122"/>
                <a:ea typeface="微软雅黑" pitchFamily="34" charset="-122"/>
              </a:endParaRPr>
            </a:p>
          </p:txBody>
        </p:sp>
        <p:sp>
          <p:nvSpPr>
            <p:cNvPr id="10" name="文本框 10"/>
            <p:cNvSpPr txBox="1"/>
            <p:nvPr/>
          </p:nvSpPr>
          <p:spPr>
            <a:xfrm>
              <a:off x="665413" y="1387758"/>
              <a:ext cx="711119" cy="498701"/>
            </a:xfrm>
            <a:prstGeom prst="rect">
              <a:avLst/>
            </a:prstGeom>
            <a:noFill/>
          </p:spPr>
          <p:txBody>
            <a:bodyPr wrap="square" lIns="74313" tIns="37157" rIns="74313" bIns="37157" rtlCol="0">
              <a:spAutoFit/>
            </a:bodyPr>
            <a:lstStyle/>
            <a:p>
              <a:pPr algn="ctr"/>
              <a:r>
                <a:rPr lang="en-US" altLang="zh-CN" sz="1800" dirty="0">
                  <a:solidFill>
                    <a:schemeClr val="bg1"/>
                  </a:solidFill>
                  <a:latin typeface="微软雅黑" pitchFamily="34" charset="-122"/>
                  <a:ea typeface="微软雅黑" pitchFamily="34" charset="-122"/>
                </a:rPr>
                <a:t>01</a:t>
              </a:r>
              <a:endParaRPr lang="zh-CN" altLang="en-US" sz="1800" dirty="0">
                <a:solidFill>
                  <a:schemeClr val="bg1"/>
                </a:solidFill>
                <a:latin typeface="微软雅黑" pitchFamily="34" charset="-122"/>
                <a:ea typeface="微软雅黑" pitchFamily="34" charset="-122"/>
              </a:endParaRPr>
            </a:p>
          </p:txBody>
        </p:sp>
        <p:sp>
          <p:nvSpPr>
            <p:cNvPr id="11" name="矩形 10"/>
            <p:cNvSpPr/>
            <p:nvPr/>
          </p:nvSpPr>
          <p:spPr>
            <a:xfrm>
              <a:off x="658468" y="1905829"/>
              <a:ext cx="1566095" cy="825699"/>
            </a:xfrm>
            <a:prstGeom prst="rect">
              <a:avLst/>
            </a:prstGeom>
          </p:spPr>
          <p:txBody>
            <a:bodyPr wrap="none" lIns="74313" tIns="37157" rIns="74313" bIns="37157">
              <a:spAutoFit/>
            </a:bodyPr>
            <a:lstStyle/>
            <a:p>
              <a:pPr>
                <a:lnSpc>
                  <a:spcPct val="150000"/>
                </a:lnSpc>
              </a:pPr>
              <a:r>
                <a:rPr lang="zh-CN" altLang="en-US" sz="1100" dirty="0">
                  <a:solidFill>
                    <a:schemeClr val="bg1"/>
                  </a:solidFill>
                  <a:latin typeface="微软雅黑" pitchFamily="34" charset="-122"/>
                  <a:ea typeface="微软雅黑" pitchFamily="34" charset="-122"/>
                </a:rPr>
                <a:t>内容说明内容说明</a:t>
              </a:r>
              <a:endParaRPr lang="en-US" altLang="zh-CN" sz="1100" dirty="0">
                <a:solidFill>
                  <a:schemeClr val="bg1"/>
                </a:solidFill>
                <a:latin typeface="微软雅黑" pitchFamily="34" charset="-122"/>
                <a:ea typeface="微软雅黑" pitchFamily="34" charset="-122"/>
              </a:endParaRPr>
            </a:p>
            <a:p>
              <a:pPr>
                <a:lnSpc>
                  <a:spcPct val="150000"/>
                </a:lnSpc>
              </a:pPr>
              <a:r>
                <a:rPr lang="zh-CN" altLang="en-US" sz="1100" dirty="0">
                  <a:solidFill>
                    <a:schemeClr val="bg1"/>
                  </a:solidFill>
                  <a:latin typeface="微软雅黑" pitchFamily="34" charset="-122"/>
                  <a:ea typeface="微软雅黑" pitchFamily="34" charset="-122"/>
                </a:rPr>
                <a:t>内容说明内容说明</a:t>
              </a:r>
              <a:endParaRPr lang="en-US" altLang="zh-CN" sz="1100" dirty="0">
                <a:solidFill>
                  <a:schemeClr val="bg1"/>
                </a:solidFill>
                <a:latin typeface="微软雅黑" pitchFamily="34" charset="-122"/>
                <a:ea typeface="微软雅黑" pitchFamily="34" charset="-122"/>
              </a:endParaRPr>
            </a:p>
          </p:txBody>
        </p:sp>
        <p:pic>
          <p:nvPicPr>
            <p:cNvPr id="12" name="图片 11"/>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448578" y="1495026"/>
              <a:ext cx="424447" cy="363138"/>
            </a:xfrm>
            <a:prstGeom prst="rect">
              <a:avLst/>
            </a:prstGeom>
          </p:spPr>
        </p:pic>
      </p:grpSp>
      <p:grpSp>
        <p:nvGrpSpPr>
          <p:cNvPr id="7" name="组合 6"/>
          <p:cNvGrpSpPr/>
          <p:nvPr/>
        </p:nvGrpSpPr>
        <p:grpSpPr>
          <a:xfrm>
            <a:off x="6172113" y="1070357"/>
            <a:ext cx="1598551" cy="955408"/>
            <a:chOff x="6977942" y="1077284"/>
            <a:chExt cx="1807258" cy="1154423"/>
          </a:xfrm>
        </p:grpSpPr>
        <p:sp>
          <p:nvSpPr>
            <p:cNvPr id="13" name="矩形 12"/>
            <p:cNvSpPr/>
            <p:nvPr/>
          </p:nvSpPr>
          <p:spPr>
            <a:xfrm>
              <a:off x="6977942" y="1077284"/>
              <a:ext cx="1807258" cy="114961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6519" tIns="33259" rIns="66519" bIns="33259" rtlCol="0" anchor="ctr"/>
            <a:lstStyle/>
            <a:p>
              <a:pPr algn="ctr"/>
              <a:endParaRPr lang="zh-CN" altLang="en-US" sz="1100">
                <a:solidFill>
                  <a:schemeClr val="bg1"/>
                </a:solidFill>
                <a:latin typeface="微软雅黑" pitchFamily="34" charset="-122"/>
                <a:ea typeface="微软雅黑" pitchFamily="34" charset="-122"/>
              </a:endParaRPr>
            </a:p>
          </p:txBody>
        </p:sp>
        <p:grpSp>
          <p:nvGrpSpPr>
            <p:cNvPr id="14" name="组合 13"/>
            <p:cNvGrpSpPr/>
            <p:nvPr/>
          </p:nvGrpSpPr>
          <p:grpSpPr>
            <a:xfrm>
              <a:off x="7219868" y="1102025"/>
              <a:ext cx="1445524" cy="1129682"/>
              <a:chOff x="7215646" y="1407096"/>
              <a:chExt cx="1566095" cy="1324431"/>
            </a:xfrm>
          </p:grpSpPr>
          <p:sp>
            <p:nvSpPr>
              <p:cNvPr id="16" name="文本框 16"/>
              <p:cNvSpPr txBox="1"/>
              <p:nvPr/>
            </p:nvSpPr>
            <p:spPr>
              <a:xfrm>
                <a:off x="7222590" y="1407096"/>
                <a:ext cx="711119" cy="498701"/>
              </a:xfrm>
              <a:prstGeom prst="rect">
                <a:avLst/>
              </a:prstGeom>
              <a:noFill/>
            </p:spPr>
            <p:txBody>
              <a:bodyPr wrap="square" lIns="74313" tIns="37157" rIns="74313" bIns="37157" rtlCol="0">
                <a:spAutoFit/>
              </a:bodyPr>
              <a:lstStyle/>
              <a:p>
                <a:pPr algn="ctr"/>
                <a:r>
                  <a:rPr lang="en-US" altLang="zh-CN" sz="1800" dirty="0">
                    <a:solidFill>
                      <a:schemeClr val="bg1"/>
                    </a:solidFill>
                    <a:latin typeface="微软雅黑" pitchFamily="34" charset="-122"/>
                    <a:ea typeface="微软雅黑" pitchFamily="34" charset="-122"/>
                  </a:rPr>
                  <a:t>04</a:t>
                </a:r>
                <a:endParaRPr lang="zh-CN" altLang="en-US" sz="1800" dirty="0">
                  <a:solidFill>
                    <a:schemeClr val="bg1"/>
                  </a:solidFill>
                  <a:latin typeface="微软雅黑" pitchFamily="34" charset="-122"/>
                  <a:ea typeface="微软雅黑" pitchFamily="34" charset="-122"/>
                </a:endParaRPr>
              </a:p>
            </p:txBody>
          </p:sp>
          <p:sp>
            <p:nvSpPr>
              <p:cNvPr id="17" name="矩形 16"/>
              <p:cNvSpPr/>
              <p:nvPr/>
            </p:nvSpPr>
            <p:spPr>
              <a:xfrm>
                <a:off x="7215646" y="1905828"/>
                <a:ext cx="1566095" cy="825699"/>
              </a:xfrm>
              <a:prstGeom prst="rect">
                <a:avLst/>
              </a:prstGeom>
            </p:spPr>
            <p:txBody>
              <a:bodyPr wrap="none" lIns="74313" tIns="37157" rIns="74313" bIns="37157">
                <a:spAutoFit/>
              </a:bodyPr>
              <a:lstStyle/>
              <a:p>
                <a:pPr>
                  <a:lnSpc>
                    <a:spcPct val="150000"/>
                  </a:lnSpc>
                </a:pPr>
                <a:r>
                  <a:rPr lang="zh-CN" altLang="en-US" sz="1100" dirty="0">
                    <a:solidFill>
                      <a:schemeClr val="bg1"/>
                    </a:solidFill>
                    <a:latin typeface="微软雅黑" pitchFamily="34" charset="-122"/>
                    <a:ea typeface="微软雅黑" pitchFamily="34" charset="-122"/>
                  </a:rPr>
                  <a:t>内容说明内容说明</a:t>
                </a:r>
                <a:endParaRPr lang="en-US" altLang="zh-CN" sz="1100" dirty="0">
                  <a:solidFill>
                    <a:schemeClr val="bg1"/>
                  </a:solidFill>
                  <a:latin typeface="微软雅黑" pitchFamily="34" charset="-122"/>
                  <a:ea typeface="微软雅黑" pitchFamily="34" charset="-122"/>
                </a:endParaRPr>
              </a:p>
              <a:p>
                <a:pPr>
                  <a:lnSpc>
                    <a:spcPct val="150000"/>
                  </a:lnSpc>
                </a:pPr>
                <a:r>
                  <a:rPr lang="zh-CN" altLang="en-US" sz="1100" dirty="0">
                    <a:solidFill>
                      <a:schemeClr val="bg1"/>
                    </a:solidFill>
                    <a:latin typeface="微软雅黑" pitchFamily="34" charset="-122"/>
                    <a:ea typeface="微软雅黑" pitchFamily="34" charset="-122"/>
                  </a:rPr>
                  <a:t>内容说明内容说明</a:t>
                </a:r>
                <a:endParaRPr lang="en-US" altLang="zh-CN" sz="1100" dirty="0">
                  <a:solidFill>
                    <a:schemeClr val="bg1"/>
                  </a:solidFill>
                  <a:latin typeface="微软雅黑" pitchFamily="34" charset="-122"/>
                  <a:ea typeface="微软雅黑" pitchFamily="34" charset="-122"/>
                </a:endParaRPr>
              </a:p>
            </p:txBody>
          </p:sp>
          <p:pic>
            <p:nvPicPr>
              <p:cNvPr id="18" name="图片 17"/>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8005755" y="1514365"/>
                <a:ext cx="424447" cy="363138"/>
              </a:xfrm>
              <a:prstGeom prst="rect">
                <a:avLst/>
              </a:prstGeom>
            </p:spPr>
          </p:pic>
        </p:grpSp>
      </p:grpSp>
      <p:grpSp>
        <p:nvGrpSpPr>
          <p:cNvPr id="21" name="组合 20"/>
          <p:cNvGrpSpPr/>
          <p:nvPr/>
        </p:nvGrpSpPr>
        <p:grpSpPr>
          <a:xfrm>
            <a:off x="2476853" y="1622091"/>
            <a:ext cx="1598551" cy="955410"/>
            <a:chOff x="2557679" y="2159676"/>
            <a:chExt cx="1958001" cy="1353439"/>
          </a:xfrm>
        </p:grpSpPr>
        <p:sp>
          <p:nvSpPr>
            <p:cNvPr id="22" name="矩形 21"/>
            <p:cNvSpPr/>
            <p:nvPr/>
          </p:nvSpPr>
          <p:spPr>
            <a:xfrm>
              <a:off x="2557679" y="2159676"/>
              <a:ext cx="1958001" cy="1347793"/>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4313" tIns="37157" rIns="74313" bIns="37157" rtlCol="0" anchor="ctr"/>
            <a:lstStyle/>
            <a:p>
              <a:pPr algn="ctr"/>
              <a:endParaRPr lang="zh-CN" altLang="en-US" sz="1100">
                <a:solidFill>
                  <a:schemeClr val="bg1"/>
                </a:solidFill>
                <a:latin typeface="微软雅黑" pitchFamily="34" charset="-122"/>
                <a:ea typeface="微软雅黑" pitchFamily="34" charset="-122"/>
              </a:endParaRPr>
            </a:p>
          </p:txBody>
        </p:sp>
        <p:sp>
          <p:nvSpPr>
            <p:cNvPr id="23" name="文本框 21"/>
            <p:cNvSpPr txBox="1"/>
            <p:nvPr/>
          </p:nvSpPr>
          <p:spPr>
            <a:xfrm>
              <a:off x="2826722" y="2179016"/>
              <a:ext cx="711119" cy="498701"/>
            </a:xfrm>
            <a:prstGeom prst="rect">
              <a:avLst/>
            </a:prstGeom>
            <a:noFill/>
          </p:spPr>
          <p:txBody>
            <a:bodyPr wrap="square" lIns="74313" tIns="37157" rIns="74313" bIns="37157" rtlCol="0">
              <a:spAutoFit/>
            </a:bodyPr>
            <a:lstStyle/>
            <a:p>
              <a:pPr algn="ctr"/>
              <a:r>
                <a:rPr lang="en-US" altLang="zh-CN" sz="1800" dirty="0">
                  <a:solidFill>
                    <a:schemeClr val="bg1"/>
                  </a:solidFill>
                  <a:latin typeface="微软雅黑" pitchFamily="34" charset="-122"/>
                  <a:ea typeface="微软雅黑" pitchFamily="34" charset="-122"/>
                </a:rPr>
                <a:t>02</a:t>
              </a:r>
              <a:endParaRPr lang="zh-CN" altLang="en-US" sz="1800" dirty="0">
                <a:solidFill>
                  <a:schemeClr val="bg1"/>
                </a:solidFill>
                <a:latin typeface="微软雅黑" pitchFamily="34" charset="-122"/>
                <a:ea typeface="微软雅黑" pitchFamily="34" charset="-122"/>
              </a:endParaRPr>
            </a:p>
          </p:txBody>
        </p:sp>
        <p:sp>
          <p:nvSpPr>
            <p:cNvPr id="24" name="矩形 23"/>
            <p:cNvSpPr/>
            <p:nvPr/>
          </p:nvSpPr>
          <p:spPr>
            <a:xfrm>
              <a:off x="2819777" y="2687416"/>
              <a:ext cx="1566095" cy="825699"/>
            </a:xfrm>
            <a:prstGeom prst="rect">
              <a:avLst/>
            </a:prstGeom>
          </p:spPr>
          <p:txBody>
            <a:bodyPr wrap="none" lIns="74313" tIns="37157" rIns="74313" bIns="37157">
              <a:spAutoFit/>
            </a:bodyPr>
            <a:lstStyle/>
            <a:p>
              <a:pPr>
                <a:lnSpc>
                  <a:spcPct val="150000"/>
                </a:lnSpc>
              </a:pPr>
              <a:r>
                <a:rPr lang="zh-CN" altLang="en-US" sz="1100" dirty="0">
                  <a:solidFill>
                    <a:schemeClr val="bg1"/>
                  </a:solidFill>
                  <a:latin typeface="微软雅黑" pitchFamily="34" charset="-122"/>
                  <a:ea typeface="微软雅黑" pitchFamily="34" charset="-122"/>
                </a:rPr>
                <a:t>内容说明内容说明</a:t>
              </a:r>
              <a:endParaRPr lang="en-US" altLang="zh-CN" sz="1100" dirty="0">
                <a:solidFill>
                  <a:schemeClr val="bg1"/>
                </a:solidFill>
                <a:latin typeface="微软雅黑" pitchFamily="34" charset="-122"/>
                <a:ea typeface="微软雅黑" pitchFamily="34" charset="-122"/>
              </a:endParaRPr>
            </a:p>
            <a:p>
              <a:pPr>
                <a:lnSpc>
                  <a:spcPct val="150000"/>
                </a:lnSpc>
              </a:pPr>
              <a:r>
                <a:rPr lang="zh-CN" altLang="en-US" sz="1100" dirty="0">
                  <a:solidFill>
                    <a:schemeClr val="bg1"/>
                  </a:solidFill>
                  <a:latin typeface="微软雅黑" pitchFamily="34" charset="-122"/>
                  <a:ea typeface="微软雅黑" pitchFamily="34" charset="-122"/>
                </a:rPr>
                <a:t>内容说明内容说明</a:t>
              </a:r>
              <a:endParaRPr lang="en-US" altLang="zh-CN" sz="1100" dirty="0">
                <a:solidFill>
                  <a:schemeClr val="bg1"/>
                </a:solidFill>
                <a:latin typeface="微软雅黑" pitchFamily="34" charset="-122"/>
                <a:ea typeface="微软雅黑" pitchFamily="34" charset="-122"/>
              </a:endParaRPr>
            </a:p>
          </p:txBody>
        </p:sp>
        <p:pic>
          <p:nvPicPr>
            <p:cNvPr id="25" name="图片 24"/>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3567987" y="2219377"/>
              <a:ext cx="439819" cy="430044"/>
            </a:xfrm>
            <a:prstGeom prst="rect">
              <a:avLst/>
            </a:prstGeom>
          </p:spPr>
        </p:pic>
      </p:grpSp>
      <p:grpSp>
        <p:nvGrpSpPr>
          <p:cNvPr id="6" name="组合 5"/>
          <p:cNvGrpSpPr/>
          <p:nvPr/>
        </p:nvGrpSpPr>
        <p:grpSpPr>
          <a:xfrm>
            <a:off x="4325037" y="2066885"/>
            <a:ext cx="1598551" cy="955410"/>
            <a:chOff x="4889713" y="2281392"/>
            <a:chExt cx="1807258" cy="1154425"/>
          </a:xfrm>
        </p:grpSpPr>
        <p:sp>
          <p:nvSpPr>
            <p:cNvPr id="26" name="矩形 25"/>
            <p:cNvSpPr/>
            <p:nvPr/>
          </p:nvSpPr>
          <p:spPr>
            <a:xfrm>
              <a:off x="4889713" y="2281392"/>
              <a:ext cx="1807258" cy="114961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6519" tIns="33259" rIns="66519" bIns="33259" rtlCol="0" anchor="ctr"/>
            <a:lstStyle/>
            <a:p>
              <a:pPr algn="ctr"/>
              <a:endParaRPr lang="zh-CN" altLang="en-US" sz="1100">
                <a:solidFill>
                  <a:schemeClr val="bg1"/>
                </a:solidFill>
                <a:latin typeface="微软雅黑" pitchFamily="34" charset="-122"/>
                <a:ea typeface="微软雅黑" pitchFamily="34" charset="-122"/>
              </a:endParaRPr>
            </a:p>
          </p:txBody>
        </p:sp>
        <p:grpSp>
          <p:nvGrpSpPr>
            <p:cNvPr id="27" name="组合 26"/>
            <p:cNvGrpSpPr/>
            <p:nvPr/>
          </p:nvGrpSpPr>
          <p:grpSpPr>
            <a:xfrm>
              <a:off x="5131636" y="2322630"/>
              <a:ext cx="1445524" cy="1113187"/>
              <a:chOff x="5052088" y="2838122"/>
              <a:chExt cx="1566095" cy="1305092"/>
            </a:xfrm>
            <a:noFill/>
          </p:grpSpPr>
          <p:sp>
            <p:nvSpPr>
              <p:cNvPr id="29" name="文本框 26"/>
              <p:cNvSpPr txBox="1"/>
              <p:nvPr/>
            </p:nvSpPr>
            <p:spPr>
              <a:xfrm>
                <a:off x="5059032" y="2838122"/>
                <a:ext cx="711119" cy="498700"/>
              </a:xfrm>
              <a:prstGeom prst="rect">
                <a:avLst/>
              </a:prstGeom>
              <a:grpFill/>
            </p:spPr>
            <p:txBody>
              <a:bodyPr wrap="square" lIns="74313" tIns="37157" rIns="74313" bIns="37157" rtlCol="0">
                <a:spAutoFit/>
              </a:bodyPr>
              <a:lstStyle/>
              <a:p>
                <a:pPr algn="ctr"/>
                <a:r>
                  <a:rPr lang="en-US" altLang="zh-CN" sz="1800" dirty="0">
                    <a:solidFill>
                      <a:schemeClr val="bg1"/>
                    </a:solidFill>
                    <a:latin typeface="微软雅黑" pitchFamily="34" charset="-122"/>
                    <a:ea typeface="微软雅黑" pitchFamily="34" charset="-122"/>
                  </a:rPr>
                  <a:t>03</a:t>
                </a:r>
                <a:endParaRPr lang="zh-CN" altLang="en-US" sz="1800" dirty="0">
                  <a:solidFill>
                    <a:schemeClr val="bg1"/>
                  </a:solidFill>
                  <a:latin typeface="微软雅黑" pitchFamily="34" charset="-122"/>
                  <a:ea typeface="微软雅黑" pitchFamily="34" charset="-122"/>
                </a:endParaRPr>
              </a:p>
            </p:txBody>
          </p:sp>
          <p:sp>
            <p:nvSpPr>
              <p:cNvPr id="30" name="矩形 29"/>
              <p:cNvSpPr/>
              <p:nvPr/>
            </p:nvSpPr>
            <p:spPr>
              <a:xfrm>
                <a:off x="5052088" y="3317516"/>
                <a:ext cx="1566095" cy="825698"/>
              </a:xfrm>
              <a:prstGeom prst="rect">
                <a:avLst/>
              </a:prstGeom>
              <a:grpFill/>
            </p:spPr>
            <p:txBody>
              <a:bodyPr wrap="none" lIns="74313" tIns="37157" rIns="74313" bIns="37157">
                <a:spAutoFit/>
              </a:bodyPr>
              <a:lstStyle/>
              <a:p>
                <a:pPr>
                  <a:lnSpc>
                    <a:spcPct val="150000"/>
                  </a:lnSpc>
                </a:pPr>
                <a:r>
                  <a:rPr lang="zh-CN" altLang="en-US" sz="1100" dirty="0">
                    <a:solidFill>
                      <a:schemeClr val="bg1"/>
                    </a:solidFill>
                    <a:latin typeface="微软雅黑" pitchFamily="34" charset="-122"/>
                    <a:ea typeface="微软雅黑" pitchFamily="34" charset="-122"/>
                  </a:rPr>
                  <a:t>内容说明内容说明</a:t>
                </a:r>
                <a:endParaRPr lang="en-US" altLang="zh-CN" sz="1100" dirty="0">
                  <a:solidFill>
                    <a:schemeClr val="bg1"/>
                  </a:solidFill>
                  <a:latin typeface="微软雅黑" pitchFamily="34" charset="-122"/>
                  <a:ea typeface="微软雅黑" pitchFamily="34" charset="-122"/>
                </a:endParaRPr>
              </a:p>
              <a:p>
                <a:pPr>
                  <a:lnSpc>
                    <a:spcPct val="150000"/>
                  </a:lnSpc>
                </a:pPr>
                <a:r>
                  <a:rPr lang="zh-CN" altLang="en-US" sz="1100" dirty="0">
                    <a:solidFill>
                      <a:schemeClr val="bg1"/>
                    </a:solidFill>
                    <a:latin typeface="微软雅黑" pitchFamily="34" charset="-122"/>
                    <a:ea typeface="微软雅黑" pitchFamily="34" charset="-122"/>
                  </a:rPr>
                  <a:t>内容说明内容说明</a:t>
                </a:r>
                <a:endParaRPr lang="en-US" altLang="zh-CN" sz="1100" dirty="0">
                  <a:solidFill>
                    <a:schemeClr val="bg1"/>
                  </a:solidFill>
                  <a:latin typeface="微软雅黑" pitchFamily="34" charset="-122"/>
                  <a:ea typeface="微软雅黑" pitchFamily="34" charset="-122"/>
                </a:endParaRPr>
              </a:p>
            </p:txBody>
          </p:sp>
          <p:pic>
            <p:nvPicPr>
              <p:cNvPr id="31" name="图片 30"/>
              <p:cNvPicPr>
                <a:picLocks noChangeAspect="1"/>
              </p:cNvPicPr>
              <p:nvPr/>
            </p:nvPicPr>
            <p:blipFill>
              <a:blip r:embed="rId6" cstate="print">
                <a:lum bright="70000" contrast="-70000"/>
                <a:extLst>
                  <a:ext uri="{28A0092B-C50C-407E-A947-70E740481C1C}">
                    <a14:useLocalDpi xmlns:a14="http://schemas.microsoft.com/office/drawing/2010/main" val="0"/>
                  </a:ext>
                </a:extLst>
              </a:blip>
              <a:stretch>
                <a:fillRect/>
              </a:stretch>
            </p:blipFill>
            <p:spPr>
              <a:xfrm>
                <a:off x="5915149" y="2876111"/>
                <a:ext cx="331684" cy="432417"/>
              </a:xfrm>
              <a:prstGeom prst="rect">
                <a:avLst/>
              </a:prstGeom>
              <a:grpFill/>
            </p:spPr>
          </p:pic>
        </p:grpSp>
      </p:grpSp>
      <p:grpSp>
        <p:nvGrpSpPr>
          <p:cNvPr id="32" name="组合 31"/>
          <p:cNvGrpSpPr/>
          <p:nvPr/>
        </p:nvGrpSpPr>
        <p:grpSpPr>
          <a:xfrm rot="224269">
            <a:off x="279511" y="281152"/>
            <a:ext cx="2890742" cy="506938"/>
            <a:chOff x="2816010" y="1089142"/>
            <a:chExt cx="3268157" cy="612534"/>
          </a:xfrm>
        </p:grpSpPr>
        <p:sp>
          <p:nvSpPr>
            <p:cNvPr id="33" name="任意多边形 32"/>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4" name="TextBox 33"/>
            <p:cNvSpPr txBox="1"/>
            <p:nvPr/>
          </p:nvSpPr>
          <p:spPr>
            <a:xfrm rot="21349957">
              <a:off x="3728760" y="1172145"/>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防范措施与方法</a:t>
              </a:r>
            </a:p>
          </p:txBody>
        </p:sp>
        <p:sp>
          <p:nvSpPr>
            <p:cNvPr id="35" name="TextBox 34"/>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4</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00291233"/>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125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par>
                                <p:cTn id="24" presetID="22" presetClass="entr" presetSubtype="1" fill="hold" grpId="0" nodeType="withEffect">
                                  <p:stCondLst>
                                    <p:cond delay="150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par>
                                <p:cTn id="27" presetID="22" presetClass="entr" presetSubtype="1" fill="hold" grpId="0" nodeType="withEffect">
                                  <p:stCondLst>
                                    <p:cond delay="175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par>
                                <p:cTn id="30" presetID="22" presetClass="entr" presetSubtype="1" fill="hold" grpId="0" nodeType="withEffect">
                                  <p:stCondLst>
                                    <p:cond delay="200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97460" y="1143393"/>
            <a:ext cx="4852341" cy="676115"/>
            <a:chOff x="685552" y="1061357"/>
            <a:chExt cx="5485862" cy="816951"/>
          </a:xfrm>
        </p:grpSpPr>
        <p:sp>
          <p:nvSpPr>
            <p:cNvPr id="11" name="矩形 5"/>
            <p:cNvSpPr>
              <a:spLocks noChangeArrowheads="1"/>
            </p:cNvSpPr>
            <p:nvPr/>
          </p:nvSpPr>
          <p:spPr bwMode="auto">
            <a:xfrm>
              <a:off x="685552" y="1061357"/>
              <a:ext cx="3413311" cy="60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67" tIns="36283" rIns="72567" bIns="36283">
              <a:spAutoFit/>
            </a:bodyPr>
            <a:lstStyle/>
            <a:p>
              <a:r>
                <a:rPr lang="zh-CN" altLang="en-US" sz="1200" b="1" dirty="0">
                  <a:solidFill>
                    <a:schemeClr val="bg1"/>
                  </a:solidFill>
                  <a:latin typeface="微软雅黑" pitchFamily="34" charset="-122"/>
                  <a:ea typeface="微软雅黑" pitchFamily="34" charset="-122"/>
                  <a:sym typeface="微软雅黑" pitchFamily="34" charset="-122"/>
                </a:rPr>
                <a:t>案例系列</a:t>
              </a:r>
              <a:r>
                <a:rPr lang="en-US" sz="1200" b="1" dirty="0">
                  <a:solidFill>
                    <a:schemeClr val="bg1"/>
                  </a:solidFill>
                  <a:latin typeface="微软雅黑" pitchFamily="34" charset="-122"/>
                  <a:ea typeface="微软雅黑" pitchFamily="34" charset="-122"/>
                  <a:sym typeface="微软雅黑" pitchFamily="34" charset="-122"/>
                </a:rPr>
                <a:t>1</a:t>
              </a:r>
              <a:endParaRPr lang="zh-CN" altLang="en-US" sz="1200" b="1" dirty="0">
                <a:solidFill>
                  <a:schemeClr val="bg1"/>
                </a:solidFill>
                <a:latin typeface="微软雅黑" pitchFamily="34" charset="-122"/>
                <a:ea typeface="微软雅黑" pitchFamily="34" charset="-122"/>
                <a:sym typeface="微软雅黑" pitchFamily="34" charset="-122"/>
              </a:endParaRPr>
            </a:p>
            <a:p>
              <a:r>
                <a:rPr lang="zh-CN" altLang="en-US" sz="1600" b="1" dirty="0">
                  <a:solidFill>
                    <a:schemeClr val="bg1"/>
                  </a:solidFill>
                  <a:latin typeface="微软雅黑" pitchFamily="34" charset="-122"/>
                  <a:ea typeface="微软雅黑" pitchFamily="34" charset="-122"/>
                  <a:sym typeface="微软雅黑" pitchFamily="34" charset="-122"/>
                </a:rPr>
                <a:t>通过颜色打字突出，并实现突出</a:t>
              </a:r>
            </a:p>
          </p:txBody>
        </p:sp>
        <p:sp>
          <p:nvSpPr>
            <p:cNvPr id="12" name="矩形 2"/>
            <p:cNvSpPr>
              <a:spLocks noChangeArrowheads="1"/>
            </p:cNvSpPr>
            <p:nvPr/>
          </p:nvSpPr>
          <p:spPr bwMode="auto">
            <a:xfrm>
              <a:off x="685552" y="1585232"/>
              <a:ext cx="5485862" cy="293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67" tIns="36283" rIns="72567" bIns="36283">
              <a:spAutoFit/>
            </a:bodyPr>
            <a:lstStyle/>
            <a:p>
              <a:r>
                <a:rPr lang="zh-CN" altLang="en-US" sz="1100" b="1" dirty="0">
                  <a:solidFill>
                    <a:schemeClr val="bg1"/>
                  </a:solidFill>
                  <a:latin typeface="微软雅黑" pitchFamily="34" charset="-122"/>
                  <a:ea typeface="微软雅黑" pitchFamily="34" charset="-122"/>
                  <a:sym typeface="微软雅黑" pitchFamily="34" charset="-122"/>
                </a:rPr>
                <a:t>例</a:t>
              </a:r>
              <a:r>
                <a:rPr lang="en-US" sz="1100" b="1" dirty="0">
                  <a:solidFill>
                    <a:schemeClr val="bg1"/>
                  </a:solidFill>
                  <a:latin typeface="微软雅黑" pitchFamily="34" charset="-122"/>
                  <a:ea typeface="微软雅黑" pitchFamily="34" charset="-122"/>
                  <a:sym typeface="微软雅黑" pitchFamily="34" charset="-122"/>
                </a:rPr>
                <a:t>1</a:t>
              </a:r>
              <a:r>
                <a:rPr lang="zh-CN" altLang="en-US" sz="1100" b="1" dirty="0">
                  <a:solidFill>
                    <a:schemeClr val="bg1"/>
                  </a:solidFill>
                  <a:latin typeface="微软雅黑" pitchFamily="34" charset="-122"/>
                  <a:ea typeface="微软雅黑" pitchFamily="34" charset="-122"/>
                  <a:sym typeface="微软雅黑" pitchFamily="34" charset="-122"/>
                </a:rPr>
                <a:t>：案例名称</a:t>
              </a:r>
            </a:p>
          </p:txBody>
        </p:sp>
      </p:grpSp>
      <p:grpSp>
        <p:nvGrpSpPr>
          <p:cNvPr id="3" name="组合 2"/>
          <p:cNvGrpSpPr/>
          <p:nvPr/>
        </p:nvGrpSpPr>
        <p:grpSpPr>
          <a:xfrm>
            <a:off x="797460" y="2104363"/>
            <a:ext cx="4852341" cy="703331"/>
            <a:chOff x="685552" y="2222500"/>
            <a:chExt cx="5485862" cy="849836"/>
          </a:xfrm>
        </p:grpSpPr>
        <p:sp>
          <p:nvSpPr>
            <p:cNvPr id="13" name="矩形 12"/>
            <p:cNvSpPr>
              <a:spLocks noChangeArrowheads="1"/>
            </p:cNvSpPr>
            <p:nvPr/>
          </p:nvSpPr>
          <p:spPr bwMode="auto">
            <a:xfrm>
              <a:off x="685552" y="2222500"/>
              <a:ext cx="3413311" cy="60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67" tIns="36283" rIns="72567" bIns="36283">
              <a:spAutoFit/>
            </a:bodyPr>
            <a:lstStyle/>
            <a:p>
              <a:r>
                <a:rPr lang="zh-CN" altLang="en-US" sz="1200" b="1" dirty="0">
                  <a:solidFill>
                    <a:schemeClr val="bg1"/>
                  </a:solidFill>
                  <a:latin typeface="微软雅黑" pitchFamily="34" charset="-122"/>
                  <a:ea typeface="微软雅黑" pitchFamily="34" charset="-122"/>
                  <a:sym typeface="微软雅黑" pitchFamily="34" charset="-122"/>
                </a:rPr>
                <a:t>案例系列</a:t>
              </a:r>
              <a:r>
                <a:rPr lang="en-US" sz="1200" b="1" dirty="0">
                  <a:solidFill>
                    <a:schemeClr val="bg1"/>
                  </a:solidFill>
                  <a:latin typeface="微软雅黑" pitchFamily="34" charset="-122"/>
                  <a:ea typeface="微软雅黑" pitchFamily="34" charset="-122"/>
                  <a:sym typeface="微软雅黑" pitchFamily="34" charset="-122"/>
                </a:rPr>
                <a:t>1</a:t>
              </a:r>
              <a:endParaRPr lang="zh-CN" altLang="en-US" sz="1200" b="1" dirty="0">
                <a:solidFill>
                  <a:schemeClr val="bg1"/>
                </a:solidFill>
                <a:latin typeface="微软雅黑" pitchFamily="34" charset="-122"/>
                <a:ea typeface="微软雅黑" pitchFamily="34" charset="-122"/>
                <a:sym typeface="微软雅黑" pitchFamily="34" charset="-122"/>
              </a:endParaRPr>
            </a:p>
            <a:p>
              <a:r>
                <a:rPr lang="zh-CN" altLang="en-US" sz="1600" b="1" dirty="0">
                  <a:solidFill>
                    <a:schemeClr val="bg1"/>
                  </a:solidFill>
                  <a:latin typeface="微软雅黑" pitchFamily="34" charset="-122"/>
                  <a:ea typeface="微软雅黑" pitchFamily="34" charset="-122"/>
                  <a:sym typeface="微软雅黑" pitchFamily="34" charset="-122"/>
                </a:rPr>
                <a:t>通过颜色打字突出，并实现突出</a:t>
              </a:r>
            </a:p>
          </p:txBody>
        </p:sp>
        <p:sp>
          <p:nvSpPr>
            <p:cNvPr id="14" name="矩形 14"/>
            <p:cNvSpPr>
              <a:spLocks noChangeArrowheads="1"/>
            </p:cNvSpPr>
            <p:nvPr/>
          </p:nvSpPr>
          <p:spPr bwMode="auto">
            <a:xfrm>
              <a:off x="685552" y="2779260"/>
              <a:ext cx="5485862" cy="293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67" tIns="36283" rIns="72567" bIns="36283">
              <a:spAutoFit/>
            </a:bodyPr>
            <a:lstStyle/>
            <a:p>
              <a:r>
                <a:rPr lang="zh-CN" altLang="en-US" sz="1100" b="1">
                  <a:solidFill>
                    <a:schemeClr val="bg1"/>
                  </a:solidFill>
                  <a:latin typeface="微软雅黑" pitchFamily="34" charset="-122"/>
                  <a:ea typeface="微软雅黑" pitchFamily="34" charset="-122"/>
                  <a:sym typeface="微软雅黑" pitchFamily="34" charset="-122"/>
                </a:rPr>
                <a:t>例</a:t>
              </a:r>
              <a:r>
                <a:rPr lang="en-US" sz="1100" b="1">
                  <a:solidFill>
                    <a:schemeClr val="bg1"/>
                  </a:solidFill>
                  <a:latin typeface="微软雅黑" pitchFamily="34" charset="-122"/>
                  <a:ea typeface="微软雅黑" pitchFamily="34" charset="-122"/>
                  <a:sym typeface="微软雅黑" pitchFamily="34" charset="-122"/>
                </a:rPr>
                <a:t>1</a:t>
              </a:r>
              <a:r>
                <a:rPr lang="zh-CN" altLang="en-US" sz="1100" b="1">
                  <a:solidFill>
                    <a:schemeClr val="bg1"/>
                  </a:solidFill>
                  <a:latin typeface="微软雅黑" pitchFamily="34" charset="-122"/>
                  <a:ea typeface="微软雅黑" pitchFamily="34" charset="-122"/>
                  <a:sym typeface="微软雅黑" pitchFamily="34" charset="-122"/>
                </a:rPr>
                <a:t>：案例名称</a:t>
              </a:r>
            </a:p>
          </p:txBody>
        </p:sp>
      </p:grpSp>
      <p:grpSp>
        <p:nvGrpSpPr>
          <p:cNvPr id="4" name="组合 3"/>
          <p:cNvGrpSpPr/>
          <p:nvPr/>
        </p:nvGrpSpPr>
        <p:grpSpPr>
          <a:xfrm>
            <a:off x="797460" y="3142286"/>
            <a:ext cx="4852341" cy="702391"/>
            <a:chOff x="685552" y="3476625"/>
            <a:chExt cx="5485862" cy="848701"/>
          </a:xfrm>
        </p:grpSpPr>
        <p:sp>
          <p:nvSpPr>
            <p:cNvPr id="15" name="矩形 15"/>
            <p:cNvSpPr>
              <a:spLocks noChangeArrowheads="1"/>
            </p:cNvSpPr>
            <p:nvPr/>
          </p:nvSpPr>
          <p:spPr bwMode="auto">
            <a:xfrm>
              <a:off x="685552" y="3476625"/>
              <a:ext cx="3413311" cy="609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67" tIns="36283" rIns="72567" bIns="36283">
              <a:spAutoFit/>
            </a:bodyPr>
            <a:lstStyle/>
            <a:p>
              <a:r>
                <a:rPr lang="zh-CN" altLang="en-US" sz="1200" b="1" dirty="0">
                  <a:solidFill>
                    <a:schemeClr val="bg1"/>
                  </a:solidFill>
                  <a:latin typeface="微软雅黑" pitchFamily="34" charset="-122"/>
                  <a:ea typeface="微软雅黑" pitchFamily="34" charset="-122"/>
                  <a:sym typeface="微软雅黑" pitchFamily="34" charset="-122"/>
                </a:rPr>
                <a:t>案例系列</a:t>
              </a:r>
              <a:r>
                <a:rPr lang="en-US" sz="1200" b="1" dirty="0">
                  <a:solidFill>
                    <a:schemeClr val="bg1"/>
                  </a:solidFill>
                  <a:latin typeface="微软雅黑" pitchFamily="34" charset="-122"/>
                  <a:ea typeface="微软雅黑" pitchFamily="34" charset="-122"/>
                  <a:sym typeface="微软雅黑" pitchFamily="34" charset="-122"/>
                </a:rPr>
                <a:t>1</a:t>
              </a:r>
              <a:endParaRPr lang="zh-CN" altLang="en-US" sz="1200" b="1" dirty="0">
                <a:solidFill>
                  <a:schemeClr val="bg1"/>
                </a:solidFill>
                <a:latin typeface="微软雅黑" pitchFamily="34" charset="-122"/>
                <a:ea typeface="微软雅黑" pitchFamily="34" charset="-122"/>
                <a:sym typeface="微软雅黑" pitchFamily="34" charset="-122"/>
              </a:endParaRPr>
            </a:p>
            <a:p>
              <a:r>
                <a:rPr lang="zh-CN" altLang="en-US" sz="1600" b="1" dirty="0">
                  <a:solidFill>
                    <a:schemeClr val="bg1"/>
                  </a:solidFill>
                  <a:latin typeface="微软雅黑" pitchFamily="34" charset="-122"/>
                  <a:ea typeface="微软雅黑" pitchFamily="34" charset="-122"/>
                  <a:sym typeface="微软雅黑" pitchFamily="34" charset="-122"/>
                </a:rPr>
                <a:t>通过颜色打字突出，并实现突出</a:t>
              </a:r>
            </a:p>
          </p:txBody>
        </p:sp>
        <p:sp>
          <p:nvSpPr>
            <p:cNvPr id="16" name="矩形 16"/>
            <p:cNvSpPr>
              <a:spLocks noChangeArrowheads="1"/>
            </p:cNvSpPr>
            <p:nvPr/>
          </p:nvSpPr>
          <p:spPr bwMode="auto">
            <a:xfrm>
              <a:off x="685552" y="4032250"/>
              <a:ext cx="5485862" cy="293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67" tIns="36283" rIns="72567" bIns="36283">
              <a:spAutoFit/>
            </a:bodyPr>
            <a:lstStyle/>
            <a:p>
              <a:r>
                <a:rPr lang="zh-CN" altLang="en-US" sz="1100" b="1">
                  <a:solidFill>
                    <a:schemeClr val="bg1"/>
                  </a:solidFill>
                  <a:latin typeface="微软雅黑" pitchFamily="34" charset="-122"/>
                  <a:ea typeface="微软雅黑" pitchFamily="34" charset="-122"/>
                  <a:sym typeface="微软雅黑" pitchFamily="34" charset="-122"/>
                </a:rPr>
                <a:t>例</a:t>
              </a:r>
              <a:r>
                <a:rPr lang="en-US" sz="1100" b="1">
                  <a:solidFill>
                    <a:schemeClr val="bg1"/>
                  </a:solidFill>
                  <a:latin typeface="微软雅黑" pitchFamily="34" charset="-122"/>
                  <a:ea typeface="微软雅黑" pitchFamily="34" charset="-122"/>
                  <a:sym typeface="微软雅黑" pitchFamily="34" charset="-122"/>
                </a:rPr>
                <a:t>1</a:t>
              </a:r>
              <a:r>
                <a:rPr lang="zh-CN" altLang="en-US" sz="1100" b="1">
                  <a:solidFill>
                    <a:schemeClr val="bg1"/>
                  </a:solidFill>
                  <a:latin typeface="微软雅黑" pitchFamily="34" charset="-122"/>
                  <a:ea typeface="微软雅黑" pitchFamily="34" charset="-122"/>
                  <a:sym typeface="微软雅黑" pitchFamily="34" charset="-122"/>
                </a:rPr>
                <a:t>：案例名称</a:t>
              </a:r>
            </a:p>
          </p:txBody>
        </p:sp>
      </p:grpSp>
      <p:sp>
        <p:nvSpPr>
          <p:cNvPr id="17" name="矩形 17"/>
          <p:cNvSpPr>
            <a:spLocks noChangeArrowheads="1"/>
          </p:cNvSpPr>
          <p:nvPr/>
        </p:nvSpPr>
        <p:spPr bwMode="auto">
          <a:xfrm>
            <a:off x="4543107" y="1143392"/>
            <a:ext cx="3100172" cy="744190"/>
          </a:xfrm>
          <a:prstGeom prst="rect">
            <a:avLst/>
          </a:prstGeom>
          <a:noFill/>
          <a:ln w="12700" cap="flat" cmpd="sng">
            <a:solidFill>
              <a:schemeClr val="bg1"/>
            </a:solidFill>
            <a:bevel/>
            <a:headEnd/>
            <a:tailEnd/>
          </a:ln>
        </p:spPr>
        <p:txBody>
          <a:bodyPr lIns="62700" tIns="31349" rIns="62700" bIns="31349" anchor="ctr"/>
          <a:lstStyle/>
          <a:p>
            <a:pPr algn="ctr"/>
            <a:r>
              <a:rPr lang="en-US" sz="1900" b="1">
                <a:solidFill>
                  <a:schemeClr val="bg1"/>
                </a:solidFill>
                <a:latin typeface="微软雅黑" pitchFamily="34" charset="-122"/>
                <a:ea typeface="微软雅黑" pitchFamily="34" charset="-122"/>
                <a:cs typeface="Calibri" pitchFamily="34" charset="0"/>
                <a:sym typeface="Calibri" pitchFamily="34" charset="0"/>
              </a:rPr>
              <a:t>PHOTO</a:t>
            </a:r>
            <a:endParaRPr lang="zh-CN" altLang="en-US" sz="1900" b="1">
              <a:solidFill>
                <a:schemeClr val="bg1"/>
              </a:solidFill>
              <a:latin typeface="微软雅黑" pitchFamily="34" charset="-122"/>
              <a:ea typeface="微软雅黑" pitchFamily="34" charset="-122"/>
              <a:sym typeface="宋体" pitchFamily="2" charset="-122"/>
            </a:endParaRPr>
          </a:p>
        </p:txBody>
      </p:sp>
      <p:sp>
        <p:nvSpPr>
          <p:cNvPr id="18" name="矩形 18"/>
          <p:cNvSpPr>
            <a:spLocks noChangeArrowheads="1"/>
          </p:cNvSpPr>
          <p:nvPr/>
        </p:nvSpPr>
        <p:spPr bwMode="auto">
          <a:xfrm>
            <a:off x="4543107" y="2104363"/>
            <a:ext cx="3100172" cy="745127"/>
          </a:xfrm>
          <a:prstGeom prst="rect">
            <a:avLst/>
          </a:prstGeom>
          <a:noFill/>
          <a:ln w="12700" cap="flat" cmpd="sng">
            <a:solidFill>
              <a:schemeClr val="bg1"/>
            </a:solidFill>
            <a:bevel/>
            <a:headEnd/>
            <a:tailEnd/>
          </a:ln>
        </p:spPr>
        <p:txBody>
          <a:bodyPr lIns="62700" tIns="31349" rIns="62700" bIns="31349" anchor="ctr"/>
          <a:lstStyle/>
          <a:p>
            <a:pPr algn="ctr"/>
            <a:r>
              <a:rPr lang="en-US" sz="1900" b="1">
                <a:solidFill>
                  <a:schemeClr val="bg1"/>
                </a:solidFill>
                <a:latin typeface="微软雅黑" pitchFamily="34" charset="-122"/>
                <a:ea typeface="微软雅黑" pitchFamily="34" charset="-122"/>
                <a:cs typeface="Calibri" pitchFamily="34" charset="0"/>
                <a:sym typeface="Calibri" pitchFamily="34" charset="0"/>
              </a:rPr>
              <a:t>PHOTO</a:t>
            </a:r>
            <a:endParaRPr lang="zh-CN" altLang="en-US" sz="1900" b="1">
              <a:solidFill>
                <a:schemeClr val="bg1"/>
              </a:solidFill>
              <a:latin typeface="微软雅黑" pitchFamily="34" charset="-122"/>
              <a:ea typeface="微软雅黑" pitchFamily="34" charset="-122"/>
              <a:sym typeface="宋体" pitchFamily="2" charset="-122"/>
            </a:endParaRPr>
          </a:p>
        </p:txBody>
      </p:sp>
      <p:sp>
        <p:nvSpPr>
          <p:cNvPr id="19" name="矩形 19"/>
          <p:cNvSpPr>
            <a:spLocks noChangeArrowheads="1"/>
          </p:cNvSpPr>
          <p:nvPr/>
        </p:nvSpPr>
        <p:spPr bwMode="auto">
          <a:xfrm>
            <a:off x="4543107" y="3084103"/>
            <a:ext cx="3100172" cy="745127"/>
          </a:xfrm>
          <a:prstGeom prst="rect">
            <a:avLst/>
          </a:prstGeom>
          <a:noFill/>
          <a:ln w="12700" cap="flat" cmpd="sng">
            <a:solidFill>
              <a:schemeClr val="bg1"/>
            </a:solidFill>
            <a:bevel/>
            <a:headEnd/>
            <a:tailEnd/>
          </a:ln>
        </p:spPr>
        <p:txBody>
          <a:bodyPr lIns="62700" tIns="31349" rIns="62700" bIns="31349" anchor="ctr"/>
          <a:lstStyle/>
          <a:p>
            <a:pPr algn="ctr"/>
            <a:r>
              <a:rPr lang="en-US" sz="1900" b="1">
                <a:solidFill>
                  <a:schemeClr val="bg1"/>
                </a:solidFill>
                <a:latin typeface="微软雅黑" pitchFamily="34" charset="-122"/>
                <a:ea typeface="微软雅黑" pitchFamily="34" charset="-122"/>
                <a:cs typeface="Calibri" pitchFamily="34" charset="0"/>
                <a:sym typeface="Calibri" pitchFamily="34" charset="0"/>
              </a:rPr>
              <a:t>PHOTO</a:t>
            </a:r>
            <a:endParaRPr lang="zh-CN" altLang="en-US" sz="1900" b="1">
              <a:solidFill>
                <a:schemeClr val="bg1"/>
              </a:solidFill>
              <a:latin typeface="微软雅黑" pitchFamily="34" charset="-122"/>
              <a:ea typeface="微软雅黑" pitchFamily="34" charset="-122"/>
              <a:sym typeface="宋体" pitchFamily="2" charset="-122"/>
            </a:endParaRPr>
          </a:p>
        </p:txBody>
      </p:sp>
      <p:grpSp>
        <p:nvGrpSpPr>
          <p:cNvPr id="21" name="组合 20"/>
          <p:cNvGrpSpPr/>
          <p:nvPr/>
        </p:nvGrpSpPr>
        <p:grpSpPr>
          <a:xfrm rot="224269">
            <a:off x="279511" y="281152"/>
            <a:ext cx="2890742" cy="506938"/>
            <a:chOff x="2816010" y="1089142"/>
            <a:chExt cx="3268157" cy="612534"/>
          </a:xfrm>
        </p:grpSpPr>
        <p:sp>
          <p:nvSpPr>
            <p:cNvPr id="22" name="任意多边形 21"/>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3" name="TextBox 22"/>
            <p:cNvSpPr txBox="1"/>
            <p:nvPr/>
          </p:nvSpPr>
          <p:spPr>
            <a:xfrm rot="21349957">
              <a:off x="3728760" y="1172145"/>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防范措施与方法</a:t>
              </a:r>
            </a:p>
          </p:txBody>
        </p:sp>
        <p:sp>
          <p:nvSpPr>
            <p:cNvPr id="24" name="TextBox 23"/>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4</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00291233"/>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00"/>
                                        <p:tgtEl>
                                          <p:spTgt spid="19"/>
                                        </p:tgtEl>
                                      </p:cBhvr>
                                    </p:animEffect>
                                  </p:childTnLst>
                                </p:cTn>
                              </p:par>
                              <p:par>
                                <p:cTn id="14" presetID="22" presetClass="entr" presetSubtype="8" fill="hold" nodeType="withEffect">
                                  <p:stCondLst>
                                    <p:cond delay="100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par>
                                <p:cTn id="17" presetID="22" presetClass="entr" presetSubtype="8" fill="hold" nodeType="withEffect">
                                  <p:stCondLst>
                                    <p:cond delay="150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par>
                                <p:cTn id="20" presetID="22" presetClass="entr" presetSubtype="8" fill="hold" nodeType="withEffect">
                                  <p:stCondLst>
                                    <p:cond delay="200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577600" y="936981"/>
            <a:ext cx="2890743" cy="521260"/>
            <a:chOff x="2816009" y="1399813"/>
            <a:chExt cx="3268158" cy="629839"/>
          </a:xfrm>
        </p:grpSpPr>
        <p:sp>
          <p:nvSpPr>
            <p:cNvPr id="23" name="任意多边形 22"/>
            <p:cNvSpPr/>
            <p:nvPr/>
          </p:nvSpPr>
          <p:spPr>
            <a:xfrm>
              <a:off x="2824132" y="1399813"/>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4" name="TextBox 23"/>
            <p:cNvSpPr txBox="1"/>
            <p:nvPr/>
          </p:nvSpPr>
          <p:spPr>
            <a:xfrm rot="21349957">
              <a:off x="3685266" y="1482816"/>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2017</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工作总结</a:t>
              </a:r>
            </a:p>
          </p:txBody>
        </p:sp>
        <p:sp>
          <p:nvSpPr>
            <p:cNvPr id="25" name="TextBox 24"/>
            <p:cNvSpPr txBox="1"/>
            <p:nvPr/>
          </p:nvSpPr>
          <p:spPr>
            <a:xfrm>
              <a:off x="2816009" y="1471821"/>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1</a:t>
              </a:r>
              <a:endParaRPr lang="zh-CN" altLang="en-US" sz="2400" b="1" dirty="0">
                <a:solidFill>
                  <a:schemeClr val="bg1"/>
                </a:solidFill>
                <a:latin typeface="微软雅黑" pitchFamily="34" charset="-122"/>
                <a:ea typeface="微软雅黑" pitchFamily="34" charset="-122"/>
              </a:endParaRPr>
            </a:p>
          </p:txBody>
        </p:sp>
      </p:grpSp>
      <p:grpSp>
        <p:nvGrpSpPr>
          <p:cNvPr id="4" name="组合 3"/>
          <p:cNvGrpSpPr/>
          <p:nvPr/>
        </p:nvGrpSpPr>
        <p:grpSpPr>
          <a:xfrm>
            <a:off x="2577600" y="1473331"/>
            <a:ext cx="2890743" cy="521260"/>
            <a:chOff x="2816009" y="2183095"/>
            <a:chExt cx="3268158" cy="629839"/>
          </a:xfrm>
        </p:grpSpPr>
        <p:sp>
          <p:nvSpPr>
            <p:cNvPr id="26" name="任意多边形 25"/>
            <p:cNvSpPr/>
            <p:nvPr/>
          </p:nvSpPr>
          <p:spPr>
            <a:xfrm>
              <a:off x="2824132" y="2183095"/>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7" name="TextBox 26"/>
            <p:cNvSpPr txBox="1"/>
            <p:nvPr/>
          </p:nvSpPr>
          <p:spPr>
            <a:xfrm rot="21349957">
              <a:off x="3728759" y="2266098"/>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未完成事宜汇报</a:t>
              </a:r>
            </a:p>
          </p:txBody>
        </p:sp>
        <p:sp>
          <p:nvSpPr>
            <p:cNvPr id="28" name="TextBox 27"/>
            <p:cNvSpPr txBox="1"/>
            <p:nvPr/>
          </p:nvSpPr>
          <p:spPr>
            <a:xfrm>
              <a:off x="2816009" y="2255103"/>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2</a:t>
              </a:r>
              <a:endParaRPr lang="zh-CN" altLang="en-US" sz="24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2587218" y="2518156"/>
            <a:ext cx="2890743" cy="521260"/>
            <a:chOff x="2816009" y="2896775"/>
            <a:chExt cx="3268158" cy="629839"/>
          </a:xfrm>
        </p:grpSpPr>
        <p:sp>
          <p:nvSpPr>
            <p:cNvPr id="29" name="任意多边形 28"/>
            <p:cNvSpPr/>
            <p:nvPr/>
          </p:nvSpPr>
          <p:spPr>
            <a:xfrm>
              <a:off x="2824132" y="2896775"/>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0" name="TextBox 29"/>
            <p:cNvSpPr txBox="1"/>
            <p:nvPr/>
          </p:nvSpPr>
          <p:spPr>
            <a:xfrm rot="21349957">
              <a:off x="3728756" y="2979778"/>
              <a:ext cx="1934077"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防范措施与方法</a:t>
              </a:r>
            </a:p>
          </p:txBody>
        </p:sp>
        <p:sp>
          <p:nvSpPr>
            <p:cNvPr id="31" name="TextBox 30"/>
            <p:cNvSpPr txBox="1"/>
            <p:nvPr/>
          </p:nvSpPr>
          <p:spPr>
            <a:xfrm>
              <a:off x="2816009" y="2968783"/>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4</a:t>
              </a:r>
              <a:endParaRPr lang="zh-CN" altLang="en-US" sz="2400"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2577601" y="1991234"/>
            <a:ext cx="2890743" cy="521260"/>
            <a:chOff x="2816010" y="3733630"/>
            <a:chExt cx="3268158" cy="629839"/>
          </a:xfrm>
        </p:grpSpPr>
        <p:sp>
          <p:nvSpPr>
            <p:cNvPr id="32" name="任意多边形 31"/>
            <p:cNvSpPr/>
            <p:nvPr/>
          </p:nvSpPr>
          <p:spPr>
            <a:xfrm>
              <a:off x="2824133" y="3733630"/>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3" name="TextBox 32"/>
            <p:cNvSpPr txBox="1"/>
            <p:nvPr/>
          </p:nvSpPr>
          <p:spPr>
            <a:xfrm rot="21349957">
              <a:off x="3851996" y="3816633"/>
              <a:ext cx="1687605" cy="427670"/>
            </a:xfrm>
            <a:prstGeom prst="rect">
              <a:avLst/>
            </a:prstGeom>
            <a:noFill/>
          </p:spPr>
          <p:txBody>
            <a:bodyPr wrap="none" rtlCol="0">
              <a:spAutoFit/>
            </a:bodyPr>
            <a:lstStyle/>
            <a:p>
              <a:pPr algn="ctr"/>
              <a:r>
                <a:rPr lang="zh-CN" altLang="en-US" sz="1700" dirty="0">
                  <a:solidFill>
                    <a:schemeClr val="bg1"/>
                  </a:solidFill>
                  <a:latin typeface="微软雅黑" pitchFamily="34" charset="-122"/>
                  <a:ea typeface="微软雅黑" pitchFamily="34" charset="-122"/>
                </a:rPr>
                <a:t>成功项目展示</a:t>
              </a:r>
            </a:p>
          </p:txBody>
        </p:sp>
        <p:sp>
          <p:nvSpPr>
            <p:cNvPr id="34" name="TextBox 33"/>
            <p:cNvSpPr txBox="1"/>
            <p:nvPr/>
          </p:nvSpPr>
          <p:spPr>
            <a:xfrm>
              <a:off x="2816010" y="3805638"/>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3</a:t>
              </a:r>
              <a:endParaRPr lang="zh-CN" altLang="en-US" sz="2400" b="1" dirty="0">
                <a:solidFill>
                  <a:schemeClr val="bg1"/>
                </a:solidFill>
                <a:latin typeface="微软雅黑" pitchFamily="34" charset="-122"/>
                <a:ea typeface="微软雅黑" pitchFamily="34" charset="-122"/>
              </a:endParaRPr>
            </a:p>
          </p:txBody>
        </p:sp>
      </p:grpSp>
      <p:sp>
        <p:nvSpPr>
          <p:cNvPr id="35" name="任意多边形 34"/>
          <p:cNvSpPr/>
          <p:nvPr/>
        </p:nvSpPr>
        <p:spPr>
          <a:xfrm>
            <a:off x="2953635" y="3098237"/>
            <a:ext cx="2433720" cy="434002"/>
          </a:xfrm>
          <a:custGeom>
            <a:avLst/>
            <a:gdLst>
              <a:gd name="connsiteX0" fmla="*/ 71787 w 2751467"/>
              <a:gd name="connsiteY0" fmla="*/ 238613 h 524405"/>
              <a:gd name="connsiteX1" fmla="*/ 14637 w 2751467"/>
              <a:gd name="connsiteY1" fmla="*/ 438638 h 524405"/>
              <a:gd name="connsiteX2" fmla="*/ 309912 w 2751467"/>
              <a:gd name="connsiteY2" fmla="*/ 190988 h 524405"/>
              <a:gd name="connsiteX3" fmla="*/ 147987 w 2751467"/>
              <a:gd name="connsiteY3" fmla="*/ 505313 h 524405"/>
              <a:gd name="connsiteX4" fmla="*/ 471837 w 2751467"/>
              <a:gd name="connsiteY4" fmla="*/ 152888 h 524405"/>
              <a:gd name="connsiteX5" fmla="*/ 538512 w 2751467"/>
              <a:gd name="connsiteY5" fmla="*/ 505313 h 524405"/>
              <a:gd name="connsiteX6" fmla="*/ 719487 w 2751467"/>
              <a:gd name="connsiteY6" fmla="*/ 143363 h 524405"/>
              <a:gd name="connsiteX7" fmla="*/ 852837 w 2751467"/>
              <a:gd name="connsiteY7" fmla="*/ 505313 h 524405"/>
              <a:gd name="connsiteX8" fmla="*/ 1014762 w 2751467"/>
              <a:gd name="connsiteY8" fmla="*/ 143363 h 524405"/>
              <a:gd name="connsiteX9" fmla="*/ 1167162 w 2751467"/>
              <a:gd name="connsiteY9" fmla="*/ 476738 h 524405"/>
              <a:gd name="connsiteX10" fmla="*/ 1271937 w 2751467"/>
              <a:gd name="connsiteY10" fmla="*/ 162413 h 524405"/>
              <a:gd name="connsiteX11" fmla="*/ 1367187 w 2751467"/>
              <a:gd name="connsiteY11" fmla="*/ 486263 h 524405"/>
              <a:gd name="connsiteX12" fmla="*/ 1452912 w 2751467"/>
              <a:gd name="connsiteY12" fmla="*/ 124313 h 524405"/>
              <a:gd name="connsiteX13" fmla="*/ 1681512 w 2751467"/>
              <a:gd name="connsiteY13" fmla="*/ 524363 h 524405"/>
              <a:gd name="connsiteX14" fmla="*/ 1748187 w 2751467"/>
              <a:gd name="connsiteY14" fmla="*/ 95738 h 524405"/>
              <a:gd name="connsiteX15" fmla="*/ 2043462 w 2751467"/>
              <a:gd name="connsiteY15" fmla="*/ 467213 h 524405"/>
              <a:gd name="connsiteX16" fmla="*/ 2024412 w 2751467"/>
              <a:gd name="connsiteY16" fmla="*/ 38588 h 524405"/>
              <a:gd name="connsiteX17" fmla="*/ 2291112 w 2751467"/>
              <a:gd name="connsiteY17" fmla="*/ 467213 h 524405"/>
              <a:gd name="connsiteX18" fmla="*/ 2272062 w 2751467"/>
              <a:gd name="connsiteY18" fmla="*/ 488 h 524405"/>
              <a:gd name="connsiteX19" fmla="*/ 2538762 w 2751467"/>
              <a:gd name="connsiteY19" fmla="*/ 371963 h 524405"/>
              <a:gd name="connsiteX20" fmla="*/ 2529237 w 2751467"/>
              <a:gd name="connsiteY20" fmla="*/ 67163 h 524405"/>
              <a:gd name="connsiteX21" fmla="*/ 2738787 w 2751467"/>
              <a:gd name="connsiteY21" fmla="*/ 400538 h 524405"/>
              <a:gd name="connsiteX22" fmla="*/ 2710212 w 2751467"/>
              <a:gd name="connsiteY22" fmla="*/ 29063 h 52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51467" h="524405">
                <a:moveTo>
                  <a:pt x="71787" y="238613"/>
                </a:moveTo>
                <a:cubicBezTo>
                  <a:pt x="23368" y="342594"/>
                  <a:pt x="-25050" y="446575"/>
                  <a:pt x="14637" y="438638"/>
                </a:cubicBezTo>
                <a:cubicBezTo>
                  <a:pt x="54324" y="430701"/>
                  <a:pt x="287687" y="179876"/>
                  <a:pt x="309912" y="190988"/>
                </a:cubicBezTo>
                <a:cubicBezTo>
                  <a:pt x="332137" y="202100"/>
                  <a:pt x="121000" y="511663"/>
                  <a:pt x="147987" y="505313"/>
                </a:cubicBezTo>
                <a:cubicBezTo>
                  <a:pt x="174974" y="498963"/>
                  <a:pt x="406750" y="152888"/>
                  <a:pt x="471837" y="152888"/>
                </a:cubicBezTo>
                <a:cubicBezTo>
                  <a:pt x="536924" y="152888"/>
                  <a:pt x="497237" y="506900"/>
                  <a:pt x="538512" y="505313"/>
                </a:cubicBezTo>
                <a:cubicBezTo>
                  <a:pt x="579787" y="503726"/>
                  <a:pt x="667100" y="143363"/>
                  <a:pt x="719487" y="143363"/>
                </a:cubicBezTo>
                <a:cubicBezTo>
                  <a:pt x="771874" y="143363"/>
                  <a:pt x="803625" y="505313"/>
                  <a:pt x="852837" y="505313"/>
                </a:cubicBezTo>
                <a:cubicBezTo>
                  <a:pt x="902049" y="505313"/>
                  <a:pt x="962375" y="148125"/>
                  <a:pt x="1014762" y="143363"/>
                </a:cubicBezTo>
                <a:cubicBezTo>
                  <a:pt x="1067149" y="138601"/>
                  <a:pt x="1124300" y="473563"/>
                  <a:pt x="1167162" y="476738"/>
                </a:cubicBezTo>
                <a:cubicBezTo>
                  <a:pt x="1210024" y="479913"/>
                  <a:pt x="1238600" y="160826"/>
                  <a:pt x="1271937" y="162413"/>
                </a:cubicBezTo>
                <a:cubicBezTo>
                  <a:pt x="1305274" y="164000"/>
                  <a:pt x="1337025" y="492613"/>
                  <a:pt x="1367187" y="486263"/>
                </a:cubicBezTo>
                <a:cubicBezTo>
                  <a:pt x="1397349" y="479913"/>
                  <a:pt x="1400525" y="117963"/>
                  <a:pt x="1452912" y="124313"/>
                </a:cubicBezTo>
                <a:cubicBezTo>
                  <a:pt x="1505299" y="130663"/>
                  <a:pt x="1632300" y="529126"/>
                  <a:pt x="1681512" y="524363"/>
                </a:cubicBezTo>
                <a:cubicBezTo>
                  <a:pt x="1730725" y="519601"/>
                  <a:pt x="1687862" y="105263"/>
                  <a:pt x="1748187" y="95738"/>
                </a:cubicBezTo>
                <a:cubicBezTo>
                  <a:pt x="1808512" y="86213"/>
                  <a:pt x="1997425" y="476738"/>
                  <a:pt x="2043462" y="467213"/>
                </a:cubicBezTo>
                <a:cubicBezTo>
                  <a:pt x="2089500" y="457688"/>
                  <a:pt x="1983137" y="38588"/>
                  <a:pt x="2024412" y="38588"/>
                </a:cubicBezTo>
                <a:cubicBezTo>
                  <a:pt x="2065687" y="38588"/>
                  <a:pt x="2249837" y="473563"/>
                  <a:pt x="2291112" y="467213"/>
                </a:cubicBezTo>
                <a:cubicBezTo>
                  <a:pt x="2332387" y="460863"/>
                  <a:pt x="2230787" y="16363"/>
                  <a:pt x="2272062" y="488"/>
                </a:cubicBezTo>
                <a:cubicBezTo>
                  <a:pt x="2313337" y="-15387"/>
                  <a:pt x="2495900" y="360851"/>
                  <a:pt x="2538762" y="371963"/>
                </a:cubicBezTo>
                <a:cubicBezTo>
                  <a:pt x="2581624" y="383075"/>
                  <a:pt x="2495900" y="62401"/>
                  <a:pt x="2529237" y="67163"/>
                </a:cubicBezTo>
                <a:cubicBezTo>
                  <a:pt x="2562574" y="71925"/>
                  <a:pt x="2708625" y="406888"/>
                  <a:pt x="2738787" y="400538"/>
                </a:cubicBezTo>
                <a:cubicBezTo>
                  <a:pt x="2768949" y="394188"/>
                  <a:pt x="2739580" y="211625"/>
                  <a:pt x="2710212" y="29063"/>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sz="1400">
              <a:solidFill>
                <a:schemeClr val="bg1"/>
              </a:solidFill>
              <a:latin typeface="微软雅黑" pitchFamily="34" charset="-122"/>
              <a:ea typeface="微软雅黑" pitchFamily="34" charset="-122"/>
            </a:endParaRPr>
          </a:p>
        </p:txBody>
      </p:sp>
      <p:grpSp>
        <p:nvGrpSpPr>
          <p:cNvPr id="2" name="组合 1"/>
          <p:cNvGrpSpPr/>
          <p:nvPr/>
        </p:nvGrpSpPr>
        <p:grpSpPr>
          <a:xfrm>
            <a:off x="446046" y="372757"/>
            <a:ext cx="1199070" cy="638597"/>
            <a:chOff x="504280" y="450404"/>
            <a:chExt cx="1355621" cy="771618"/>
          </a:xfrm>
        </p:grpSpPr>
        <p:sp>
          <p:nvSpPr>
            <p:cNvPr id="19" name="任意多边形 18"/>
            <p:cNvSpPr/>
            <p:nvPr/>
          </p:nvSpPr>
          <p:spPr>
            <a:xfrm>
              <a:off x="504280" y="450404"/>
              <a:ext cx="1355621" cy="771618"/>
            </a:xfrm>
            <a:custGeom>
              <a:avLst/>
              <a:gdLst>
                <a:gd name="connsiteX0" fmla="*/ 307399 w 1279908"/>
                <a:gd name="connsiteY0" fmla="*/ 232729 h 728522"/>
                <a:gd name="connsiteX1" fmla="*/ 2599 w 1279908"/>
                <a:gd name="connsiteY1" fmla="*/ 289879 h 728522"/>
                <a:gd name="connsiteX2" fmla="*/ 459799 w 1279908"/>
                <a:gd name="connsiteY2" fmla="*/ 728029 h 728522"/>
                <a:gd name="connsiteX3" fmla="*/ 1278949 w 1279908"/>
                <a:gd name="connsiteY3" fmla="*/ 194629 h 728522"/>
                <a:gd name="connsiteX4" fmla="*/ 612199 w 1279908"/>
                <a:gd name="connsiteY4" fmla="*/ 4129 h 728522"/>
                <a:gd name="connsiteX5" fmla="*/ 40699 w 1279908"/>
                <a:gd name="connsiteY5" fmla="*/ 347029 h 72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9908" h="728522">
                  <a:moveTo>
                    <a:pt x="307399" y="232729"/>
                  </a:moveTo>
                  <a:cubicBezTo>
                    <a:pt x="142299" y="220029"/>
                    <a:pt x="-22801" y="207329"/>
                    <a:pt x="2599" y="289879"/>
                  </a:cubicBezTo>
                  <a:cubicBezTo>
                    <a:pt x="27999" y="372429"/>
                    <a:pt x="247074" y="743904"/>
                    <a:pt x="459799" y="728029"/>
                  </a:cubicBezTo>
                  <a:cubicBezTo>
                    <a:pt x="672524" y="712154"/>
                    <a:pt x="1253549" y="315279"/>
                    <a:pt x="1278949" y="194629"/>
                  </a:cubicBezTo>
                  <a:cubicBezTo>
                    <a:pt x="1304349" y="73979"/>
                    <a:pt x="818574" y="-21271"/>
                    <a:pt x="612199" y="4129"/>
                  </a:cubicBezTo>
                  <a:cubicBezTo>
                    <a:pt x="405824" y="29529"/>
                    <a:pt x="223261" y="188279"/>
                    <a:pt x="40699" y="347029"/>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0" name="TextBox 19"/>
            <p:cNvSpPr txBox="1"/>
            <p:nvPr/>
          </p:nvSpPr>
          <p:spPr>
            <a:xfrm>
              <a:off x="765376" y="587899"/>
              <a:ext cx="908322" cy="502047"/>
            </a:xfrm>
            <a:prstGeom prst="rect">
              <a:avLst/>
            </a:prstGeom>
            <a:noFill/>
          </p:spPr>
          <p:txBody>
            <a:bodyPr wrap="none" rtlCol="0">
              <a:spAutoFit/>
            </a:bodyPr>
            <a:lstStyle/>
            <a:p>
              <a:pPr algn="ctr"/>
              <a:r>
                <a:rPr lang="zh-CN" altLang="en-US" sz="2100" dirty="0">
                  <a:solidFill>
                    <a:schemeClr val="bg1"/>
                  </a:solidFill>
                  <a:latin typeface="微软雅黑" pitchFamily="34" charset="-122"/>
                  <a:ea typeface="微软雅黑" pitchFamily="34" charset="-122"/>
                </a:rPr>
                <a:t>目 录</a:t>
              </a:r>
            </a:p>
          </p:txBody>
        </p:sp>
      </p:grpSp>
      <p:grpSp>
        <p:nvGrpSpPr>
          <p:cNvPr id="22" name="组合 21"/>
          <p:cNvGrpSpPr/>
          <p:nvPr/>
        </p:nvGrpSpPr>
        <p:grpSpPr>
          <a:xfrm>
            <a:off x="2586997" y="3098239"/>
            <a:ext cx="2890743" cy="521260"/>
            <a:chOff x="2816010" y="3733630"/>
            <a:chExt cx="3268158" cy="629839"/>
          </a:xfrm>
        </p:grpSpPr>
        <p:sp>
          <p:nvSpPr>
            <p:cNvPr id="36" name="任意多边形 35"/>
            <p:cNvSpPr/>
            <p:nvPr/>
          </p:nvSpPr>
          <p:spPr>
            <a:xfrm>
              <a:off x="2824133" y="3733630"/>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7" name="TextBox 36"/>
            <p:cNvSpPr txBox="1"/>
            <p:nvPr/>
          </p:nvSpPr>
          <p:spPr>
            <a:xfrm rot="21349957">
              <a:off x="3685264" y="3816633"/>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2018</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工作计划</a:t>
              </a:r>
            </a:p>
          </p:txBody>
        </p:sp>
        <p:sp>
          <p:nvSpPr>
            <p:cNvPr id="38" name="TextBox 37"/>
            <p:cNvSpPr txBox="1"/>
            <p:nvPr/>
          </p:nvSpPr>
          <p:spPr>
            <a:xfrm>
              <a:off x="2816010" y="3805638"/>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5</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413594880"/>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7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0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2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50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22" presetClass="entr" presetSubtype="8" fill="hold" grpId="0" nodeType="afterEffect">
                                  <p:stCondLst>
                                    <p:cond delay="50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par>
                                <p:cTn id="33" presetID="9" presetClass="emph" presetSubtype="0" nodeType="withEffect">
                                  <p:stCondLst>
                                    <p:cond delay="500"/>
                                  </p:stCondLst>
                                  <p:childTnLst>
                                    <p:set>
                                      <p:cBhvr rctx="PPT">
                                        <p:cTn id="34" dur="indefinite"/>
                                        <p:tgtEl>
                                          <p:spTgt spid="3"/>
                                        </p:tgtEl>
                                        <p:attrNameLst>
                                          <p:attrName>style.opacity</p:attrName>
                                        </p:attrNameLst>
                                      </p:cBhvr>
                                      <p:to>
                                        <p:strVal val="0.5"/>
                                      </p:to>
                                    </p:set>
                                    <p:animEffect filter="image" prLst="opacity: 0.5">
                                      <p:cBhvr rctx="IE">
                                        <p:cTn id="35" dur="indefinite"/>
                                        <p:tgtEl>
                                          <p:spTgt spid="3"/>
                                        </p:tgtEl>
                                      </p:cBhvr>
                                    </p:animEffect>
                                  </p:childTnLst>
                                </p:cTn>
                              </p:par>
                              <p:par>
                                <p:cTn id="36" presetID="9" presetClass="emph" presetSubtype="0" nodeType="withEffect">
                                  <p:stCondLst>
                                    <p:cond delay="500"/>
                                  </p:stCondLst>
                                  <p:childTnLst>
                                    <p:set>
                                      <p:cBhvr rctx="PPT">
                                        <p:cTn id="37" dur="indefinite"/>
                                        <p:tgtEl>
                                          <p:spTgt spid="4"/>
                                        </p:tgtEl>
                                        <p:attrNameLst>
                                          <p:attrName>style.opacity</p:attrName>
                                        </p:attrNameLst>
                                      </p:cBhvr>
                                      <p:to>
                                        <p:strVal val="0.5"/>
                                      </p:to>
                                    </p:set>
                                    <p:animEffect filter="image" prLst="opacity: 0.5">
                                      <p:cBhvr rctx="IE">
                                        <p:cTn id="38" dur="indefinite"/>
                                        <p:tgtEl>
                                          <p:spTgt spid="4"/>
                                        </p:tgtEl>
                                      </p:cBhvr>
                                    </p:animEffect>
                                  </p:childTnLst>
                                </p:cTn>
                              </p:par>
                              <p:par>
                                <p:cTn id="39" presetID="9" presetClass="emph" presetSubtype="0" nodeType="withEffect">
                                  <p:stCondLst>
                                    <p:cond delay="500"/>
                                  </p:stCondLst>
                                  <p:childTnLst>
                                    <p:set>
                                      <p:cBhvr rctx="PPT">
                                        <p:cTn id="40" dur="indefinite"/>
                                        <p:tgtEl>
                                          <p:spTgt spid="6"/>
                                        </p:tgtEl>
                                        <p:attrNameLst>
                                          <p:attrName>style.opacity</p:attrName>
                                        </p:attrNameLst>
                                      </p:cBhvr>
                                      <p:to>
                                        <p:strVal val="0.5"/>
                                      </p:to>
                                    </p:set>
                                    <p:animEffect filter="image" prLst="opacity: 0.5">
                                      <p:cBhvr rctx="IE">
                                        <p:cTn id="41" dur="indefinite"/>
                                        <p:tgtEl>
                                          <p:spTgt spid="6"/>
                                        </p:tgtEl>
                                      </p:cBhvr>
                                    </p:animEffect>
                                  </p:childTnLst>
                                </p:cTn>
                              </p:par>
                              <p:par>
                                <p:cTn id="42" presetID="9" presetClass="emph" presetSubtype="0" nodeType="withEffect">
                                  <p:stCondLst>
                                    <p:cond delay="500"/>
                                  </p:stCondLst>
                                  <p:childTnLst>
                                    <p:set>
                                      <p:cBhvr rctx="PPT">
                                        <p:cTn id="43" dur="indefinite"/>
                                        <p:tgtEl>
                                          <p:spTgt spid="5"/>
                                        </p:tgtEl>
                                        <p:attrNameLst>
                                          <p:attrName>style.opacity</p:attrName>
                                        </p:attrNameLst>
                                      </p:cBhvr>
                                      <p:to>
                                        <p:strVal val="0.5"/>
                                      </p:to>
                                    </p:set>
                                    <p:animEffect filter="image" prLst="opacity: 0.5">
                                      <p:cBhvr rctx="IE">
                                        <p:cTn id="44" dur="indefinite"/>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12"/>
          <p:cNvSpPr txBox="1"/>
          <p:nvPr/>
        </p:nvSpPr>
        <p:spPr>
          <a:xfrm>
            <a:off x="6784096" y="1194530"/>
            <a:ext cx="637250" cy="295221"/>
          </a:xfrm>
          <a:prstGeom prst="rect">
            <a:avLst/>
          </a:prstGeom>
          <a:noFill/>
        </p:spPr>
        <p:txBody>
          <a:bodyPr wrap="none" lIns="79006" tIns="39503" rIns="79006" bIns="39503" rtlCol="0">
            <a:spAutoFit/>
          </a:bodyPr>
          <a:lstStyle/>
          <a:p>
            <a:r>
              <a:rPr lang="en-US" altLang="zh-CN" sz="1400" dirty="0">
                <a:solidFill>
                  <a:schemeClr val="bg1">
                    <a:lumMod val="95000"/>
                  </a:schemeClr>
                </a:solidFill>
                <a:latin typeface="微软雅黑" panose="020B0503020204020204" pitchFamily="34" charset="-122"/>
                <a:ea typeface="微软雅黑" panose="020B0503020204020204" pitchFamily="34" charset="-122"/>
              </a:rPr>
              <a:t>100%</a:t>
            </a:r>
            <a:endParaRPr lang="zh-CN" altLang="en-US"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2" name="文本框 12"/>
          <p:cNvSpPr txBox="1"/>
          <p:nvPr/>
        </p:nvSpPr>
        <p:spPr>
          <a:xfrm>
            <a:off x="6060431" y="1517751"/>
            <a:ext cx="531452" cy="295221"/>
          </a:xfrm>
          <a:prstGeom prst="rect">
            <a:avLst/>
          </a:prstGeom>
          <a:noFill/>
        </p:spPr>
        <p:txBody>
          <a:bodyPr wrap="none" lIns="79006" tIns="39503" rIns="79006" bIns="39503" rtlCol="0">
            <a:spAutoFit/>
          </a:bodyPr>
          <a:lstStyle/>
          <a:p>
            <a:r>
              <a:rPr lang="en-US" altLang="zh-CN" sz="1400" dirty="0">
                <a:solidFill>
                  <a:schemeClr val="bg1">
                    <a:lumMod val="95000"/>
                  </a:schemeClr>
                </a:solidFill>
                <a:latin typeface="微软雅黑" panose="020B0503020204020204" pitchFamily="34" charset="-122"/>
                <a:ea typeface="微软雅黑" panose="020B0503020204020204" pitchFamily="34" charset="-122"/>
              </a:rPr>
              <a:t>90%</a:t>
            </a:r>
            <a:endParaRPr lang="zh-CN" altLang="en-US"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3" name="文本框 12"/>
          <p:cNvSpPr txBox="1"/>
          <p:nvPr/>
        </p:nvSpPr>
        <p:spPr>
          <a:xfrm>
            <a:off x="5319171" y="1708200"/>
            <a:ext cx="531452" cy="295221"/>
          </a:xfrm>
          <a:prstGeom prst="rect">
            <a:avLst/>
          </a:prstGeom>
          <a:noFill/>
        </p:spPr>
        <p:txBody>
          <a:bodyPr wrap="none" lIns="79006" tIns="39503" rIns="79006" bIns="39503" rtlCol="0">
            <a:spAutoFit/>
          </a:bodyPr>
          <a:lstStyle/>
          <a:p>
            <a:r>
              <a:rPr lang="en-US" altLang="zh-CN" sz="1400" dirty="0">
                <a:solidFill>
                  <a:schemeClr val="bg1">
                    <a:lumMod val="95000"/>
                  </a:schemeClr>
                </a:solidFill>
                <a:latin typeface="微软雅黑" panose="020B0503020204020204" pitchFamily="34" charset="-122"/>
                <a:ea typeface="微软雅黑" panose="020B0503020204020204" pitchFamily="34" charset="-122"/>
              </a:rPr>
              <a:t>75%</a:t>
            </a:r>
            <a:endParaRPr lang="zh-CN" altLang="en-US"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4" name="文本框 12"/>
          <p:cNvSpPr txBox="1"/>
          <p:nvPr/>
        </p:nvSpPr>
        <p:spPr>
          <a:xfrm>
            <a:off x="4571261" y="2099125"/>
            <a:ext cx="531452" cy="295221"/>
          </a:xfrm>
          <a:prstGeom prst="rect">
            <a:avLst/>
          </a:prstGeom>
          <a:noFill/>
        </p:spPr>
        <p:txBody>
          <a:bodyPr wrap="none" lIns="79006" tIns="39503" rIns="79006" bIns="39503" rtlCol="0">
            <a:spAutoFit/>
          </a:bodyPr>
          <a:lstStyle/>
          <a:p>
            <a:r>
              <a:rPr lang="en-US" altLang="zh-CN" sz="1400" dirty="0">
                <a:solidFill>
                  <a:schemeClr val="bg1">
                    <a:lumMod val="95000"/>
                  </a:schemeClr>
                </a:solidFill>
                <a:latin typeface="微软雅黑" panose="020B0503020204020204" pitchFamily="34" charset="-122"/>
                <a:ea typeface="微软雅黑" panose="020B0503020204020204" pitchFamily="34" charset="-122"/>
              </a:rPr>
              <a:t>40%</a:t>
            </a:r>
            <a:endParaRPr lang="zh-CN" altLang="en-US"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8" name="矩形 1"/>
          <p:cNvSpPr/>
          <p:nvPr/>
        </p:nvSpPr>
        <p:spPr>
          <a:xfrm>
            <a:off x="6784095" y="1557258"/>
            <a:ext cx="477044" cy="1979091"/>
          </a:xfrm>
          <a:custGeom>
            <a:avLst/>
            <a:gdLst>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0 w 1584176"/>
              <a:gd name="connsiteY4" fmla="*/ 0 h 1584176"/>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91440 w 1584176"/>
              <a:gd name="connsiteY4" fmla="*/ 91440 h 1584176"/>
              <a:gd name="connsiteX0" fmla="*/ 55756 w 1584176"/>
              <a:gd name="connsiteY0" fmla="*/ 0 h 1651083"/>
              <a:gd name="connsiteX1" fmla="*/ 1584176 w 1584176"/>
              <a:gd name="connsiteY1" fmla="*/ 66907 h 1651083"/>
              <a:gd name="connsiteX2" fmla="*/ 1584176 w 1584176"/>
              <a:gd name="connsiteY2" fmla="*/ 1651083 h 1651083"/>
              <a:gd name="connsiteX3" fmla="*/ 0 w 1584176"/>
              <a:gd name="connsiteY3" fmla="*/ 1651083 h 1651083"/>
              <a:gd name="connsiteX4" fmla="*/ 91440 w 1584176"/>
              <a:gd name="connsiteY4" fmla="*/ 158347 h 1651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4176" h="1651083">
                <a:moveTo>
                  <a:pt x="55756" y="0"/>
                </a:moveTo>
                <a:lnTo>
                  <a:pt x="1584176" y="66907"/>
                </a:lnTo>
                <a:lnTo>
                  <a:pt x="1584176" y="1651083"/>
                </a:lnTo>
                <a:lnTo>
                  <a:pt x="0" y="1651083"/>
                </a:lnTo>
                <a:cubicBezTo>
                  <a:pt x="0" y="1123024"/>
                  <a:pt x="91440" y="158347"/>
                  <a:pt x="91440" y="158347"/>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a:solidFill>
                <a:schemeClr val="bg1"/>
              </a:solidFill>
              <a:latin typeface="微软雅黑" pitchFamily="34" charset="-122"/>
              <a:ea typeface="微软雅黑" pitchFamily="34" charset="-122"/>
            </a:endParaRPr>
          </a:p>
        </p:txBody>
      </p:sp>
      <p:sp>
        <p:nvSpPr>
          <p:cNvPr id="30" name="矩形 1"/>
          <p:cNvSpPr/>
          <p:nvPr/>
        </p:nvSpPr>
        <p:spPr>
          <a:xfrm>
            <a:off x="5319171" y="2034934"/>
            <a:ext cx="477044" cy="1517141"/>
          </a:xfrm>
          <a:custGeom>
            <a:avLst/>
            <a:gdLst>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0 w 1584176"/>
              <a:gd name="connsiteY4" fmla="*/ 0 h 1584176"/>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91440 w 1584176"/>
              <a:gd name="connsiteY4" fmla="*/ 91440 h 1584176"/>
              <a:gd name="connsiteX0" fmla="*/ 55756 w 1584176"/>
              <a:gd name="connsiteY0" fmla="*/ 0 h 1651083"/>
              <a:gd name="connsiteX1" fmla="*/ 1584176 w 1584176"/>
              <a:gd name="connsiteY1" fmla="*/ 66907 h 1651083"/>
              <a:gd name="connsiteX2" fmla="*/ 1584176 w 1584176"/>
              <a:gd name="connsiteY2" fmla="*/ 1651083 h 1651083"/>
              <a:gd name="connsiteX3" fmla="*/ 0 w 1584176"/>
              <a:gd name="connsiteY3" fmla="*/ 1651083 h 1651083"/>
              <a:gd name="connsiteX4" fmla="*/ 91440 w 1584176"/>
              <a:gd name="connsiteY4" fmla="*/ 158347 h 1651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4176" h="1651083">
                <a:moveTo>
                  <a:pt x="55756" y="0"/>
                </a:moveTo>
                <a:lnTo>
                  <a:pt x="1584176" y="66907"/>
                </a:lnTo>
                <a:lnTo>
                  <a:pt x="1584176" y="1651083"/>
                </a:lnTo>
                <a:lnTo>
                  <a:pt x="0" y="1651083"/>
                </a:lnTo>
                <a:cubicBezTo>
                  <a:pt x="0" y="1123024"/>
                  <a:pt x="91440" y="158347"/>
                  <a:pt x="91440" y="158347"/>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a:solidFill>
                <a:schemeClr val="bg1"/>
              </a:solidFill>
              <a:latin typeface="微软雅黑" pitchFamily="34" charset="-122"/>
              <a:ea typeface="微软雅黑" pitchFamily="34" charset="-122"/>
            </a:endParaRPr>
          </a:p>
        </p:txBody>
      </p:sp>
      <p:sp>
        <p:nvSpPr>
          <p:cNvPr id="37" name="矩形 1"/>
          <p:cNvSpPr/>
          <p:nvPr/>
        </p:nvSpPr>
        <p:spPr>
          <a:xfrm>
            <a:off x="4550198" y="2500225"/>
            <a:ext cx="477044" cy="1036458"/>
          </a:xfrm>
          <a:custGeom>
            <a:avLst/>
            <a:gdLst>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0 w 1584176"/>
              <a:gd name="connsiteY4" fmla="*/ 0 h 1584176"/>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91440 w 1584176"/>
              <a:gd name="connsiteY4" fmla="*/ 91440 h 1584176"/>
              <a:gd name="connsiteX0" fmla="*/ 55756 w 1584176"/>
              <a:gd name="connsiteY0" fmla="*/ 0 h 1651083"/>
              <a:gd name="connsiteX1" fmla="*/ 1584176 w 1584176"/>
              <a:gd name="connsiteY1" fmla="*/ 66907 h 1651083"/>
              <a:gd name="connsiteX2" fmla="*/ 1584176 w 1584176"/>
              <a:gd name="connsiteY2" fmla="*/ 1651083 h 1651083"/>
              <a:gd name="connsiteX3" fmla="*/ 0 w 1584176"/>
              <a:gd name="connsiteY3" fmla="*/ 1651083 h 1651083"/>
              <a:gd name="connsiteX4" fmla="*/ 91440 w 1584176"/>
              <a:gd name="connsiteY4" fmla="*/ 158347 h 1651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4176" h="1651083">
                <a:moveTo>
                  <a:pt x="55756" y="0"/>
                </a:moveTo>
                <a:lnTo>
                  <a:pt x="1584176" y="66907"/>
                </a:lnTo>
                <a:lnTo>
                  <a:pt x="1584176" y="1651083"/>
                </a:lnTo>
                <a:lnTo>
                  <a:pt x="0" y="1651083"/>
                </a:lnTo>
                <a:cubicBezTo>
                  <a:pt x="0" y="1123024"/>
                  <a:pt x="91440" y="158347"/>
                  <a:pt x="91440" y="158347"/>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a:solidFill>
                <a:schemeClr val="bg1"/>
              </a:solidFill>
              <a:latin typeface="微软雅黑" pitchFamily="34" charset="-122"/>
              <a:ea typeface="微软雅黑" pitchFamily="34" charset="-122"/>
            </a:endParaRPr>
          </a:p>
        </p:txBody>
      </p:sp>
      <p:sp>
        <p:nvSpPr>
          <p:cNvPr id="39" name="矩形 1"/>
          <p:cNvSpPr/>
          <p:nvPr/>
        </p:nvSpPr>
        <p:spPr>
          <a:xfrm>
            <a:off x="6057250" y="1869652"/>
            <a:ext cx="477044" cy="1681632"/>
          </a:xfrm>
          <a:custGeom>
            <a:avLst/>
            <a:gdLst>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0 w 1584176"/>
              <a:gd name="connsiteY4" fmla="*/ 0 h 1584176"/>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91440 w 1584176"/>
              <a:gd name="connsiteY4" fmla="*/ 91440 h 1584176"/>
              <a:gd name="connsiteX0" fmla="*/ 55756 w 1584176"/>
              <a:gd name="connsiteY0" fmla="*/ 0 h 1651083"/>
              <a:gd name="connsiteX1" fmla="*/ 1584176 w 1584176"/>
              <a:gd name="connsiteY1" fmla="*/ 66907 h 1651083"/>
              <a:gd name="connsiteX2" fmla="*/ 1584176 w 1584176"/>
              <a:gd name="connsiteY2" fmla="*/ 1651083 h 1651083"/>
              <a:gd name="connsiteX3" fmla="*/ 0 w 1584176"/>
              <a:gd name="connsiteY3" fmla="*/ 1651083 h 1651083"/>
              <a:gd name="connsiteX4" fmla="*/ 91440 w 1584176"/>
              <a:gd name="connsiteY4" fmla="*/ 158347 h 1651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4176" h="1651083">
                <a:moveTo>
                  <a:pt x="55756" y="0"/>
                </a:moveTo>
                <a:lnTo>
                  <a:pt x="1584176" y="66907"/>
                </a:lnTo>
                <a:lnTo>
                  <a:pt x="1584176" y="1651083"/>
                </a:lnTo>
                <a:lnTo>
                  <a:pt x="0" y="1651083"/>
                </a:lnTo>
                <a:cubicBezTo>
                  <a:pt x="0" y="1123024"/>
                  <a:pt x="91440" y="158347"/>
                  <a:pt x="91440" y="158347"/>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a:solidFill>
                <a:schemeClr val="bg1"/>
              </a:solidFill>
              <a:latin typeface="微软雅黑" pitchFamily="34" charset="-122"/>
              <a:ea typeface="微软雅黑" pitchFamily="34" charset="-122"/>
            </a:endParaRPr>
          </a:p>
        </p:txBody>
      </p:sp>
      <p:grpSp>
        <p:nvGrpSpPr>
          <p:cNvPr id="10" name="组合 9"/>
          <p:cNvGrpSpPr/>
          <p:nvPr/>
        </p:nvGrpSpPr>
        <p:grpSpPr>
          <a:xfrm>
            <a:off x="3828369" y="746638"/>
            <a:ext cx="3458649" cy="919838"/>
            <a:chOff x="4328199" y="902166"/>
            <a:chExt cx="3910209" cy="1111442"/>
          </a:xfrm>
        </p:grpSpPr>
        <p:sp>
          <p:nvSpPr>
            <p:cNvPr id="46" name="任意多边形 45"/>
            <p:cNvSpPr/>
            <p:nvPr/>
          </p:nvSpPr>
          <p:spPr>
            <a:xfrm rot="15000000" flipH="1" flipV="1">
              <a:off x="6051604" y="-173197"/>
              <a:ext cx="463400" cy="3910209"/>
            </a:xfrm>
            <a:custGeom>
              <a:avLst/>
              <a:gdLst>
                <a:gd name="connsiteX0" fmla="*/ 0 w 116465"/>
                <a:gd name="connsiteY0" fmla="*/ 667658 h 667658"/>
                <a:gd name="connsiteX1" fmla="*/ 116114 w 116465"/>
                <a:gd name="connsiteY1" fmla="*/ 362858 h 667658"/>
                <a:gd name="connsiteX2" fmla="*/ 29028 w 116465"/>
                <a:gd name="connsiteY2" fmla="*/ 0 h 667658"/>
              </a:gdLst>
              <a:ahLst/>
              <a:cxnLst>
                <a:cxn ang="0">
                  <a:pos x="connsiteX0" y="connsiteY0"/>
                </a:cxn>
                <a:cxn ang="0">
                  <a:pos x="connsiteX1" y="connsiteY1"/>
                </a:cxn>
                <a:cxn ang="0">
                  <a:pos x="connsiteX2" y="connsiteY2"/>
                </a:cxn>
              </a:cxnLst>
              <a:rect l="l" t="t" r="r" b="b"/>
              <a:pathLst>
                <a:path w="116465" h="667658">
                  <a:moveTo>
                    <a:pt x="0" y="667658"/>
                  </a:moveTo>
                  <a:cubicBezTo>
                    <a:pt x="55638" y="570896"/>
                    <a:pt x="111276" y="474134"/>
                    <a:pt x="116114" y="362858"/>
                  </a:cubicBezTo>
                  <a:cubicBezTo>
                    <a:pt x="120952" y="251582"/>
                    <a:pt x="74990" y="125791"/>
                    <a:pt x="29028"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sp>
          <p:nvSpPr>
            <p:cNvPr id="57" name="任意多边形 56"/>
            <p:cNvSpPr/>
            <p:nvPr/>
          </p:nvSpPr>
          <p:spPr>
            <a:xfrm rot="120000" flipH="1" flipV="1">
              <a:off x="7799837" y="902166"/>
              <a:ext cx="391156" cy="508503"/>
            </a:xfrm>
            <a:custGeom>
              <a:avLst/>
              <a:gdLst>
                <a:gd name="connsiteX0" fmla="*/ 88331 w 146388"/>
                <a:gd name="connsiteY0" fmla="*/ 0 h 199434"/>
                <a:gd name="connsiteX1" fmla="*/ 1245 w 146388"/>
                <a:gd name="connsiteY1" fmla="*/ 188686 h 199434"/>
                <a:gd name="connsiteX2" fmla="*/ 146388 w 146388"/>
                <a:gd name="connsiteY2" fmla="*/ 159657 h 199434"/>
                <a:gd name="connsiteX0" fmla="*/ 88331 w 146388"/>
                <a:gd name="connsiteY0" fmla="*/ 0 h 188686"/>
                <a:gd name="connsiteX1" fmla="*/ 1245 w 146388"/>
                <a:gd name="connsiteY1" fmla="*/ 188686 h 188686"/>
                <a:gd name="connsiteX2" fmla="*/ 146388 w 146388"/>
                <a:gd name="connsiteY2" fmla="*/ 159657 h 188686"/>
                <a:gd name="connsiteX0" fmla="*/ 87086 w 145143"/>
                <a:gd name="connsiteY0" fmla="*/ 0 h 188686"/>
                <a:gd name="connsiteX1" fmla="*/ 0 w 145143"/>
                <a:gd name="connsiteY1" fmla="*/ 188686 h 188686"/>
                <a:gd name="connsiteX2" fmla="*/ 145143 w 145143"/>
                <a:gd name="connsiteY2" fmla="*/ 159657 h 188686"/>
              </a:gdLst>
              <a:ahLst/>
              <a:cxnLst>
                <a:cxn ang="0">
                  <a:pos x="connsiteX0" y="connsiteY0"/>
                </a:cxn>
                <a:cxn ang="0">
                  <a:pos x="connsiteX1" y="connsiteY1"/>
                </a:cxn>
                <a:cxn ang="0">
                  <a:pos x="connsiteX2" y="connsiteY2"/>
                </a:cxn>
              </a:cxnLst>
              <a:rect l="l" t="t" r="r" b="b"/>
              <a:pathLst>
                <a:path w="145143" h="188686">
                  <a:moveTo>
                    <a:pt x="87086" y="0"/>
                  </a:moveTo>
                  <a:lnTo>
                    <a:pt x="0" y="188686"/>
                  </a:lnTo>
                  <a:lnTo>
                    <a:pt x="145143" y="159657"/>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grpSp>
      <p:sp>
        <p:nvSpPr>
          <p:cNvPr id="60" name="矩形 59"/>
          <p:cNvSpPr/>
          <p:nvPr/>
        </p:nvSpPr>
        <p:spPr>
          <a:xfrm>
            <a:off x="1146661" y="1917082"/>
            <a:ext cx="3363592" cy="2341935"/>
          </a:xfrm>
          <a:prstGeom prst="rect">
            <a:avLst/>
          </a:prstGeom>
        </p:spPr>
        <p:txBody>
          <a:bodyPr wrap="square" lIns="79006" tIns="39503" rIns="79006" bIns="3950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46895" indent="-246895" algn="just">
              <a:lnSpc>
                <a:spcPct val="150000"/>
              </a:lnSpc>
              <a:buFont typeface="Wingdings" panose="05000000000000000000" pitchFamily="2" charset="2"/>
              <a:buChar char="p"/>
            </a:pPr>
            <a:r>
              <a:rPr lang="zh-CN" altLang="en-US" sz="1400" dirty="0">
                <a:solidFill>
                  <a:schemeClr val="bg1"/>
                </a:solidFill>
                <a:latin typeface="微软雅黑" pitchFamily="34" charset="-122"/>
                <a:ea typeface="微软雅黑" pitchFamily="34" charset="-122"/>
              </a:rPr>
              <a:t>此处添加你的文字信息</a:t>
            </a:r>
            <a:endParaRPr lang="en-US" altLang="zh-CN" sz="1400" dirty="0">
              <a:solidFill>
                <a:schemeClr val="bg1"/>
              </a:solidFill>
              <a:latin typeface="微软雅黑" pitchFamily="34" charset="-122"/>
              <a:ea typeface="微软雅黑" pitchFamily="34" charset="-122"/>
            </a:endParaRPr>
          </a:p>
          <a:p>
            <a:pPr marL="246895" indent="-246895" algn="just">
              <a:lnSpc>
                <a:spcPct val="150000"/>
              </a:lnSpc>
              <a:buFont typeface="Wingdings" panose="05000000000000000000" pitchFamily="2" charset="2"/>
              <a:buChar char="p"/>
            </a:pPr>
            <a:r>
              <a:rPr lang="zh-CN" altLang="en-US" sz="1400" dirty="0">
                <a:solidFill>
                  <a:schemeClr val="bg1"/>
                </a:solidFill>
                <a:latin typeface="微软雅黑" pitchFamily="34" charset="-122"/>
                <a:ea typeface="微软雅黑" pitchFamily="34" charset="-122"/>
              </a:rPr>
              <a:t>此处添加你的文字信息</a:t>
            </a:r>
            <a:endParaRPr lang="en-US" altLang="zh-CN" sz="1400" dirty="0">
              <a:solidFill>
                <a:schemeClr val="bg1"/>
              </a:solidFill>
              <a:latin typeface="微软雅黑" pitchFamily="34" charset="-122"/>
              <a:ea typeface="微软雅黑" pitchFamily="34" charset="-122"/>
            </a:endParaRPr>
          </a:p>
          <a:p>
            <a:pPr marL="246895" indent="-246895" algn="just">
              <a:lnSpc>
                <a:spcPct val="150000"/>
              </a:lnSpc>
              <a:buFont typeface="Wingdings" panose="05000000000000000000" pitchFamily="2" charset="2"/>
              <a:buChar char="p"/>
            </a:pPr>
            <a:r>
              <a:rPr lang="zh-CN" altLang="en-US" sz="1400" dirty="0">
                <a:solidFill>
                  <a:schemeClr val="bg1"/>
                </a:solidFill>
                <a:latin typeface="微软雅黑" pitchFamily="34" charset="-122"/>
                <a:ea typeface="微软雅黑" pitchFamily="34" charset="-122"/>
              </a:rPr>
              <a:t>此处添加你的文字信息</a:t>
            </a:r>
            <a:endParaRPr lang="en-US" altLang="zh-CN" sz="1400" dirty="0">
              <a:solidFill>
                <a:schemeClr val="bg1"/>
              </a:solidFill>
              <a:latin typeface="微软雅黑" pitchFamily="34" charset="-122"/>
              <a:ea typeface="微软雅黑" pitchFamily="34" charset="-122"/>
            </a:endParaRPr>
          </a:p>
          <a:p>
            <a:pPr marL="246895" indent="-246895" algn="just">
              <a:lnSpc>
                <a:spcPct val="150000"/>
              </a:lnSpc>
              <a:buFont typeface="Wingdings" panose="05000000000000000000" pitchFamily="2" charset="2"/>
              <a:buChar char="p"/>
            </a:pPr>
            <a:r>
              <a:rPr lang="zh-CN" altLang="en-US" sz="1400" dirty="0">
                <a:solidFill>
                  <a:schemeClr val="bg1"/>
                </a:solidFill>
                <a:latin typeface="微软雅黑" pitchFamily="34" charset="-122"/>
                <a:ea typeface="微软雅黑" pitchFamily="34" charset="-122"/>
              </a:rPr>
              <a:t>此处添加你的文字信息</a:t>
            </a:r>
            <a:endParaRPr lang="en-US" altLang="zh-CN" sz="1400" dirty="0">
              <a:solidFill>
                <a:schemeClr val="bg1"/>
              </a:solidFill>
              <a:latin typeface="微软雅黑" pitchFamily="34" charset="-122"/>
              <a:ea typeface="微软雅黑" pitchFamily="34" charset="-122"/>
            </a:endParaRPr>
          </a:p>
          <a:p>
            <a:pPr marL="246895" indent="-246895" algn="just">
              <a:lnSpc>
                <a:spcPct val="150000"/>
              </a:lnSpc>
              <a:buFont typeface="Wingdings" panose="05000000000000000000" pitchFamily="2" charset="2"/>
              <a:buChar char="p"/>
            </a:pPr>
            <a:r>
              <a:rPr lang="zh-CN" altLang="en-US" sz="1400" dirty="0">
                <a:solidFill>
                  <a:schemeClr val="bg1"/>
                </a:solidFill>
                <a:latin typeface="微软雅黑" pitchFamily="34" charset="-122"/>
                <a:ea typeface="微软雅黑" pitchFamily="34" charset="-122"/>
              </a:rPr>
              <a:t>此处添加你的文字信息息</a:t>
            </a:r>
            <a:endParaRPr lang="en-US" altLang="zh-CN" sz="1400" dirty="0">
              <a:solidFill>
                <a:schemeClr val="bg1"/>
              </a:solidFill>
              <a:latin typeface="微软雅黑" pitchFamily="34" charset="-122"/>
              <a:ea typeface="微软雅黑" pitchFamily="34" charset="-122"/>
            </a:endParaRPr>
          </a:p>
          <a:p>
            <a:pPr algn="just">
              <a:lnSpc>
                <a:spcPct val="150000"/>
              </a:lnSpc>
            </a:pPr>
            <a:endParaRPr lang="en-US" altLang="zh-CN" sz="1400" dirty="0">
              <a:solidFill>
                <a:schemeClr val="bg1"/>
              </a:solidFill>
              <a:latin typeface="微软雅黑" pitchFamily="34" charset="-122"/>
              <a:ea typeface="微软雅黑" pitchFamily="34" charset="-122"/>
            </a:endParaRPr>
          </a:p>
          <a:p>
            <a:pPr marL="246895" indent="-246895" algn="just">
              <a:lnSpc>
                <a:spcPct val="150000"/>
              </a:lnSpc>
              <a:buFont typeface="Wingdings" pitchFamily="2" charset="2"/>
              <a:buChar char="l"/>
            </a:pPr>
            <a:endParaRPr lang="zh-CN" altLang="en-US" sz="1400" dirty="0">
              <a:solidFill>
                <a:schemeClr val="bg1"/>
              </a:solidFill>
              <a:latin typeface="微软雅黑" pitchFamily="34" charset="-122"/>
              <a:ea typeface="微软雅黑" pitchFamily="34" charset="-122"/>
            </a:endParaRPr>
          </a:p>
        </p:txBody>
      </p:sp>
      <p:sp>
        <p:nvSpPr>
          <p:cNvPr id="61" name="矩形 60"/>
          <p:cNvSpPr/>
          <p:nvPr/>
        </p:nvSpPr>
        <p:spPr>
          <a:xfrm>
            <a:off x="1481435" y="1677813"/>
            <a:ext cx="1638238" cy="310610"/>
          </a:xfrm>
          <a:prstGeom prst="rect">
            <a:avLst/>
          </a:prstGeom>
        </p:spPr>
        <p:txBody>
          <a:bodyPr wrap="square" lIns="79006" tIns="39503" rIns="79006" bIns="39503">
            <a:spAutoFit/>
          </a:bodyPr>
          <a:lstStyle/>
          <a:p>
            <a:pPr algn="ctr"/>
            <a:r>
              <a:rPr lang="zh-CN" altLang="en-US" b="1" dirty="0" smtClean="0">
                <a:solidFill>
                  <a:schemeClr val="bg1"/>
                </a:solidFill>
                <a:latin typeface="微软雅黑" pitchFamily="34" charset="-122"/>
                <a:ea typeface="微软雅黑" pitchFamily="34" charset="-122"/>
              </a:rPr>
              <a:t>单击添加标题</a:t>
            </a:r>
            <a:endParaRPr lang="zh-CN" altLang="en-US" b="1" dirty="0">
              <a:solidFill>
                <a:schemeClr val="bg1"/>
              </a:solidFill>
              <a:latin typeface="微软雅黑" pitchFamily="34" charset="-122"/>
              <a:ea typeface="微软雅黑" pitchFamily="34" charset="-122"/>
            </a:endParaRPr>
          </a:p>
        </p:txBody>
      </p:sp>
      <p:grpSp>
        <p:nvGrpSpPr>
          <p:cNvPr id="62" name="组合 61"/>
          <p:cNvGrpSpPr/>
          <p:nvPr/>
        </p:nvGrpSpPr>
        <p:grpSpPr>
          <a:xfrm>
            <a:off x="1746610" y="1157460"/>
            <a:ext cx="908723" cy="488281"/>
            <a:chOff x="1286088" y="1398561"/>
            <a:chExt cx="1027366" cy="589991"/>
          </a:xfrm>
        </p:grpSpPr>
        <p:sp>
          <p:nvSpPr>
            <p:cNvPr id="63" name="椭圆 8"/>
            <p:cNvSpPr/>
            <p:nvPr/>
          </p:nvSpPr>
          <p:spPr>
            <a:xfrm>
              <a:off x="1286088" y="1398561"/>
              <a:ext cx="1027366" cy="589991"/>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0 h 432048"/>
                <a:gd name="connsiteX1" fmla="*/ 1003116 w 1003116"/>
                <a:gd name="connsiteY1" fmla="*/ 216024 h 432048"/>
                <a:gd name="connsiteX2" fmla="*/ 501558 w 1003116"/>
                <a:gd name="connsiteY2" fmla="*/ 432048 h 432048"/>
                <a:gd name="connsiteX3" fmla="*/ 0 w 1003116"/>
                <a:gd name="connsiteY3" fmla="*/ 216024 h 432048"/>
                <a:gd name="connsiteX4" fmla="*/ 592998 w 1003116"/>
                <a:gd name="connsiteY4" fmla="*/ 9144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501558" y="0"/>
                  </a:moveTo>
                  <a:cubicBezTo>
                    <a:pt x="778561" y="0"/>
                    <a:pt x="1003116" y="96717"/>
                    <a:pt x="1003116" y="216024"/>
                  </a:cubicBezTo>
                  <a:cubicBezTo>
                    <a:pt x="1003116" y="335331"/>
                    <a:pt x="778561" y="432048"/>
                    <a:pt x="501558" y="432048"/>
                  </a:cubicBezTo>
                  <a:cubicBezTo>
                    <a:pt x="224555" y="432048"/>
                    <a:pt x="0" y="335331"/>
                    <a:pt x="0" y="216024"/>
                  </a:cubicBezTo>
                  <a:cubicBezTo>
                    <a:pt x="0" y="96717"/>
                    <a:pt x="224555" y="0"/>
                    <a:pt x="592998" y="9144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64" name="矩形 63"/>
            <p:cNvSpPr/>
            <p:nvPr/>
          </p:nvSpPr>
          <p:spPr>
            <a:xfrm>
              <a:off x="1320800" y="1577363"/>
              <a:ext cx="957943" cy="390481"/>
            </a:xfrm>
            <a:prstGeom prst="rect">
              <a:avLst/>
            </a:prstGeom>
          </p:spPr>
          <p:txBody>
            <a:bodyPr wrap="square">
              <a:spAutoFit/>
            </a:bodyPr>
            <a:lstStyle/>
            <a:p>
              <a:pPr algn="ctr"/>
              <a:r>
                <a:rPr lang="en-US" altLang="zh-CN" b="1" dirty="0" smtClean="0">
                  <a:solidFill>
                    <a:schemeClr val="bg1"/>
                  </a:solidFill>
                  <a:latin typeface="微软雅黑" pitchFamily="34" charset="-122"/>
                  <a:ea typeface="微软雅黑" pitchFamily="34" charset="-122"/>
                </a:rPr>
                <a:t>YES</a:t>
              </a:r>
              <a:endParaRPr lang="zh-CN" altLang="en-US" b="1" dirty="0">
                <a:solidFill>
                  <a:schemeClr val="bg1"/>
                </a:solidFill>
                <a:latin typeface="微软雅黑" pitchFamily="34" charset="-122"/>
                <a:ea typeface="微软雅黑" pitchFamily="34" charset="-122"/>
              </a:endParaRPr>
            </a:p>
          </p:txBody>
        </p:sp>
      </p:grpSp>
      <p:grpSp>
        <p:nvGrpSpPr>
          <p:cNvPr id="65" name="组合 64"/>
          <p:cNvGrpSpPr/>
          <p:nvPr/>
        </p:nvGrpSpPr>
        <p:grpSpPr>
          <a:xfrm rot="224269">
            <a:off x="279511" y="281152"/>
            <a:ext cx="2890742" cy="506938"/>
            <a:chOff x="2816010" y="1089142"/>
            <a:chExt cx="3268157" cy="612534"/>
          </a:xfrm>
        </p:grpSpPr>
        <p:sp>
          <p:nvSpPr>
            <p:cNvPr id="66" name="任意多边形 65"/>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67" name="TextBox 66"/>
            <p:cNvSpPr txBox="1"/>
            <p:nvPr/>
          </p:nvSpPr>
          <p:spPr>
            <a:xfrm rot="21349957">
              <a:off x="3685265" y="1172145"/>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2018</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工作计划</a:t>
              </a:r>
            </a:p>
          </p:txBody>
        </p:sp>
        <p:sp>
          <p:nvSpPr>
            <p:cNvPr id="68" name="TextBox 67"/>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5</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15643905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down)">
                                      <p:cBhvr>
                                        <p:cTn id="13" dur="500"/>
                                        <p:tgtEl>
                                          <p:spTgt spid="3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down)">
                                      <p:cBhvr>
                                        <p:cTn id="16" dur="500"/>
                                        <p:tgtEl>
                                          <p:spTgt spid="38"/>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down)">
                                      <p:cBhvr>
                                        <p:cTn id="20" dur="500"/>
                                        <p:tgtEl>
                                          <p:spTgt spid="44"/>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down)">
                                      <p:cBhvr>
                                        <p:cTn id="24" dur="500"/>
                                        <p:tgtEl>
                                          <p:spTgt spid="43"/>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down)">
                                      <p:cBhvr>
                                        <p:cTn id="32" dur="500"/>
                                        <p:tgtEl>
                                          <p:spTgt spid="41"/>
                                        </p:tgtEl>
                                      </p:cBhvr>
                                    </p:animEffect>
                                  </p:childTnLst>
                                </p:cTn>
                              </p:par>
                            </p:childTnLst>
                          </p:cTn>
                        </p:par>
                        <p:par>
                          <p:cTn id="33" fill="hold">
                            <p:stCondLst>
                              <p:cond delay="2500"/>
                            </p:stCondLst>
                            <p:childTnLst>
                              <p:par>
                                <p:cTn id="34" presetID="22" presetClass="entr" presetSubtype="4"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wipe(up)">
                                      <p:cBhvr>
                                        <p:cTn id="46" dur="500"/>
                                        <p:tgtEl>
                                          <p:spTgt spid="61"/>
                                        </p:tgtEl>
                                      </p:cBhvr>
                                    </p:animEffect>
                                  </p:childTnLst>
                                </p:cTn>
                              </p:par>
                            </p:childTnLst>
                          </p:cTn>
                        </p:par>
                        <p:par>
                          <p:cTn id="47" fill="hold">
                            <p:stCondLst>
                              <p:cond delay="4000"/>
                            </p:stCondLst>
                            <p:childTnLst>
                              <p:par>
                                <p:cTn id="48" presetID="22" presetClass="entr" presetSubtype="1" fill="hold" grpId="0" nodeType="after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wipe(up)">
                                      <p:cBhvr>
                                        <p:cTn id="5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38" grpId="0" animBg="1"/>
      <p:bldP spid="30" grpId="0" animBg="1"/>
      <p:bldP spid="37" grpId="0" animBg="1"/>
      <p:bldP spid="39" grpId="0" animBg="1"/>
      <p:bldP spid="60" grpId="0"/>
      <p:bldP spid="6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 1"/>
          <p:cNvSpPr/>
          <p:nvPr/>
        </p:nvSpPr>
        <p:spPr>
          <a:xfrm rot="2700000">
            <a:off x="4203941" y="797945"/>
            <a:ext cx="1166538" cy="1602971"/>
          </a:xfrm>
          <a:prstGeom prst="downArrow">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a:p>
        </p:txBody>
      </p:sp>
      <p:sp>
        <p:nvSpPr>
          <p:cNvPr id="3" name="下箭头 2"/>
          <p:cNvSpPr/>
          <p:nvPr/>
        </p:nvSpPr>
        <p:spPr>
          <a:xfrm rot="18900000">
            <a:off x="2917077" y="849512"/>
            <a:ext cx="1246755" cy="1499834"/>
          </a:xfrm>
          <a:prstGeom prst="downArrow">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a:p>
        </p:txBody>
      </p:sp>
      <p:sp>
        <p:nvSpPr>
          <p:cNvPr id="4" name="下箭头 3"/>
          <p:cNvSpPr/>
          <p:nvPr/>
        </p:nvSpPr>
        <p:spPr>
          <a:xfrm rot="18900000" flipV="1">
            <a:off x="4163832" y="2238248"/>
            <a:ext cx="1246755" cy="1499834"/>
          </a:xfrm>
          <a:prstGeom prst="downArrow">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a:p>
        </p:txBody>
      </p:sp>
      <p:sp>
        <p:nvSpPr>
          <p:cNvPr id="5" name="下箭头 4"/>
          <p:cNvSpPr/>
          <p:nvPr/>
        </p:nvSpPr>
        <p:spPr>
          <a:xfrm rot="2700000" flipV="1">
            <a:off x="2957185" y="2186679"/>
            <a:ext cx="1166538" cy="1602971"/>
          </a:xfrm>
          <a:prstGeom prst="downArrow">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a:p>
        </p:txBody>
      </p:sp>
      <p:sp>
        <p:nvSpPr>
          <p:cNvPr id="7" name="TextBox 6"/>
          <p:cNvSpPr txBox="1"/>
          <p:nvPr/>
        </p:nvSpPr>
        <p:spPr>
          <a:xfrm>
            <a:off x="1082968" y="1214513"/>
            <a:ext cx="1236759" cy="633767"/>
          </a:xfrm>
          <a:prstGeom prst="rect">
            <a:avLst/>
          </a:prstGeom>
          <a:noFill/>
        </p:spPr>
        <p:txBody>
          <a:bodyPr wrap="none" lIns="78999" tIns="39499" rIns="78999" bIns="39499"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sp>
        <p:nvSpPr>
          <p:cNvPr id="8" name="TextBox 7"/>
          <p:cNvSpPr txBox="1"/>
          <p:nvPr/>
        </p:nvSpPr>
        <p:spPr>
          <a:xfrm>
            <a:off x="1082968" y="2875719"/>
            <a:ext cx="1236759" cy="633767"/>
          </a:xfrm>
          <a:prstGeom prst="rect">
            <a:avLst/>
          </a:prstGeom>
          <a:noFill/>
        </p:spPr>
        <p:txBody>
          <a:bodyPr wrap="none" lIns="78999" tIns="39499" rIns="78999" bIns="39499"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sp>
        <p:nvSpPr>
          <p:cNvPr id="9" name="TextBox 8"/>
          <p:cNvSpPr txBox="1"/>
          <p:nvPr/>
        </p:nvSpPr>
        <p:spPr>
          <a:xfrm>
            <a:off x="6050971" y="1214513"/>
            <a:ext cx="1236759" cy="633767"/>
          </a:xfrm>
          <a:prstGeom prst="rect">
            <a:avLst/>
          </a:prstGeom>
          <a:noFill/>
        </p:spPr>
        <p:txBody>
          <a:bodyPr wrap="none" lIns="78999" tIns="39499" rIns="78999" bIns="39499"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sp>
        <p:nvSpPr>
          <p:cNvPr id="10" name="TextBox 9"/>
          <p:cNvSpPr txBox="1"/>
          <p:nvPr/>
        </p:nvSpPr>
        <p:spPr>
          <a:xfrm>
            <a:off x="6050971" y="2875719"/>
            <a:ext cx="1236759" cy="633767"/>
          </a:xfrm>
          <a:prstGeom prst="rect">
            <a:avLst/>
          </a:prstGeom>
          <a:noFill/>
        </p:spPr>
        <p:txBody>
          <a:bodyPr wrap="none" lIns="78999" tIns="39499" rIns="78999" bIns="39499"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sp>
        <p:nvSpPr>
          <p:cNvPr id="11" name="TextBox 10"/>
          <p:cNvSpPr txBox="1"/>
          <p:nvPr/>
        </p:nvSpPr>
        <p:spPr>
          <a:xfrm>
            <a:off x="3694354" y="2100994"/>
            <a:ext cx="877686" cy="402935"/>
          </a:xfrm>
          <a:prstGeom prst="rect">
            <a:avLst/>
          </a:prstGeom>
          <a:noFill/>
        </p:spPr>
        <p:txBody>
          <a:bodyPr wrap="none" lIns="78999" tIns="39499" rIns="78999" bIns="39499" rtlCol="0">
            <a:spAutoFit/>
          </a:bodyPr>
          <a:lstStyle/>
          <a:p>
            <a:pPr>
              <a:lnSpc>
                <a:spcPct val="150000"/>
              </a:lnSpc>
            </a:pPr>
            <a:r>
              <a:rPr lang="zh-CN" altLang="en-US" sz="1400" b="1" dirty="0">
                <a:solidFill>
                  <a:schemeClr val="bg1"/>
                </a:solidFill>
                <a:latin typeface="微软雅黑" pitchFamily="34" charset="-122"/>
                <a:ea typeface="微软雅黑" pitchFamily="34" charset="-122"/>
              </a:rPr>
              <a:t>增加标题</a:t>
            </a:r>
          </a:p>
        </p:txBody>
      </p:sp>
      <p:grpSp>
        <p:nvGrpSpPr>
          <p:cNvPr id="13" name="组合 12"/>
          <p:cNvGrpSpPr/>
          <p:nvPr/>
        </p:nvGrpSpPr>
        <p:grpSpPr>
          <a:xfrm rot="224269">
            <a:off x="279511" y="281152"/>
            <a:ext cx="2890742" cy="506938"/>
            <a:chOff x="2816010" y="1089142"/>
            <a:chExt cx="3268157" cy="612534"/>
          </a:xfrm>
        </p:grpSpPr>
        <p:sp>
          <p:nvSpPr>
            <p:cNvPr id="14" name="任意多边形 13"/>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5" name="TextBox 14"/>
            <p:cNvSpPr txBox="1"/>
            <p:nvPr/>
          </p:nvSpPr>
          <p:spPr>
            <a:xfrm rot="21349957">
              <a:off x="3685265" y="1172145"/>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2018</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工作计划</a:t>
              </a:r>
            </a:p>
          </p:txBody>
        </p:sp>
        <p:sp>
          <p:nvSpPr>
            <p:cNvPr id="16" name="TextBox 15"/>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5</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6988996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53" presetClass="entr" presetSubtype="16" fill="hold" grpId="0" nodeType="with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42" presetClass="entr" presetSubtype="0" fill="hold" grpId="0" nodeType="withEffect">
                                  <p:stCondLst>
                                    <p:cond delay="200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20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anim calcmode="lin" valueType="num">
                                      <p:cBhvr>
                                        <p:cTn id="34" dur="500" fill="hold"/>
                                        <p:tgtEl>
                                          <p:spTgt spid="8"/>
                                        </p:tgtEl>
                                        <p:attrNameLst>
                                          <p:attrName>ppt_x</p:attrName>
                                        </p:attrNameLst>
                                      </p:cBhvr>
                                      <p:tavLst>
                                        <p:tav tm="0">
                                          <p:val>
                                            <p:strVal val="#ppt_x"/>
                                          </p:val>
                                        </p:tav>
                                        <p:tav tm="100000">
                                          <p:val>
                                            <p:strVal val="#ppt_x"/>
                                          </p:val>
                                        </p:tav>
                                      </p:tavLst>
                                    </p:anim>
                                    <p:anim calcmode="lin" valueType="num">
                                      <p:cBhvr>
                                        <p:cTn id="35" dur="5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20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anim calcmode="lin" valueType="num">
                                      <p:cBhvr>
                                        <p:cTn id="39" dur="500" fill="hold"/>
                                        <p:tgtEl>
                                          <p:spTgt spid="9"/>
                                        </p:tgtEl>
                                        <p:attrNameLst>
                                          <p:attrName>ppt_x</p:attrName>
                                        </p:attrNameLst>
                                      </p:cBhvr>
                                      <p:tavLst>
                                        <p:tav tm="0">
                                          <p:val>
                                            <p:strVal val="#ppt_x"/>
                                          </p:val>
                                        </p:tav>
                                        <p:tav tm="100000">
                                          <p:val>
                                            <p:strVal val="#ppt_x"/>
                                          </p:val>
                                        </p:tav>
                                      </p:tavLst>
                                    </p:anim>
                                    <p:anim calcmode="lin" valueType="num">
                                      <p:cBhvr>
                                        <p:cTn id="40" dur="500" fill="hold"/>
                                        <p:tgtEl>
                                          <p:spTgt spid="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anim calcmode="lin" valueType="num">
                                      <p:cBhvr>
                                        <p:cTn id="44" dur="500" fill="hold"/>
                                        <p:tgtEl>
                                          <p:spTgt spid="10"/>
                                        </p:tgtEl>
                                        <p:attrNameLst>
                                          <p:attrName>ppt_x</p:attrName>
                                        </p:attrNameLst>
                                      </p:cBhvr>
                                      <p:tavLst>
                                        <p:tav tm="0">
                                          <p:val>
                                            <p:strVal val="#ppt_x"/>
                                          </p:val>
                                        </p:tav>
                                        <p:tav tm="100000">
                                          <p:val>
                                            <p:strVal val="#ppt_x"/>
                                          </p:val>
                                        </p:tav>
                                      </p:tavLst>
                                    </p:anim>
                                    <p:anim calcmode="lin" valueType="num">
                                      <p:cBhvr>
                                        <p:cTn id="45"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p:bldP spid="8" grpId="0"/>
      <p:bldP spid="9"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2"/>
          <p:cNvSpPr>
            <a:spLocks noChangeArrowheads="1"/>
          </p:cNvSpPr>
          <p:nvPr/>
        </p:nvSpPr>
        <p:spPr bwMode="auto">
          <a:xfrm flipV="1">
            <a:off x="0" y="2326951"/>
            <a:ext cx="8280400" cy="41379"/>
          </a:xfrm>
          <a:prstGeom prst="rect">
            <a:avLst/>
          </a:prstGeom>
          <a:solidFill>
            <a:schemeClr val="bg1"/>
          </a:solidFill>
          <a:ln>
            <a:noFill/>
          </a:ln>
        </p:spPr>
        <p:txBody>
          <a:bodyPr lIns="70537" tIns="35269" rIns="70537" bIns="35269" anchor="ctr"/>
          <a:lstStyle/>
          <a:p>
            <a:pPr algn="ctr"/>
            <a:endParaRPr lang="zh-CN" altLang="zh-CN" sz="1200">
              <a:solidFill>
                <a:srgbClr val="FFFFFF"/>
              </a:solidFill>
              <a:latin typeface="宋体" pitchFamily="2" charset="-122"/>
              <a:sym typeface="宋体" pitchFamily="2" charset="-122"/>
            </a:endParaRPr>
          </a:p>
        </p:txBody>
      </p:sp>
      <p:grpSp>
        <p:nvGrpSpPr>
          <p:cNvPr id="8" name="组合 7"/>
          <p:cNvGrpSpPr/>
          <p:nvPr/>
        </p:nvGrpSpPr>
        <p:grpSpPr>
          <a:xfrm>
            <a:off x="1847276" y="2043261"/>
            <a:ext cx="658747" cy="574295"/>
            <a:chOff x="2276988" y="2378125"/>
            <a:chExt cx="530608" cy="494393"/>
          </a:xfrm>
        </p:grpSpPr>
        <p:sp>
          <p:nvSpPr>
            <p:cNvPr id="3" name="椭圆 12"/>
            <p:cNvSpPr>
              <a:spLocks noChangeArrowheads="1"/>
            </p:cNvSpPr>
            <p:nvPr/>
          </p:nvSpPr>
          <p:spPr bwMode="auto">
            <a:xfrm>
              <a:off x="2276988" y="2378125"/>
              <a:ext cx="530608" cy="494393"/>
            </a:xfrm>
            <a:prstGeom prst="ellipse">
              <a:avLst/>
            </a:prstGeom>
            <a:noFill/>
            <a:ln w="6350" cap="flat" cmpd="sng">
              <a:solidFill>
                <a:schemeClr val="bg1"/>
              </a:solidFill>
              <a:bevel/>
              <a:headEnd/>
              <a:tailEnd/>
            </a:ln>
          </p:spPr>
          <p:txBody>
            <a:bodyPr lIns="72567" tIns="36283" rIns="72567" bIns="36283" anchor="ctr"/>
            <a:lstStyle/>
            <a:p>
              <a:pPr algn="ctr"/>
              <a:endParaRPr lang="zh-CN" altLang="zh-CN" sz="1200">
                <a:solidFill>
                  <a:schemeClr val="tx2">
                    <a:lumMod val="75000"/>
                  </a:schemeClr>
                </a:solidFill>
                <a:latin typeface="Impact" pitchFamily="34" charset="0"/>
                <a:sym typeface="Impact" pitchFamily="34" charset="0"/>
              </a:endParaRPr>
            </a:p>
          </p:txBody>
        </p:sp>
        <p:sp>
          <p:nvSpPr>
            <p:cNvPr id="9" name="椭圆 3"/>
            <p:cNvSpPr>
              <a:spLocks noChangeArrowheads="1"/>
            </p:cNvSpPr>
            <p:nvPr/>
          </p:nvSpPr>
          <p:spPr bwMode="auto">
            <a:xfrm>
              <a:off x="2335404" y="2432551"/>
              <a:ext cx="413776" cy="385536"/>
            </a:xfrm>
            <a:prstGeom prst="ellipse">
              <a:avLst/>
            </a:prstGeom>
            <a:solidFill>
              <a:schemeClr val="bg1"/>
            </a:solidFill>
            <a:ln>
              <a:noFill/>
            </a:ln>
          </p:spPr>
          <p:txBody>
            <a:bodyPr lIns="72567" tIns="36283" rIns="72567" bIns="36283" anchor="ctr"/>
            <a:lstStyle/>
            <a:p>
              <a:pPr algn="ctr"/>
              <a:r>
                <a:rPr lang="en-US" sz="1200" dirty="0">
                  <a:solidFill>
                    <a:schemeClr val="tx2">
                      <a:lumMod val="75000"/>
                    </a:schemeClr>
                  </a:solidFill>
                  <a:latin typeface="Impact" pitchFamily="34" charset="0"/>
                  <a:sym typeface="Impact" pitchFamily="34" charset="0"/>
                </a:rPr>
                <a:t>1</a:t>
              </a:r>
              <a:endParaRPr lang="zh-CN" altLang="en-US" sz="1200" dirty="0">
                <a:solidFill>
                  <a:schemeClr val="tx2">
                    <a:lumMod val="75000"/>
                  </a:schemeClr>
                </a:solidFill>
                <a:latin typeface="Impact" pitchFamily="34" charset="0"/>
                <a:sym typeface="Impact" pitchFamily="34" charset="0"/>
              </a:endParaRPr>
            </a:p>
          </p:txBody>
        </p:sp>
      </p:grpSp>
      <p:grpSp>
        <p:nvGrpSpPr>
          <p:cNvPr id="25" name="组合 24"/>
          <p:cNvGrpSpPr/>
          <p:nvPr/>
        </p:nvGrpSpPr>
        <p:grpSpPr>
          <a:xfrm>
            <a:off x="2847297" y="2043261"/>
            <a:ext cx="658747" cy="574295"/>
            <a:chOff x="3407572" y="2378125"/>
            <a:chExt cx="530608" cy="494393"/>
          </a:xfrm>
        </p:grpSpPr>
        <p:sp>
          <p:nvSpPr>
            <p:cNvPr id="4" name="椭圆 13"/>
            <p:cNvSpPr>
              <a:spLocks noChangeArrowheads="1"/>
            </p:cNvSpPr>
            <p:nvPr/>
          </p:nvSpPr>
          <p:spPr bwMode="auto">
            <a:xfrm>
              <a:off x="3407572" y="2378125"/>
              <a:ext cx="530608" cy="494393"/>
            </a:xfrm>
            <a:prstGeom prst="ellipse">
              <a:avLst/>
            </a:prstGeom>
            <a:noFill/>
            <a:ln w="6350" cap="flat" cmpd="sng">
              <a:solidFill>
                <a:schemeClr val="bg1"/>
              </a:solidFill>
              <a:bevel/>
              <a:headEnd/>
              <a:tailEnd/>
            </a:ln>
          </p:spPr>
          <p:txBody>
            <a:bodyPr lIns="72567" tIns="36283" rIns="72567" bIns="36283" anchor="ctr"/>
            <a:lstStyle/>
            <a:p>
              <a:pPr algn="ctr"/>
              <a:endParaRPr lang="zh-CN" altLang="zh-CN" sz="1200">
                <a:solidFill>
                  <a:schemeClr val="tx2">
                    <a:lumMod val="75000"/>
                  </a:schemeClr>
                </a:solidFill>
                <a:latin typeface="Impact" pitchFamily="34" charset="0"/>
                <a:sym typeface="Impact" pitchFamily="34" charset="0"/>
              </a:endParaRPr>
            </a:p>
          </p:txBody>
        </p:sp>
        <p:sp>
          <p:nvSpPr>
            <p:cNvPr id="10" name="椭圆 8"/>
            <p:cNvSpPr>
              <a:spLocks noChangeArrowheads="1"/>
            </p:cNvSpPr>
            <p:nvPr/>
          </p:nvSpPr>
          <p:spPr bwMode="auto">
            <a:xfrm>
              <a:off x="3465988" y="2432551"/>
              <a:ext cx="413776" cy="385536"/>
            </a:xfrm>
            <a:prstGeom prst="ellipse">
              <a:avLst/>
            </a:prstGeom>
            <a:solidFill>
              <a:schemeClr val="bg1"/>
            </a:solidFill>
            <a:ln>
              <a:noFill/>
            </a:ln>
          </p:spPr>
          <p:txBody>
            <a:bodyPr lIns="72567" tIns="36283" rIns="72567" bIns="36283" anchor="ctr"/>
            <a:lstStyle/>
            <a:p>
              <a:pPr algn="ctr"/>
              <a:r>
                <a:rPr lang="en-US" sz="1200">
                  <a:solidFill>
                    <a:schemeClr val="tx2">
                      <a:lumMod val="75000"/>
                    </a:schemeClr>
                  </a:solidFill>
                  <a:latin typeface="Impact" pitchFamily="34" charset="0"/>
                  <a:sym typeface="Impact" pitchFamily="34" charset="0"/>
                </a:rPr>
                <a:t>2</a:t>
              </a:r>
              <a:endParaRPr lang="zh-CN" altLang="en-US" sz="1200">
                <a:solidFill>
                  <a:schemeClr val="tx2">
                    <a:lumMod val="75000"/>
                  </a:schemeClr>
                </a:solidFill>
                <a:latin typeface="Impact" pitchFamily="34" charset="0"/>
                <a:sym typeface="Impact" pitchFamily="34" charset="0"/>
              </a:endParaRPr>
            </a:p>
          </p:txBody>
        </p:sp>
      </p:grpSp>
      <p:grpSp>
        <p:nvGrpSpPr>
          <p:cNvPr id="26" name="组合 25"/>
          <p:cNvGrpSpPr/>
          <p:nvPr/>
        </p:nvGrpSpPr>
        <p:grpSpPr>
          <a:xfrm>
            <a:off x="3846241" y="2043261"/>
            <a:ext cx="658747" cy="574295"/>
            <a:chOff x="4536938" y="2378125"/>
            <a:chExt cx="530608" cy="494393"/>
          </a:xfrm>
        </p:grpSpPr>
        <p:sp>
          <p:nvSpPr>
            <p:cNvPr id="5" name="椭圆 14"/>
            <p:cNvSpPr>
              <a:spLocks noChangeArrowheads="1"/>
            </p:cNvSpPr>
            <p:nvPr/>
          </p:nvSpPr>
          <p:spPr bwMode="auto">
            <a:xfrm>
              <a:off x="4536938" y="2378125"/>
              <a:ext cx="530608" cy="494393"/>
            </a:xfrm>
            <a:prstGeom prst="ellipse">
              <a:avLst/>
            </a:prstGeom>
            <a:noFill/>
            <a:ln w="6350" cap="flat" cmpd="sng">
              <a:solidFill>
                <a:schemeClr val="bg1"/>
              </a:solidFill>
              <a:bevel/>
              <a:headEnd/>
              <a:tailEnd/>
            </a:ln>
          </p:spPr>
          <p:txBody>
            <a:bodyPr lIns="72567" tIns="36283" rIns="72567" bIns="36283" anchor="ctr"/>
            <a:lstStyle/>
            <a:p>
              <a:pPr algn="ctr"/>
              <a:endParaRPr lang="zh-CN" altLang="zh-CN" sz="1200">
                <a:solidFill>
                  <a:schemeClr val="tx2">
                    <a:lumMod val="75000"/>
                  </a:schemeClr>
                </a:solidFill>
                <a:latin typeface="Impact" pitchFamily="34" charset="0"/>
                <a:sym typeface="Impact" pitchFamily="34" charset="0"/>
              </a:endParaRPr>
            </a:p>
          </p:txBody>
        </p:sp>
        <p:sp>
          <p:nvSpPr>
            <p:cNvPr id="11" name="椭圆 9"/>
            <p:cNvSpPr>
              <a:spLocks noChangeArrowheads="1"/>
            </p:cNvSpPr>
            <p:nvPr/>
          </p:nvSpPr>
          <p:spPr bwMode="auto">
            <a:xfrm>
              <a:off x="4594138" y="2432551"/>
              <a:ext cx="413776" cy="385536"/>
            </a:xfrm>
            <a:prstGeom prst="ellipse">
              <a:avLst/>
            </a:prstGeom>
            <a:solidFill>
              <a:schemeClr val="bg1"/>
            </a:solidFill>
            <a:ln>
              <a:noFill/>
            </a:ln>
          </p:spPr>
          <p:txBody>
            <a:bodyPr lIns="72567" tIns="36283" rIns="72567" bIns="36283" anchor="ctr"/>
            <a:lstStyle/>
            <a:p>
              <a:pPr algn="ctr"/>
              <a:r>
                <a:rPr lang="en-US" sz="1200">
                  <a:solidFill>
                    <a:schemeClr val="tx2">
                      <a:lumMod val="75000"/>
                    </a:schemeClr>
                  </a:solidFill>
                  <a:latin typeface="Impact" pitchFamily="34" charset="0"/>
                  <a:sym typeface="Impact" pitchFamily="34" charset="0"/>
                </a:rPr>
                <a:t>3</a:t>
              </a:r>
              <a:endParaRPr lang="zh-CN" altLang="en-US" sz="1200">
                <a:solidFill>
                  <a:schemeClr val="tx2">
                    <a:lumMod val="75000"/>
                  </a:schemeClr>
                </a:solidFill>
                <a:latin typeface="Impact" pitchFamily="34" charset="0"/>
                <a:sym typeface="Impact" pitchFamily="34" charset="0"/>
              </a:endParaRPr>
            </a:p>
          </p:txBody>
        </p:sp>
      </p:grpSp>
      <p:grpSp>
        <p:nvGrpSpPr>
          <p:cNvPr id="27" name="组合 26"/>
          <p:cNvGrpSpPr/>
          <p:nvPr/>
        </p:nvGrpSpPr>
        <p:grpSpPr>
          <a:xfrm>
            <a:off x="4844754" y="2043261"/>
            <a:ext cx="660258" cy="574295"/>
            <a:chOff x="5666306" y="2378125"/>
            <a:chExt cx="531825" cy="494393"/>
          </a:xfrm>
        </p:grpSpPr>
        <p:sp>
          <p:nvSpPr>
            <p:cNvPr id="6" name="椭圆 15"/>
            <p:cNvSpPr>
              <a:spLocks noChangeArrowheads="1"/>
            </p:cNvSpPr>
            <p:nvPr/>
          </p:nvSpPr>
          <p:spPr bwMode="auto">
            <a:xfrm>
              <a:off x="5666306" y="2378125"/>
              <a:ext cx="531825" cy="494393"/>
            </a:xfrm>
            <a:prstGeom prst="ellipse">
              <a:avLst/>
            </a:prstGeom>
            <a:noFill/>
            <a:ln w="6350" cap="flat" cmpd="sng">
              <a:solidFill>
                <a:schemeClr val="bg1"/>
              </a:solidFill>
              <a:bevel/>
              <a:headEnd/>
              <a:tailEnd/>
            </a:ln>
          </p:spPr>
          <p:txBody>
            <a:bodyPr lIns="72567" tIns="36283" rIns="72567" bIns="36283" anchor="ctr"/>
            <a:lstStyle/>
            <a:p>
              <a:pPr algn="ctr"/>
              <a:endParaRPr lang="zh-CN" altLang="zh-CN" sz="1200">
                <a:solidFill>
                  <a:schemeClr val="tx2">
                    <a:lumMod val="75000"/>
                  </a:schemeClr>
                </a:solidFill>
                <a:latin typeface="Impact" pitchFamily="34" charset="0"/>
                <a:sym typeface="Impact" pitchFamily="34" charset="0"/>
              </a:endParaRPr>
            </a:p>
          </p:txBody>
        </p:sp>
        <p:sp>
          <p:nvSpPr>
            <p:cNvPr id="12" name="椭圆 10"/>
            <p:cNvSpPr>
              <a:spLocks noChangeArrowheads="1"/>
            </p:cNvSpPr>
            <p:nvPr/>
          </p:nvSpPr>
          <p:spPr bwMode="auto">
            <a:xfrm>
              <a:off x="5723504" y="2432551"/>
              <a:ext cx="413776" cy="385536"/>
            </a:xfrm>
            <a:prstGeom prst="ellipse">
              <a:avLst/>
            </a:prstGeom>
            <a:solidFill>
              <a:schemeClr val="bg1"/>
            </a:solidFill>
            <a:ln>
              <a:noFill/>
            </a:ln>
          </p:spPr>
          <p:txBody>
            <a:bodyPr lIns="72567" tIns="36283" rIns="72567" bIns="36283" anchor="ctr"/>
            <a:lstStyle/>
            <a:p>
              <a:pPr algn="ctr"/>
              <a:r>
                <a:rPr lang="en-US" sz="1200" dirty="0">
                  <a:solidFill>
                    <a:schemeClr val="tx2">
                      <a:lumMod val="75000"/>
                    </a:schemeClr>
                  </a:solidFill>
                  <a:latin typeface="Impact" pitchFamily="34" charset="0"/>
                  <a:sym typeface="Impact" pitchFamily="34" charset="0"/>
                </a:rPr>
                <a:t>4</a:t>
              </a:r>
              <a:endParaRPr lang="zh-CN" altLang="en-US" sz="1200" dirty="0">
                <a:solidFill>
                  <a:schemeClr val="tx2">
                    <a:lumMod val="75000"/>
                  </a:schemeClr>
                </a:solidFill>
                <a:latin typeface="Impact" pitchFamily="34" charset="0"/>
                <a:sym typeface="Impact" pitchFamily="34" charset="0"/>
              </a:endParaRPr>
            </a:p>
          </p:txBody>
        </p:sp>
      </p:grpSp>
      <p:grpSp>
        <p:nvGrpSpPr>
          <p:cNvPr id="28" name="组合 27"/>
          <p:cNvGrpSpPr/>
          <p:nvPr/>
        </p:nvGrpSpPr>
        <p:grpSpPr>
          <a:xfrm>
            <a:off x="5845209" y="2043261"/>
            <a:ext cx="658747" cy="574295"/>
            <a:chOff x="6796890" y="2378125"/>
            <a:chExt cx="530608" cy="494393"/>
          </a:xfrm>
        </p:grpSpPr>
        <p:sp>
          <p:nvSpPr>
            <p:cNvPr id="7" name="椭圆 16"/>
            <p:cNvSpPr>
              <a:spLocks noChangeArrowheads="1"/>
            </p:cNvSpPr>
            <p:nvPr/>
          </p:nvSpPr>
          <p:spPr bwMode="auto">
            <a:xfrm>
              <a:off x="6796890" y="2378125"/>
              <a:ext cx="530608" cy="494393"/>
            </a:xfrm>
            <a:prstGeom prst="ellipse">
              <a:avLst/>
            </a:prstGeom>
            <a:noFill/>
            <a:ln w="6350" cap="flat" cmpd="sng">
              <a:solidFill>
                <a:schemeClr val="bg1"/>
              </a:solidFill>
              <a:bevel/>
              <a:headEnd/>
              <a:tailEnd/>
            </a:ln>
          </p:spPr>
          <p:txBody>
            <a:bodyPr lIns="72567" tIns="36283" rIns="72567" bIns="36283" anchor="ctr"/>
            <a:lstStyle/>
            <a:p>
              <a:pPr algn="ctr"/>
              <a:endParaRPr lang="zh-CN" altLang="zh-CN" sz="1200">
                <a:solidFill>
                  <a:schemeClr val="tx2">
                    <a:lumMod val="75000"/>
                  </a:schemeClr>
                </a:solidFill>
                <a:latin typeface="Impact" pitchFamily="34" charset="0"/>
                <a:sym typeface="Impact" pitchFamily="34" charset="0"/>
              </a:endParaRPr>
            </a:p>
          </p:txBody>
        </p:sp>
        <p:sp>
          <p:nvSpPr>
            <p:cNvPr id="13" name="椭圆 11"/>
            <p:cNvSpPr>
              <a:spLocks noChangeArrowheads="1"/>
            </p:cNvSpPr>
            <p:nvPr/>
          </p:nvSpPr>
          <p:spPr bwMode="auto">
            <a:xfrm>
              <a:off x="6854088" y="2432551"/>
              <a:ext cx="413776" cy="385536"/>
            </a:xfrm>
            <a:prstGeom prst="ellipse">
              <a:avLst/>
            </a:prstGeom>
            <a:solidFill>
              <a:schemeClr val="bg1"/>
            </a:solidFill>
            <a:ln>
              <a:noFill/>
            </a:ln>
          </p:spPr>
          <p:txBody>
            <a:bodyPr lIns="72567" tIns="36283" rIns="72567" bIns="36283" anchor="ctr"/>
            <a:lstStyle/>
            <a:p>
              <a:pPr algn="ctr"/>
              <a:r>
                <a:rPr lang="en-US" sz="1200">
                  <a:solidFill>
                    <a:schemeClr val="tx2">
                      <a:lumMod val="75000"/>
                    </a:schemeClr>
                  </a:solidFill>
                  <a:latin typeface="Impact" pitchFamily="34" charset="0"/>
                  <a:sym typeface="Impact" pitchFamily="34" charset="0"/>
                </a:rPr>
                <a:t>5</a:t>
              </a:r>
              <a:endParaRPr lang="zh-CN" altLang="en-US" sz="1200">
                <a:solidFill>
                  <a:schemeClr val="tx2">
                    <a:lumMod val="75000"/>
                  </a:schemeClr>
                </a:solidFill>
                <a:latin typeface="Impact" pitchFamily="34" charset="0"/>
                <a:sym typeface="Impact" pitchFamily="34" charset="0"/>
              </a:endParaRPr>
            </a:p>
          </p:txBody>
        </p:sp>
      </p:grpSp>
      <p:sp>
        <p:nvSpPr>
          <p:cNvPr id="15" name="任意多边形 4"/>
          <p:cNvSpPr>
            <a:spLocks noChangeArrowheads="1"/>
          </p:cNvSpPr>
          <p:nvPr/>
        </p:nvSpPr>
        <p:spPr bwMode="auto">
          <a:xfrm flipH="1" flipV="1">
            <a:off x="2444616" y="2498775"/>
            <a:ext cx="227131" cy="857741"/>
          </a:xfrm>
          <a:custGeom>
            <a:avLst/>
            <a:gdLst>
              <a:gd name="T0" fmla="*/ 0 w 333829"/>
              <a:gd name="T1" fmla="*/ 0 h 1451429"/>
              <a:gd name="T2" fmla="*/ 0 w 333829"/>
              <a:gd name="T3" fmla="*/ 1117600 h 1451429"/>
              <a:gd name="T4" fmla="*/ 333829 w 333829"/>
              <a:gd name="T5" fmla="*/ 1451429 h 1451429"/>
              <a:gd name="T6" fmla="*/ 0 60000 65536"/>
              <a:gd name="T7" fmla="*/ 0 60000 65536"/>
              <a:gd name="T8" fmla="*/ 0 60000 65536"/>
              <a:gd name="T9" fmla="*/ 0 w 333829"/>
              <a:gd name="T10" fmla="*/ 0 h 1451429"/>
              <a:gd name="T11" fmla="*/ 333829 w 333829"/>
              <a:gd name="T12" fmla="*/ 1451429 h 1451429"/>
            </a:gdLst>
            <a:ahLst/>
            <a:cxnLst>
              <a:cxn ang="T6">
                <a:pos x="T0" y="T1"/>
              </a:cxn>
              <a:cxn ang="T7">
                <a:pos x="T2" y="T3"/>
              </a:cxn>
              <a:cxn ang="T8">
                <a:pos x="T4" y="T5"/>
              </a:cxn>
            </a:cxnLst>
            <a:rect l="T9" t="T10" r="T11" b="T12"/>
            <a:pathLst>
              <a:path w="333829" h="1451429">
                <a:moveTo>
                  <a:pt x="0" y="0"/>
                </a:moveTo>
                <a:lnTo>
                  <a:pt x="0" y="1117600"/>
                </a:lnTo>
                <a:lnTo>
                  <a:pt x="333829" y="1451429"/>
                </a:lnTo>
              </a:path>
            </a:pathLst>
          </a:custGeom>
          <a:noFill/>
          <a:ln w="635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lIns="62700" tIns="31349" rIns="62700" bIns="31349" anchor="ctr"/>
          <a:lstStyle/>
          <a:p>
            <a:pPr algn="ctr"/>
            <a:endParaRPr lang="zh-CN" altLang="zh-CN" sz="1200">
              <a:solidFill>
                <a:srgbClr val="FFFFFF"/>
              </a:solidFill>
              <a:latin typeface="宋体" pitchFamily="2" charset="-122"/>
              <a:sym typeface="宋体" pitchFamily="2" charset="-122"/>
            </a:endParaRPr>
          </a:p>
        </p:txBody>
      </p:sp>
      <p:sp>
        <p:nvSpPr>
          <p:cNvPr id="16" name="矩形 24"/>
          <p:cNvSpPr>
            <a:spLocks noChangeArrowheads="1"/>
          </p:cNvSpPr>
          <p:nvPr/>
        </p:nvSpPr>
        <p:spPr bwMode="auto">
          <a:xfrm>
            <a:off x="1220695" y="2830984"/>
            <a:ext cx="1457512" cy="52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2700" tIns="31349" rIns="62700" bIns="31349">
            <a:spAutoFit/>
          </a:bodyPr>
          <a:lstStyle/>
          <a:p>
            <a:pPr marL="195936" indent="-195936">
              <a:lnSpc>
                <a:spcPct val="150000"/>
              </a:lnSpc>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endParaRPr lang="en-US" sz="1000" dirty="0">
              <a:solidFill>
                <a:schemeClr val="bg1"/>
              </a:solidFill>
              <a:latin typeface="微软雅黑" pitchFamily="34" charset="-122"/>
              <a:ea typeface="微软雅黑" pitchFamily="34" charset="-122"/>
              <a:sym typeface="微软雅黑" pitchFamily="34" charset="-122"/>
            </a:endParaRPr>
          </a:p>
          <a:p>
            <a:pPr marL="195936" indent="-195936">
              <a:lnSpc>
                <a:spcPct val="150000"/>
              </a:lnSpc>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endParaRPr lang="zh-CN" altLang="en-US" sz="1200" dirty="0">
              <a:solidFill>
                <a:schemeClr val="bg1"/>
              </a:solidFill>
            </a:endParaRPr>
          </a:p>
        </p:txBody>
      </p:sp>
      <p:sp>
        <p:nvSpPr>
          <p:cNvPr id="17" name="任意多边形 25"/>
          <p:cNvSpPr>
            <a:spLocks noChangeArrowheads="1"/>
          </p:cNvSpPr>
          <p:nvPr/>
        </p:nvSpPr>
        <p:spPr bwMode="auto">
          <a:xfrm flipH="1" flipV="1">
            <a:off x="4412955" y="2554328"/>
            <a:ext cx="226054" cy="857741"/>
          </a:xfrm>
          <a:custGeom>
            <a:avLst/>
            <a:gdLst>
              <a:gd name="T0" fmla="*/ 0 w 333829"/>
              <a:gd name="T1" fmla="*/ 0 h 1451429"/>
              <a:gd name="T2" fmla="*/ 0 w 333829"/>
              <a:gd name="T3" fmla="*/ 1117600 h 1451429"/>
              <a:gd name="T4" fmla="*/ 333829 w 333829"/>
              <a:gd name="T5" fmla="*/ 1451429 h 1451429"/>
              <a:gd name="T6" fmla="*/ 0 60000 65536"/>
              <a:gd name="T7" fmla="*/ 0 60000 65536"/>
              <a:gd name="T8" fmla="*/ 0 60000 65536"/>
              <a:gd name="T9" fmla="*/ 0 w 333829"/>
              <a:gd name="T10" fmla="*/ 0 h 1451429"/>
              <a:gd name="T11" fmla="*/ 333829 w 333829"/>
              <a:gd name="T12" fmla="*/ 1451429 h 1451429"/>
            </a:gdLst>
            <a:ahLst/>
            <a:cxnLst>
              <a:cxn ang="T6">
                <a:pos x="T0" y="T1"/>
              </a:cxn>
              <a:cxn ang="T7">
                <a:pos x="T2" y="T3"/>
              </a:cxn>
              <a:cxn ang="T8">
                <a:pos x="T4" y="T5"/>
              </a:cxn>
            </a:cxnLst>
            <a:rect l="T9" t="T10" r="T11" b="T12"/>
            <a:pathLst>
              <a:path w="333829" h="1451429">
                <a:moveTo>
                  <a:pt x="0" y="0"/>
                </a:moveTo>
                <a:lnTo>
                  <a:pt x="0" y="1117600"/>
                </a:lnTo>
                <a:lnTo>
                  <a:pt x="333829" y="1451429"/>
                </a:lnTo>
              </a:path>
            </a:pathLst>
          </a:custGeom>
          <a:noFill/>
          <a:ln w="635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lIns="62700" tIns="31349" rIns="62700" bIns="31349" anchor="ctr"/>
          <a:lstStyle/>
          <a:p>
            <a:pPr algn="ctr"/>
            <a:endParaRPr lang="zh-CN" altLang="zh-CN" sz="1200">
              <a:solidFill>
                <a:srgbClr val="FFFFFF"/>
              </a:solidFill>
              <a:latin typeface="宋体" pitchFamily="2" charset="-122"/>
              <a:sym typeface="宋体" pitchFamily="2" charset="-122"/>
            </a:endParaRPr>
          </a:p>
        </p:txBody>
      </p:sp>
      <p:sp>
        <p:nvSpPr>
          <p:cNvPr id="18" name="任意多边形 26"/>
          <p:cNvSpPr>
            <a:spLocks noChangeArrowheads="1"/>
          </p:cNvSpPr>
          <p:nvPr/>
        </p:nvSpPr>
        <p:spPr bwMode="auto">
          <a:xfrm flipH="1" flipV="1">
            <a:off x="6390390" y="2554327"/>
            <a:ext cx="227132" cy="857741"/>
          </a:xfrm>
          <a:custGeom>
            <a:avLst/>
            <a:gdLst>
              <a:gd name="T0" fmla="*/ 0 w 333829"/>
              <a:gd name="T1" fmla="*/ 0 h 1451429"/>
              <a:gd name="T2" fmla="*/ 0 w 333829"/>
              <a:gd name="T3" fmla="*/ 1117600 h 1451429"/>
              <a:gd name="T4" fmla="*/ 333829 w 333829"/>
              <a:gd name="T5" fmla="*/ 1451429 h 1451429"/>
              <a:gd name="T6" fmla="*/ 0 60000 65536"/>
              <a:gd name="T7" fmla="*/ 0 60000 65536"/>
              <a:gd name="T8" fmla="*/ 0 60000 65536"/>
              <a:gd name="T9" fmla="*/ 0 w 333829"/>
              <a:gd name="T10" fmla="*/ 0 h 1451429"/>
              <a:gd name="T11" fmla="*/ 333829 w 333829"/>
              <a:gd name="T12" fmla="*/ 1451429 h 1451429"/>
            </a:gdLst>
            <a:ahLst/>
            <a:cxnLst>
              <a:cxn ang="T6">
                <a:pos x="T0" y="T1"/>
              </a:cxn>
              <a:cxn ang="T7">
                <a:pos x="T2" y="T3"/>
              </a:cxn>
              <a:cxn ang="T8">
                <a:pos x="T4" y="T5"/>
              </a:cxn>
            </a:cxnLst>
            <a:rect l="T9" t="T10" r="T11" b="T12"/>
            <a:pathLst>
              <a:path w="333829" h="1451429">
                <a:moveTo>
                  <a:pt x="0" y="0"/>
                </a:moveTo>
                <a:lnTo>
                  <a:pt x="0" y="1117600"/>
                </a:lnTo>
                <a:lnTo>
                  <a:pt x="333829" y="1451429"/>
                </a:lnTo>
              </a:path>
            </a:pathLst>
          </a:custGeom>
          <a:noFill/>
          <a:ln w="635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lIns="62700" tIns="31349" rIns="62700" bIns="31349" anchor="ctr"/>
          <a:lstStyle/>
          <a:p>
            <a:pPr algn="ctr"/>
            <a:endParaRPr lang="zh-CN" altLang="zh-CN" sz="1200">
              <a:solidFill>
                <a:srgbClr val="FFFFFF"/>
              </a:solidFill>
              <a:latin typeface="宋体" pitchFamily="2" charset="-122"/>
              <a:sym typeface="宋体" pitchFamily="2" charset="-122"/>
            </a:endParaRPr>
          </a:p>
        </p:txBody>
      </p:sp>
      <p:sp>
        <p:nvSpPr>
          <p:cNvPr id="19" name="任意多边形 28"/>
          <p:cNvSpPr>
            <a:spLocks noChangeArrowheads="1"/>
          </p:cNvSpPr>
          <p:nvPr/>
        </p:nvSpPr>
        <p:spPr bwMode="auto">
          <a:xfrm>
            <a:off x="2845482" y="1185521"/>
            <a:ext cx="226054" cy="857741"/>
          </a:xfrm>
          <a:custGeom>
            <a:avLst/>
            <a:gdLst>
              <a:gd name="T0" fmla="*/ 0 w 333829"/>
              <a:gd name="T1" fmla="*/ 0 h 1451429"/>
              <a:gd name="T2" fmla="*/ 0 w 333829"/>
              <a:gd name="T3" fmla="*/ 1117600 h 1451429"/>
              <a:gd name="T4" fmla="*/ 333829 w 333829"/>
              <a:gd name="T5" fmla="*/ 1451429 h 1451429"/>
              <a:gd name="T6" fmla="*/ 0 60000 65536"/>
              <a:gd name="T7" fmla="*/ 0 60000 65536"/>
              <a:gd name="T8" fmla="*/ 0 60000 65536"/>
              <a:gd name="T9" fmla="*/ 0 w 333829"/>
              <a:gd name="T10" fmla="*/ 0 h 1451429"/>
              <a:gd name="T11" fmla="*/ 333829 w 333829"/>
              <a:gd name="T12" fmla="*/ 1451429 h 1451429"/>
            </a:gdLst>
            <a:ahLst/>
            <a:cxnLst>
              <a:cxn ang="T6">
                <a:pos x="T0" y="T1"/>
              </a:cxn>
              <a:cxn ang="T7">
                <a:pos x="T2" y="T3"/>
              </a:cxn>
              <a:cxn ang="T8">
                <a:pos x="T4" y="T5"/>
              </a:cxn>
            </a:cxnLst>
            <a:rect l="T9" t="T10" r="T11" b="T12"/>
            <a:pathLst>
              <a:path w="333829" h="1451429">
                <a:moveTo>
                  <a:pt x="0" y="0"/>
                </a:moveTo>
                <a:lnTo>
                  <a:pt x="0" y="1117600"/>
                </a:lnTo>
                <a:lnTo>
                  <a:pt x="333829" y="1451429"/>
                </a:lnTo>
              </a:path>
            </a:pathLst>
          </a:custGeom>
          <a:noFill/>
          <a:ln w="635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lIns="62700" tIns="31349" rIns="62700" bIns="31349" anchor="ctr"/>
          <a:lstStyle/>
          <a:p>
            <a:pPr algn="ctr"/>
            <a:endParaRPr lang="zh-CN" altLang="zh-CN" sz="1200">
              <a:solidFill>
                <a:srgbClr val="FFFFFF"/>
              </a:solidFill>
              <a:latin typeface="宋体" pitchFamily="2" charset="-122"/>
              <a:sym typeface="宋体" pitchFamily="2" charset="-122"/>
            </a:endParaRPr>
          </a:p>
        </p:txBody>
      </p:sp>
      <p:sp>
        <p:nvSpPr>
          <p:cNvPr id="20" name="任意多边形 29"/>
          <p:cNvSpPr>
            <a:spLocks noChangeArrowheads="1"/>
          </p:cNvSpPr>
          <p:nvPr/>
        </p:nvSpPr>
        <p:spPr bwMode="auto">
          <a:xfrm>
            <a:off x="4802737" y="1196635"/>
            <a:ext cx="226054" cy="857741"/>
          </a:xfrm>
          <a:custGeom>
            <a:avLst/>
            <a:gdLst>
              <a:gd name="T0" fmla="*/ 0 w 333829"/>
              <a:gd name="T1" fmla="*/ 0 h 1451429"/>
              <a:gd name="T2" fmla="*/ 0 w 333829"/>
              <a:gd name="T3" fmla="*/ 1117600 h 1451429"/>
              <a:gd name="T4" fmla="*/ 333829 w 333829"/>
              <a:gd name="T5" fmla="*/ 1451429 h 1451429"/>
              <a:gd name="T6" fmla="*/ 0 60000 65536"/>
              <a:gd name="T7" fmla="*/ 0 60000 65536"/>
              <a:gd name="T8" fmla="*/ 0 60000 65536"/>
              <a:gd name="T9" fmla="*/ 0 w 333829"/>
              <a:gd name="T10" fmla="*/ 0 h 1451429"/>
              <a:gd name="T11" fmla="*/ 333829 w 333829"/>
              <a:gd name="T12" fmla="*/ 1451429 h 1451429"/>
            </a:gdLst>
            <a:ahLst/>
            <a:cxnLst>
              <a:cxn ang="T6">
                <a:pos x="T0" y="T1"/>
              </a:cxn>
              <a:cxn ang="T7">
                <a:pos x="T2" y="T3"/>
              </a:cxn>
              <a:cxn ang="T8">
                <a:pos x="T4" y="T5"/>
              </a:cxn>
            </a:cxnLst>
            <a:rect l="T9" t="T10" r="T11" b="T12"/>
            <a:pathLst>
              <a:path w="333829" h="1451429">
                <a:moveTo>
                  <a:pt x="0" y="0"/>
                </a:moveTo>
                <a:lnTo>
                  <a:pt x="0" y="1117600"/>
                </a:lnTo>
                <a:lnTo>
                  <a:pt x="333829" y="1451429"/>
                </a:lnTo>
              </a:path>
            </a:pathLst>
          </a:custGeom>
          <a:noFill/>
          <a:ln w="635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lIns="62700" tIns="31349" rIns="62700" bIns="31349" anchor="ctr"/>
          <a:lstStyle/>
          <a:p>
            <a:pPr algn="ctr"/>
            <a:endParaRPr lang="zh-CN" altLang="zh-CN" sz="1200">
              <a:solidFill>
                <a:srgbClr val="FFFFFF"/>
              </a:solidFill>
              <a:latin typeface="宋体" pitchFamily="2" charset="-122"/>
              <a:sym typeface="宋体" pitchFamily="2" charset="-122"/>
            </a:endParaRPr>
          </a:p>
        </p:txBody>
      </p:sp>
      <p:sp>
        <p:nvSpPr>
          <p:cNvPr id="21" name="矩形 30"/>
          <p:cNvSpPr>
            <a:spLocks noChangeArrowheads="1"/>
          </p:cNvSpPr>
          <p:nvPr/>
        </p:nvSpPr>
        <p:spPr bwMode="auto">
          <a:xfrm>
            <a:off x="2949471" y="1247825"/>
            <a:ext cx="1831040" cy="52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2700" tIns="31349" rIns="62700" bIns="31349">
            <a:spAutoFit/>
          </a:bodyPr>
          <a:lstStyle/>
          <a:p>
            <a:pPr marL="195936" indent="-195936">
              <a:lnSpc>
                <a:spcPct val="150000"/>
              </a:lnSpc>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endParaRPr lang="en-US" sz="1000" dirty="0">
              <a:solidFill>
                <a:schemeClr val="bg1"/>
              </a:solidFill>
              <a:latin typeface="微软雅黑" pitchFamily="34" charset="-122"/>
              <a:ea typeface="微软雅黑" pitchFamily="34" charset="-122"/>
              <a:sym typeface="微软雅黑" pitchFamily="34" charset="-122"/>
            </a:endParaRPr>
          </a:p>
          <a:p>
            <a:pPr marL="195936" indent="-195936">
              <a:lnSpc>
                <a:spcPct val="150000"/>
              </a:lnSpc>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endParaRPr lang="zh-CN" altLang="en-US" sz="1200" dirty="0">
              <a:solidFill>
                <a:schemeClr val="bg1"/>
              </a:solidFill>
            </a:endParaRPr>
          </a:p>
        </p:txBody>
      </p:sp>
      <p:sp>
        <p:nvSpPr>
          <p:cNvPr id="22" name="矩形 31"/>
          <p:cNvSpPr>
            <a:spLocks noChangeArrowheads="1"/>
          </p:cNvSpPr>
          <p:nvPr/>
        </p:nvSpPr>
        <p:spPr bwMode="auto">
          <a:xfrm>
            <a:off x="3152762" y="2830984"/>
            <a:ext cx="1624362" cy="52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2700" tIns="31349" rIns="62700" bIns="31349">
            <a:spAutoFit/>
          </a:bodyPr>
          <a:lstStyle/>
          <a:p>
            <a:pPr marL="195936" indent="-195936">
              <a:lnSpc>
                <a:spcPct val="150000"/>
              </a:lnSpc>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endParaRPr lang="en-US" sz="1000" dirty="0">
              <a:solidFill>
                <a:schemeClr val="bg1"/>
              </a:solidFill>
              <a:latin typeface="微软雅黑" pitchFamily="34" charset="-122"/>
              <a:ea typeface="微软雅黑" pitchFamily="34" charset="-122"/>
              <a:sym typeface="微软雅黑" pitchFamily="34" charset="-122"/>
            </a:endParaRPr>
          </a:p>
          <a:p>
            <a:pPr marL="195936" indent="-195936">
              <a:lnSpc>
                <a:spcPct val="150000"/>
              </a:lnSpc>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endParaRPr lang="zh-CN" altLang="en-US" sz="1200" dirty="0">
              <a:solidFill>
                <a:schemeClr val="bg1"/>
              </a:solidFill>
            </a:endParaRPr>
          </a:p>
        </p:txBody>
      </p:sp>
      <p:sp>
        <p:nvSpPr>
          <p:cNvPr id="23" name="矩形 32"/>
          <p:cNvSpPr>
            <a:spLocks noChangeArrowheads="1"/>
          </p:cNvSpPr>
          <p:nvPr/>
        </p:nvSpPr>
        <p:spPr bwMode="auto">
          <a:xfrm>
            <a:off x="4969966" y="1247825"/>
            <a:ext cx="1885939" cy="52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2700" tIns="31349" rIns="62700" bIns="31349">
            <a:spAutoFit/>
          </a:bodyPr>
          <a:lstStyle/>
          <a:p>
            <a:pPr marL="195936" indent="-195936">
              <a:lnSpc>
                <a:spcPct val="150000"/>
              </a:lnSpc>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endParaRPr lang="en-US" sz="1000" dirty="0">
              <a:solidFill>
                <a:schemeClr val="bg1"/>
              </a:solidFill>
              <a:latin typeface="微软雅黑" pitchFamily="34" charset="-122"/>
              <a:ea typeface="微软雅黑" pitchFamily="34" charset="-122"/>
              <a:sym typeface="微软雅黑" pitchFamily="34" charset="-122"/>
            </a:endParaRPr>
          </a:p>
          <a:p>
            <a:pPr marL="195936" indent="-195936">
              <a:lnSpc>
                <a:spcPct val="150000"/>
              </a:lnSpc>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endParaRPr lang="zh-CN" altLang="en-US" sz="1200" dirty="0">
              <a:solidFill>
                <a:schemeClr val="bg1"/>
              </a:solidFill>
            </a:endParaRPr>
          </a:p>
        </p:txBody>
      </p:sp>
      <p:sp>
        <p:nvSpPr>
          <p:cNvPr id="24" name="矩形 33"/>
          <p:cNvSpPr>
            <a:spLocks noChangeArrowheads="1"/>
          </p:cNvSpPr>
          <p:nvPr/>
        </p:nvSpPr>
        <p:spPr bwMode="auto">
          <a:xfrm>
            <a:off x="5160499" y="2830984"/>
            <a:ext cx="1480117" cy="52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2700" tIns="31349" rIns="62700" bIns="31349">
            <a:spAutoFit/>
          </a:bodyPr>
          <a:lstStyle/>
          <a:p>
            <a:pPr marL="195936" indent="-195936">
              <a:lnSpc>
                <a:spcPct val="150000"/>
              </a:lnSpc>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endParaRPr lang="en-US" sz="1000" dirty="0">
              <a:solidFill>
                <a:schemeClr val="bg1"/>
              </a:solidFill>
              <a:latin typeface="微软雅黑" pitchFamily="34" charset="-122"/>
              <a:ea typeface="微软雅黑" pitchFamily="34" charset="-122"/>
              <a:sym typeface="微软雅黑" pitchFamily="34" charset="-122"/>
            </a:endParaRPr>
          </a:p>
          <a:p>
            <a:pPr marL="195936" indent="-195936">
              <a:lnSpc>
                <a:spcPct val="150000"/>
              </a:lnSpc>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endParaRPr lang="zh-CN" altLang="en-US" sz="1200" dirty="0">
              <a:solidFill>
                <a:schemeClr val="bg1"/>
              </a:solidFill>
            </a:endParaRPr>
          </a:p>
        </p:txBody>
      </p:sp>
      <p:grpSp>
        <p:nvGrpSpPr>
          <p:cNvPr id="30" name="组合 29"/>
          <p:cNvGrpSpPr/>
          <p:nvPr/>
        </p:nvGrpSpPr>
        <p:grpSpPr>
          <a:xfrm rot="224269">
            <a:off x="279511" y="281152"/>
            <a:ext cx="2890742" cy="506938"/>
            <a:chOff x="2816010" y="1089142"/>
            <a:chExt cx="3268157" cy="612534"/>
          </a:xfrm>
        </p:grpSpPr>
        <p:sp>
          <p:nvSpPr>
            <p:cNvPr id="31" name="任意多边形 30"/>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2" name="TextBox 31"/>
            <p:cNvSpPr txBox="1"/>
            <p:nvPr/>
          </p:nvSpPr>
          <p:spPr>
            <a:xfrm rot="21349957">
              <a:off x="3685265" y="1172145"/>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2018</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工作计划</a:t>
              </a:r>
            </a:p>
          </p:txBody>
        </p:sp>
        <p:sp>
          <p:nvSpPr>
            <p:cNvPr id="33" name="TextBox 32"/>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5</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00291233"/>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anim calcmode="lin" valueType="num">
                                      <p:cBhvr>
                                        <p:cTn id="12" dur="2000" fill="hold"/>
                                        <p:tgtEl>
                                          <p:spTgt spid="8"/>
                                        </p:tgtEl>
                                        <p:attrNameLst>
                                          <p:attrName>ppt_w</p:attrName>
                                        </p:attrNameLst>
                                      </p:cBhvr>
                                      <p:tavLst>
                                        <p:tav tm="0" fmla="#ppt_w*sin(2.5*pi*$)">
                                          <p:val>
                                            <p:fltVal val="0"/>
                                          </p:val>
                                        </p:tav>
                                        <p:tav tm="100000">
                                          <p:val>
                                            <p:fltVal val="1"/>
                                          </p:val>
                                        </p:tav>
                                      </p:tavLst>
                                    </p:anim>
                                    <p:anim calcmode="lin" valueType="num">
                                      <p:cBhvr>
                                        <p:cTn id="13" dur="2000" fill="hold"/>
                                        <p:tgtEl>
                                          <p:spTgt spid="8"/>
                                        </p:tgtEl>
                                        <p:attrNameLst>
                                          <p:attrName>ppt_h</p:attrName>
                                        </p:attrNameLst>
                                      </p:cBhvr>
                                      <p:tavLst>
                                        <p:tav tm="0">
                                          <p:val>
                                            <p:strVal val="#ppt_h"/>
                                          </p:val>
                                        </p:tav>
                                        <p:tav tm="100000">
                                          <p:val>
                                            <p:strVal val="#ppt_h"/>
                                          </p:val>
                                        </p:tav>
                                      </p:tavLst>
                                    </p:anim>
                                  </p:childTnLst>
                                </p:cTn>
                              </p:par>
                            </p:childTnLst>
                          </p:cTn>
                        </p:par>
                        <p:par>
                          <p:cTn id="14" fill="hold">
                            <p:stCondLst>
                              <p:cond delay="25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childTnLst>
                          </p:cTn>
                        </p:par>
                        <p:par>
                          <p:cTn id="18" fill="hold">
                            <p:stCondLst>
                              <p:cond delay="3000"/>
                            </p:stCondLst>
                            <p:childTnLst>
                              <p:par>
                                <p:cTn id="19" presetID="22" presetClass="entr" presetSubtype="2"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right)">
                                      <p:cBhvr>
                                        <p:cTn id="21" dur="500"/>
                                        <p:tgtEl>
                                          <p:spTgt spid="16"/>
                                        </p:tgtEl>
                                      </p:cBhvr>
                                    </p:animEffect>
                                  </p:childTnLst>
                                </p:cTn>
                              </p:par>
                            </p:childTnLst>
                          </p:cTn>
                        </p:par>
                        <p:par>
                          <p:cTn id="22" fill="hold">
                            <p:stCondLst>
                              <p:cond delay="3500"/>
                            </p:stCondLst>
                            <p:childTnLst>
                              <p:par>
                                <p:cTn id="23" presetID="45"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2000"/>
                                        <p:tgtEl>
                                          <p:spTgt spid="25"/>
                                        </p:tgtEl>
                                      </p:cBhvr>
                                    </p:animEffect>
                                    <p:anim calcmode="lin" valueType="num">
                                      <p:cBhvr>
                                        <p:cTn id="26" dur="2000" fill="hold"/>
                                        <p:tgtEl>
                                          <p:spTgt spid="25"/>
                                        </p:tgtEl>
                                        <p:attrNameLst>
                                          <p:attrName>ppt_w</p:attrName>
                                        </p:attrNameLst>
                                      </p:cBhvr>
                                      <p:tavLst>
                                        <p:tav tm="0" fmla="#ppt_w*sin(2.5*pi*$)">
                                          <p:val>
                                            <p:fltVal val="0"/>
                                          </p:val>
                                        </p:tav>
                                        <p:tav tm="100000">
                                          <p:val>
                                            <p:fltVal val="1"/>
                                          </p:val>
                                        </p:tav>
                                      </p:tavLst>
                                    </p:anim>
                                    <p:anim calcmode="lin" valueType="num">
                                      <p:cBhvr>
                                        <p:cTn id="27" dur="2000" fill="hold"/>
                                        <p:tgtEl>
                                          <p:spTgt spid="25"/>
                                        </p:tgtEl>
                                        <p:attrNameLst>
                                          <p:attrName>ppt_h</p:attrName>
                                        </p:attrNameLst>
                                      </p:cBhvr>
                                      <p:tavLst>
                                        <p:tav tm="0">
                                          <p:val>
                                            <p:strVal val="#ppt_h"/>
                                          </p:val>
                                        </p:tav>
                                        <p:tav tm="100000">
                                          <p:val>
                                            <p:strVal val="#ppt_h"/>
                                          </p:val>
                                        </p:tav>
                                      </p:tavLst>
                                    </p:anim>
                                  </p:childTnLst>
                                </p:cTn>
                              </p:par>
                            </p:childTnLst>
                          </p:cTn>
                        </p:par>
                        <p:par>
                          <p:cTn id="28" fill="hold">
                            <p:stCondLst>
                              <p:cond delay="5500"/>
                            </p:stCondLst>
                            <p:childTnLst>
                              <p:par>
                                <p:cTn id="29" presetID="22" presetClass="entr" presetSubtype="4"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childTnLst>
                          </p:cTn>
                        </p:par>
                        <p:par>
                          <p:cTn id="32" fill="hold">
                            <p:stCondLst>
                              <p:cond delay="6000"/>
                            </p:stCondLst>
                            <p:childTnLst>
                              <p:par>
                                <p:cTn id="33" presetID="22" presetClass="entr" presetSubtype="8"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p:stCondLst>
                              <p:cond delay="6500"/>
                            </p:stCondLst>
                            <p:childTnLst>
                              <p:par>
                                <p:cTn id="37" presetID="45" presetClass="entr" presetSubtype="0"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2000"/>
                                        <p:tgtEl>
                                          <p:spTgt spid="26"/>
                                        </p:tgtEl>
                                      </p:cBhvr>
                                    </p:animEffect>
                                    <p:anim calcmode="lin" valueType="num">
                                      <p:cBhvr>
                                        <p:cTn id="40" dur="2000" fill="hold"/>
                                        <p:tgtEl>
                                          <p:spTgt spid="26"/>
                                        </p:tgtEl>
                                        <p:attrNameLst>
                                          <p:attrName>ppt_w</p:attrName>
                                        </p:attrNameLst>
                                      </p:cBhvr>
                                      <p:tavLst>
                                        <p:tav tm="0" fmla="#ppt_w*sin(2.5*pi*$)">
                                          <p:val>
                                            <p:fltVal val="0"/>
                                          </p:val>
                                        </p:tav>
                                        <p:tav tm="100000">
                                          <p:val>
                                            <p:fltVal val="1"/>
                                          </p:val>
                                        </p:tav>
                                      </p:tavLst>
                                    </p:anim>
                                    <p:anim calcmode="lin" valueType="num">
                                      <p:cBhvr>
                                        <p:cTn id="41" dur="2000" fill="hold"/>
                                        <p:tgtEl>
                                          <p:spTgt spid="26"/>
                                        </p:tgtEl>
                                        <p:attrNameLst>
                                          <p:attrName>ppt_h</p:attrName>
                                        </p:attrNameLst>
                                      </p:cBhvr>
                                      <p:tavLst>
                                        <p:tav tm="0">
                                          <p:val>
                                            <p:strVal val="#ppt_h"/>
                                          </p:val>
                                        </p:tav>
                                        <p:tav tm="100000">
                                          <p:val>
                                            <p:strVal val="#ppt_h"/>
                                          </p:val>
                                        </p:tav>
                                      </p:tavLst>
                                    </p:anim>
                                  </p:childTnLst>
                                </p:cTn>
                              </p:par>
                            </p:childTnLst>
                          </p:cTn>
                        </p:par>
                        <p:par>
                          <p:cTn id="42" fill="hold">
                            <p:stCondLst>
                              <p:cond delay="8500"/>
                            </p:stCondLst>
                            <p:childTnLst>
                              <p:par>
                                <p:cTn id="43" presetID="22" presetClass="entr" presetSubtype="1"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up)">
                                      <p:cBhvr>
                                        <p:cTn id="45" dur="500"/>
                                        <p:tgtEl>
                                          <p:spTgt spid="17"/>
                                        </p:tgtEl>
                                      </p:cBhvr>
                                    </p:animEffect>
                                  </p:childTnLst>
                                </p:cTn>
                              </p:par>
                            </p:childTnLst>
                          </p:cTn>
                        </p:par>
                        <p:par>
                          <p:cTn id="46" fill="hold">
                            <p:stCondLst>
                              <p:cond delay="9000"/>
                            </p:stCondLst>
                            <p:childTnLst>
                              <p:par>
                                <p:cTn id="47" presetID="22" presetClass="entr" presetSubtype="2"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right)">
                                      <p:cBhvr>
                                        <p:cTn id="49" dur="500"/>
                                        <p:tgtEl>
                                          <p:spTgt spid="22"/>
                                        </p:tgtEl>
                                      </p:cBhvr>
                                    </p:animEffect>
                                  </p:childTnLst>
                                </p:cTn>
                              </p:par>
                            </p:childTnLst>
                          </p:cTn>
                        </p:par>
                        <p:par>
                          <p:cTn id="50" fill="hold">
                            <p:stCondLst>
                              <p:cond delay="9500"/>
                            </p:stCondLst>
                            <p:childTnLst>
                              <p:par>
                                <p:cTn id="51" presetID="45" presetClass="entr" presetSubtype="0"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2000"/>
                                        <p:tgtEl>
                                          <p:spTgt spid="27"/>
                                        </p:tgtEl>
                                      </p:cBhvr>
                                    </p:animEffect>
                                    <p:anim calcmode="lin" valueType="num">
                                      <p:cBhvr>
                                        <p:cTn id="54" dur="2000" fill="hold"/>
                                        <p:tgtEl>
                                          <p:spTgt spid="27"/>
                                        </p:tgtEl>
                                        <p:attrNameLst>
                                          <p:attrName>ppt_w</p:attrName>
                                        </p:attrNameLst>
                                      </p:cBhvr>
                                      <p:tavLst>
                                        <p:tav tm="0" fmla="#ppt_w*sin(2.5*pi*$)">
                                          <p:val>
                                            <p:fltVal val="0"/>
                                          </p:val>
                                        </p:tav>
                                        <p:tav tm="100000">
                                          <p:val>
                                            <p:fltVal val="1"/>
                                          </p:val>
                                        </p:tav>
                                      </p:tavLst>
                                    </p:anim>
                                    <p:anim calcmode="lin" valueType="num">
                                      <p:cBhvr>
                                        <p:cTn id="55" dur="2000" fill="hold"/>
                                        <p:tgtEl>
                                          <p:spTgt spid="27"/>
                                        </p:tgtEl>
                                        <p:attrNameLst>
                                          <p:attrName>ppt_h</p:attrName>
                                        </p:attrNameLst>
                                      </p:cBhvr>
                                      <p:tavLst>
                                        <p:tav tm="0">
                                          <p:val>
                                            <p:strVal val="#ppt_h"/>
                                          </p:val>
                                        </p:tav>
                                        <p:tav tm="100000">
                                          <p:val>
                                            <p:strVal val="#ppt_h"/>
                                          </p:val>
                                        </p:tav>
                                      </p:tavLst>
                                    </p:anim>
                                  </p:childTnLst>
                                </p:cTn>
                              </p:par>
                            </p:childTnLst>
                          </p:cTn>
                        </p:par>
                        <p:par>
                          <p:cTn id="56" fill="hold">
                            <p:stCondLst>
                              <p:cond delay="11500"/>
                            </p:stCondLst>
                            <p:childTnLst>
                              <p:par>
                                <p:cTn id="57" presetID="22" presetClass="entr" presetSubtype="4"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down)">
                                      <p:cBhvr>
                                        <p:cTn id="59" dur="500"/>
                                        <p:tgtEl>
                                          <p:spTgt spid="20"/>
                                        </p:tgtEl>
                                      </p:cBhvr>
                                    </p:animEffect>
                                  </p:childTnLst>
                                </p:cTn>
                              </p:par>
                            </p:childTnLst>
                          </p:cTn>
                        </p:par>
                        <p:par>
                          <p:cTn id="60" fill="hold">
                            <p:stCondLst>
                              <p:cond delay="12000"/>
                            </p:stCondLst>
                            <p:childTnLst>
                              <p:par>
                                <p:cTn id="61" presetID="22" presetClass="entr" presetSubtype="8"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500"/>
                                        <p:tgtEl>
                                          <p:spTgt spid="23"/>
                                        </p:tgtEl>
                                      </p:cBhvr>
                                    </p:animEffect>
                                  </p:childTnLst>
                                </p:cTn>
                              </p:par>
                            </p:childTnLst>
                          </p:cTn>
                        </p:par>
                        <p:par>
                          <p:cTn id="64" fill="hold">
                            <p:stCondLst>
                              <p:cond delay="12500"/>
                            </p:stCondLst>
                            <p:childTnLst>
                              <p:par>
                                <p:cTn id="65" presetID="45" presetClass="entr" presetSubtype="0"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2000"/>
                                        <p:tgtEl>
                                          <p:spTgt spid="28"/>
                                        </p:tgtEl>
                                      </p:cBhvr>
                                    </p:animEffect>
                                    <p:anim calcmode="lin" valueType="num">
                                      <p:cBhvr>
                                        <p:cTn id="68" dur="2000" fill="hold"/>
                                        <p:tgtEl>
                                          <p:spTgt spid="28"/>
                                        </p:tgtEl>
                                        <p:attrNameLst>
                                          <p:attrName>ppt_w</p:attrName>
                                        </p:attrNameLst>
                                      </p:cBhvr>
                                      <p:tavLst>
                                        <p:tav tm="0" fmla="#ppt_w*sin(2.5*pi*$)">
                                          <p:val>
                                            <p:fltVal val="0"/>
                                          </p:val>
                                        </p:tav>
                                        <p:tav tm="100000">
                                          <p:val>
                                            <p:fltVal val="1"/>
                                          </p:val>
                                        </p:tav>
                                      </p:tavLst>
                                    </p:anim>
                                    <p:anim calcmode="lin" valueType="num">
                                      <p:cBhvr>
                                        <p:cTn id="69" dur="2000" fill="hold"/>
                                        <p:tgtEl>
                                          <p:spTgt spid="28"/>
                                        </p:tgtEl>
                                        <p:attrNameLst>
                                          <p:attrName>ppt_h</p:attrName>
                                        </p:attrNameLst>
                                      </p:cBhvr>
                                      <p:tavLst>
                                        <p:tav tm="0">
                                          <p:val>
                                            <p:strVal val="#ppt_h"/>
                                          </p:val>
                                        </p:tav>
                                        <p:tav tm="100000">
                                          <p:val>
                                            <p:strVal val="#ppt_h"/>
                                          </p:val>
                                        </p:tav>
                                      </p:tavLst>
                                    </p:anim>
                                  </p:childTnLst>
                                </p:cTn>
                              </p:par>
                            </p:childTnLst>
                          </p:cTn>
                        </p:par>
                        <p:par>
                          <p:cTn id="70" fill="hold">
                            <p:stCondLst>
                              <p:cond delay="14500"/>
                            </p:stCondLst>
                            <p:childTnLst>
                              <p:par>
                                <p:cTn id="71" presetID="22" presetClass="entr" presetSubtype="1"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wipe(up)">
                                      <p:cBhvr>
                                        <p:cTn id="73" dur="500"/>
                                        <p:tgtEl>
                                          <p:spTgt spid="18"/>
                                        </p:tgtEl>
                                      </p:cBhvr>
                                    </p:animEffect>
                                  </p:childTnLst>
                                </p:cTn>
                              </p:par>
                            </p:childTnLst>
                          </p:cTn>
                        </p:par>
                        <p:par>
                          <p:cTn id="74" fill="hold">
                            <p:stCondLst>
                              <p:cond delay="15000"/>
                            </p:stCondLst>
                            <p:childTnLst>
                              <p:par>
                                <p:cTn id="75" presetID="22" presetClass="entr" presetSubtype="2"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right)">
                                      <p:cBhvr>
                                        <p:cTn id="7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16" grpId="0"/>
      <p:bldP spid="17" grpId="0" animBg="1"/>
      <p:bldP spid="18" grpId="0" animBg="1"/>
      <p:bldP spid="19" grpId="0" animBg="1"/>
      <p:bldP spid="20" grpId="0" animBg="1"/>
      <p:bldP spid="21" grpId="0"/>
      <p:bldP spid="22" grpId="0"/>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955584" y="1244444"/>
            <a:ext cx="1941343" cy="1703911"/>
            <a:chOff x="1224360" y="1503664"/>
            <a:chExt cx="2194804" cy="2058841"/>
          </a:xfrm>
        </p:grpSpPr>
        <p:sp>
          <p:nvSpPr>
            <p:cNvPr id="30" name="矩形 1"/>
            <p:cNvSpPr/>
            <p:nvPr/>
          </p:nvSpPr>
          <p:spPr>
            <a:xfrm>
              <a:off x="1224360" y="1549506"/>
              <a:ext cx="2194804" cy="2012999"/>
            </a:xfrm>
            <a:custGeom>
              <a:avLst/>
              <a:gdLst>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0 w 1584176"/>
                <a:gd name="connsiteY4" fmla="*/ 0 h 1584176"/>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91440 w 1584176"/>
                <a:gd name="connsiteY4" fmla="*/ 91440 h 1584176"/>
                <a:gd name="connsiteX0" fmla="*/ 55756 w 1584176"/>
                <a:gd name="connsiteY0" fmla="*/ 0 h 1651083"/>
                <a:gd name="connsiteX1" fmla="*/ 1584176 w 1584176"/>
                <a:gd name="connsiteY1" fmla="*/ 66907 h 1651083"/>
                <a:gd name="connsiteX2" fmla="*/ 1584176 w 1584176"/>
                <a:gd name="connsiteY2" fmla="*/ 1651083 h 1651083"/>
                <a:gd name="connsiteX3" fmla="*/ 0 w 1584176"/>
                <a:gd name="connsiteY3" fmla="*/ 1651083 h 1651083"/>
                <a:gd name="connsiteX4" fmla="*/ 91440 w 1584176"/>
                <a:gd name="connsiteY4" fmla="*/ 158347 h 1651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4176" h="1651083">
                  <a:moveTo>
                    <a:pt x="55756" y="0"/>
                  </a:moveTo>
                  <a:lnTo>
                    <a:pt x="1584176" y="66907"/>
                  </a:lnTo>
                  <a:lnTo>
                    <a:pt x="1584176" y="1651083"/>
                  </a:lnTo>
                  <a:lnTo>
                    <a:pt x="0" y="1651083"/>
                  </a:lnTo>
                  <a:cubicBezTo>
                    <a:pt x="0" y="1123024"/>
                    <a:pt x="91440" y="158347"/>
                    <a:pt x="91440" y="158347"/>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5" name="TextBox 34"/>
            <p:cNvSpPr txBox="1"/>
            <p:nvPr/>
          </p:nvSpPr>
          <p:spPr>
            <a:xfrm>
              <a:off x="1601061" y="2250604"/>
              <a:ext cx="1426615" cy="1115650"/>
            </a:xfrm>
            <a:prstGeom prst="rect">
              <a:avLst/>
            </a:prstGeom>
            <a:noFill/>
          </p:spPr>
          <p:txBody>
            <a:bodyPr wrap="none" lIns="91431" tIns="45715" rIns="91431" bIns="45715"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sp>
          <p:nvSpPr>
            <p:cNvPr id="38" name="任意多边形 37"/>
            <p:cNvSpPr/>
            <p:nvPr/>
          </p:nvSpPr>
          <p:spPr>
            <a:xfrm>
              <a:off x="1320800" y="1949442"/>
              <a:ext cx="2095500" cy="114308"/>
            </a:xfrm>
            <a:custGeom>
              <a:avLst/>
              <a:gdLst>
                <a:gd name="connsiteX0" fmla="*/ 0 w 2095500"/>
                <a:gd name="connsiteY0" fmla="*/ 114308 h 114308"/>
                <a:gd name="connsiteX1" fmla="*/ 812800 w 2095500"/>
                <a:gd name="connsiteY1" fmla="*/ 8 h 114308"/>
                <a:gd name="connsiteX2" fmla="*/ 1212850 w 2095500"/>
                <a:gd name="connsiteY2" fmla="*/ 107958 h 114308"/>
                <a:gd name="connsiteX3" fmla="*/ 2095500 w 2095500"/>
                <a:gd name="connsiteY3" fmla="*/ 88908 h 114308"/>
              </a:gdLst>
              <a:ahLst/>
              <a:cxnLst>
                <a:cxn ang="0">
                  <a:pos x="connsiteX0" y="connsiteY0"/>
                </a:cxn>
                <a:cxn ang="0">
                  <a:pos x="connsiteX1" y="connsiteY1"/>
                </a:cxn>
                <a:cxn ang="0">
                  <a:pos x="connsiteX2" y="connsiteY2"/>
                </a:cxn>
                <a:cxn ang="0">
                  <a:pos x="connsiteX3" y="connsiteY3"/>
                </a:cxn>
              </a:cxnLst>
              <a:rect l="l" t="t" r="r" b="b"/>
              <a:pathLst>
                <a:path w="2095500" h="114308">
                  <a:moveTo>
                    <a:pt x="0" y="114308"/>
                  </a:moveTo>
                  <a:cubicBezTo>
                    <a:pt x="305329" y="57687"/>
                    <a:pt x="610658" y="1066"/>
                    <a:pt x="812800" y="8"/>
                  </a:cubicBezTo>
                  <a:cubicBezTo>
                    <a:pt x="1014942" y="-1050"/>
                    <a:pt x="999067" y="93141"/>
                    <a:pt x="1212850" y="107958"/>
                  </a:cubicBezTo>
                  <a:cubicBezTo>
                    <a:pt x="1426633" y="122775"/>
                    <a:pt x="1761066" y="105841"/>
                    <a:pt x="2095500" y="88908"/>
                  </a:cubicBezTo>
                </a:path>
              </a:pathLst>
            </a:cu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矩形 38"/>
            <p:cNvSpPr/>
            <p:nvPr/>
          </p:nvSpPr>
          <p:spPr>
            <a:xfrm>
              <a:off x="1685732" y="1503664"/>
              <a:ext cx="1296150" cy="529940"/>
            </a:xfrm>
            <a:prstGeom prst="rect">
              <a:avLst/>
            </a:prstGeom>
          </p:spPr>
          <p:txBody>
            <a:bodyPr wrap="none">
              <a:spAutoFit/>
            </a:bodyPr>
            <a:lstStyle/>
            <a:p>
              <a:pPr>
                <a:lnSpc>
                  <a:spcPct val="150000"/>
                </a:lnSpc>
              </a:pPr>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a:t>
              </a:r>
              <a:r>
                <a:rPr lang="zh-CN" altLang="en-US" b="1" dirty="0">
                  <a:solidFill>
                    <a:schemeClr val="bg1"/>
                  </a:solidFill>
                  <a:latin typeface="微软雅黑" pitchFamily="34" charset="-122"/>
                  <a:ea typeface="微软雅黑" pitchFamily="34" charset="-122"/>
                </a:rPr>
                <a:t>标题</a:t>
              </a:r>
              <a:endParaRPr lang="en-US" altLang="zh-CN" b="1" dirty="0">
                <a:solidFill>
                  <a:schemeClr val="bg1"/>
                </a:solidFill>
                <a:latin typeface="微软雅黑" pitchFamily="34" charset="-122"/>
                <a:ea typeface="微软雅黑" pitchFamily="34" charset="-122"/>
              </a:endParaRPr>
            </a:p>
          </p:txBody>
        </p:sp>
      </p:grpSp>
      <p:grpSp>
        <p:nvGrpSpPr>
          <p:cNvPr id="41" name="组合 40"/>
          <p:cNvGrpSpPr/>
          <p:nvPr/>
        </p:nvGrpSpPr>
        <p:grpSpPr>
          <a:xfrm>
            <a:off x="3245974" y="1244444"/>
            <a:ext cx="1941343" cy="1703911"/>
            <a:chOff x="1224360" y="1503664"/>
            <a:chExt cx="2194804" cy="2058841"/>
          </a:xfrm>
        </p:grpSpPr>
        <p:sp>
          <p:nvSpPr>
            <p:cNvPr id="42" name="矩形 1"/>
            <p:cNvSpPr/>
            <p:nvPr/>
          </p:nvSpPr>
          <p:spPr>
            <a:xfrm>
              <a:off x="1224360" y="1549506"/>
              <a:ext cx="2194804" cy="2012999"/>
            </a:xfrm>
            <a:custGeom>
              <a:avLst/>
              <a:gdLst>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0 w 1584176"/>
                <a:gd name="connsiteY4" fmla="*/ 0 h 1584176"/>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91440 w 1584176"/>
                <a:gd name="connsiteY4" fmla="*/ 91440 h 1584176"/>
                <a:gd name="connsiteX0" fmla="*/ 55756 w 1584176"/>
                <a:gd name="connsiteY0" fmla="*/ 0 h 1651083"/>
                <a:gd name="connsiteX1" fmla="*/ 1584176 w 1584176"/>
                <a:gd name="connsiteY1" fmla="*/ 66907 h 1651083"/>
                <a:gd name="connsiteX2" fmla="*/ 1584176 w 1584176"/>
                <a:gd name="connsiteY2" fmla="*/ 1651083 h 1651083"/>
                <a:gd name="connsiteX3" fmla="*/ 0 w 1584176"/>
                <a:gd name="connsiteY3" fmla="*/ 1651083 h 1651083"/>
                <a:gd name="connsiteX4" fmla="*/ 91440 w 1584176"/>
                <a:gd name="connsiteY4" fmla="*/ 158347 h 1651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4176" h="1651083">
                  <a:moveTo>
                    <a:pt x="55756" y="0"/>
                  </a:moveTo>
                  <a:lnTo>
                    <a:pt x="1584176" y="66907"/>
                  </a:lnTo>
                  <a:lnTo>
                    <a:pt x="1584176" y="1651083"/>
                  </a:lnTo>
                  <a:lnTo>
                    <a:pt x="0" y="1651083"/>
                  </a:lnTo>
                  <a:cubicBezTo>
                    <a:pt x="0" y="1123024"/>
                    <a:pt x="91440" y="158347"/>
                    <a:pt x="91440" y="158347"/>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3" name="TextBox 42"/>
            <p:cNvSpPr txBox="1"/>
            <p:nvPr/>
          </p:nvSpPr>
          <p:spPr>
            <a:xfrm>
              <a:off x="1601061" y="2250604"/>
              <a:ext cx="1426615" cy="1115650"/>
            </a:xfrm>
            <a:prstGeom prst="rect">
              <a:avLst/>
            </a:prstGeom>
            <a:noFill/>
          </p:spPr>
          <p:txBody>
            <a:bodyPr wrap="none" lIns="91431" tIns="45715" rIns="91431" bIns="45715"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sp>
          <p:nvSpPr>
            <p:cNvPr id="44" name="任意多边形 43"/>
            <p:cNvSpPr/>
            <p:nvPr/>
          </p:nvSpPr>
          <p:spPr>
            <a:xfrm>
              <a:off x="1320800" y="1949442"/>
              <a:ext cx="2095500" cy="114308"/>
            </a:xfrm>
            <a:custGeom>
              <a:avLst/>
              <a:gdLst>
                <a:gd name="connsiteX0" fmla="*/ 0 w 2095500"/>
                <a:gd name="connsiteY0" fmla="*/ 114308 h 114308"/>
                <a:gd name="connsiteX1" fmla="*/ 812800 w 2095500"/>
                <a:gd name="connsiteY1" fmla="*/ 8 h 114308"/>
                <a:gd name="connsiteX2" fmla="*/ 1212850 w 2095500"/>
                <a:gd name="connsiteY2" fmla="*/ 107958 h 114308"/>
                <a:gd name="connsiteX3" fmla="*/ 2095500 w 2095500"/>
                <a:gd name="connsiteY3" fmla="*/ 88908 h 114308"/>
              </a:gdLst>
              <a:ahLst/>
              <a:cxnLst>
                <a:cxn ang="0">
                  <a:pos x="connsiteX0" y="connsiteY0"/>
                </a:cxn>
                <a:cxn ang="0">
                  <a:pos x="connsiteX1" y="connsiteY1"/>
                </a:cxn>
                <a:cxn ang="0">
                  <a:pos x="connsiteX2" y="connsiteY2"/>
                </a:cxn>
                <a:cxn ang="0">
                  <a:pos x="connsiteX3" y="connsiteY3"/>
                </a:cxn>
              </a:cxnLst>
              <a:rect l="l" t="t" r="r" b="b"/>
              <a:pathLst>
                <a:path w="2095500" h="114308">
                  <a:moveTo>
                    <a:pt x="0" y="114308"/>
                  </a:moveTo>
                  <a:cubicBezTo>
                    <a:pt x="305329" y="57687"/>
                    <a:pt x="610658" y="1066"/>
                    <a:pt x="812800" y="8"/>
                  </a:cubicBezTo>
                  <a:cubicBezTo>
                    <a:pt x="1014942" y="-1050"/>
                    <a:pt x="999067" y="93141"/>
                    <a:pt x="1212850" y="107958"/>
                  </a:cubicBezTo>
                  <a:cubicBezTo>
                    <a:pt x="1426633" y="122775"/>
                    <a:pt x="1761066" y="105841"/>
                    <a:pt x="2095500" y="88908"/>
                  </a:cubicBezTo>
                </a:path>
              </a:pathLst>
            </a:cu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矩形 44"/>
            <p:cNvSpPr/>
            <p:nvPr/>
          </p:nvSpPr>
          <p:spPr>
            <a:xfrm>
              <a:off x="1685732" y="1503664"/>
              <a:ext cx="1296150" cy="529940"/>
            </a:xfrm>
            <a:prstGeom prst="rect">
              <a:avLst/>
            </a:prstGeom>
          </p:spPr>
          <p:txBody>
            <a:bodyPr wrap="none">
              <a:spAutoFit/>
            </a:bodyPr>
            <a:lstStyle/>
            <a:p>
              <a:pPr>
                <a:lnSpc>
                  <a:spcPct val="150000"/>
                </a:lnSpc>
              </a:pPr>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a:t>
              </a:r>
              <a:r>
                <a:rPr lang="zh-CN" altLang="en-US" b="1" dirty="0">
                  <a:solidFill>
                    <a:schemeClr val="bg1"/>
                  </a:solidFill>
                  <a:latin typeface="微软雅黑" pitchFamily="34" charset="-122"/>
                  <a:ea typeface="微软雅黑" pitchFamily="34" charset="-122"/>
                </a:rPr>
                <a:t>标题</a:t>
              </a:r>
              <a:endParaRPr lang="en-US" altLang="zh-CN" b="1" dirty="0">
                <a:solidFill>
                  <a:schemeClr val="bg1"/>
                </a:solidFill>
                <a:latin typeface="微软雅黑" pitchFamily="34" charset="-122"/>
                <a:ea typeface="微软雅黑" pitchFamily="34" charset="-122"/>
              </a:endParaRPr>
            </a:p>
          </p:txBody>
        </p:sp>
      </p:grpSp>
      <p:grpSp>
        <p:nvGrpSpPr>
          <p:cNvPr id="46" name="组合 45"/>
          <p:cNvGrpSpPr/>
          <p:nvPr/>
        </p:nvGrpSpPr>
        <p:grpSpPr>
          <a:xfrm>
            <a:off x="5507268" y="1244444"/>
            <a:ext cx="1941343" cy="1703911"/>
            <a:chOff x="1224360" y="1503664"/>
            <a:chExt cx="2194804" cy="2058841"/>
          </a:xfrm>
        </p:grpSpPr>
        <p:sp>
          <p:nvSpPr>
            <p:cNvPr id="47" name="矩形 1"/>
            <p:cNvSpPr/>
            <p:nvPr/>
          </p:nvSpPr>
          <p:spPr>
            <a:xfrm>
              <a:off x="1224360" y="1549506"/>
              <a:ext cx="2194804" cy="2012999"/>
            </a:xfrm>
            <a:custGeom>
              <a:avLst/>
              <a:gdLst>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0 w 1584176"/>
                <a:gd name="connsiteY4" fmla="*/ 0 h 1584176"/>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91440 w 1584176"/>
                <a:gd name="connsiteY4" fmla="*/ 91440 h 1584176"/>
                <a:gd name="connsiteX0" fmla="*/ 55756 w 1584176"/>
                <a:gd name="connsiteY0" fmla="*/ 0 h 1651083"/>
                <a:gd name="connsiteX1" fmla="*/ 1584176 w 1584176"/>
                <a:gd name="connsiteY1" fmla="*/ 66907 h 1651083"/>
                <a:gd name="connsiteX2" fmla="*/ 1584176 w 1584176"/>
                <a:gd name="connsiteY2" fmla="*/ 1651083 h 1651083"/>
                <a:gd name="connsiteX3" fmla="*/ 0 w 1584176"/>
                <a:gd name="connsiteY3" fmla="*/ 1651083 h 1651083"/>
                <a:gd name="connsiteX4" fmla="*/ 91440 w 1584176"/>
                <a:gd name="connsiteY4" fmla="*/ 158347 h 1651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4176" h="1651083">
                  <a:moveTo>
                    <a:pt x="55756" y="0"/>
                  </a:moveTo>
                  <a:lnTo>
                    <a:pt x="1584176" y="66907"/>
                  </a:lnTo>
                  <a:lnTo>
                    <a:pt x="1584176" y="1651083"/>
                  </a:lnTo>
                  <a:lnTo>
                    <a:pt x="0" y="1651083"/>
                  </a:lnTo>
                  <a:cubicBezTo>
                    <a:pt x="0" y="1123024"/>
                    <a:pt x="91440" y="158347"/>
                    <a:pt x="91440" y="158347"/>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8" name="TextBox 47"/>
            <p:cNvSpPr txBox="1"/>
            <p:nvPr/>
          </p:nvSpPr>
          <p:spPr>
            <a:xfrm>
              <a:off x="1601061" y="2250604"/>
              <a:ext cx="1426615" cy="1115650"/>
            </a:xfrm>
            <a:prstGeom prst="rect">
              <a:avLst/>
            </a:prstGeom>
            <a:noFill/>
          </p:spPr>
          <p:txBody>
            <a:bodyPr wrap="none" lIns="91431" tIns="45715" rIns="91431" bIns="45715"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sp>
          <p:nvSpPr>
            <p:cNvPr id="49" name="任意多边形 48"/>
            <p:cNvSpPr/>
            <p:nvPr/>
          </p:nvSpPr>
          <p:spPr>
            <a:xfrm>
              <a:off x="1320800" y="1949442"/>
              <a:ext cx="2095500" cy="114308"/>
            </a:xfrm>
            <a:custGeom>
              <a:avLst/>
              <a:gdLst>
                <a:gd name="connsiteX0" fmla="*/ 0 w 2095500"/>
                <a:gd name="connsiteY0" fmla="*/ 114308 h 114308"/>
                <a:gd name="connsiteX1" fmla="*/ 812800 w 2095500"/>
                <a:gd name="connsiteY1" fmla="*/ 8 h 114308"/>
                <a:gd name="connsiteX2" fmla="*/ 1212850 w 2095500"/>
                <a:gd name="connsiteY2" fmla="*/ 107958 h 114308"/>
                <a:gd name="connsiteX3" fmla="*/ 2095500 w 2095500"/>
                <a:gd name="connsiteY3" fmla="*/ 88908 h 114308"/>
              </a:gdLst>
              <a:ahLst/>
              <a:cxnLst>
                <a:cxn ang="0">
                  <a:pos x="connsiteX0" y="connsiteY0"/>
                </a:cxn>
                <a:cxn ang="0">
                  <a:pos x="connsiteX1" y="connsiteY1"/>
                </a:cxn>
                <a:cxn ang="0">
                  <a:pos x="connsiteX2" y="connsiteY2"/>
                </a:cxn>
                <a:cxn ang="0">
                  <a:pos x="connsiteX3" y="connsiteY3"/>
                </a:cxn>
              </a:cxnLst>
              <a:rect l="l" t="t" r="r" b="b"/>
              <a:pathLst>
                <a:path w="2095500" h="114308">
                  <a:moveTo>
                    <a:pt x="0" y="114308"/>
                  </a:moveTo>
                  <a:cubicBezTo>
                    <a:pt x="305329" y="57687"/>
                    <a:pt x="610658" y="1066"/>
                    <a:pt x="812800" y="8"/>
                  </a:cubicBezTo>
                  <a:cubicBezTo>
                    <a:pt x="1014942" y="-1050"/>
                    <a:pt x="999067" y="93141"/>
                    <a:pt x="1212850" y="107958"/>
                  </a:cubicBezTo>
                  <a:cubicBezTo>
                    <a:pt x="1426633" y="122775"/>
                    <a:pt x="1761066" y="105841"/>
                    <a:pt x="2095500" y="88908"/>
                  </a:cubicBezTo>
                </a:path>
              </a:pathLst>
            </a:cu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0" name="矩形 49"/>
            <p:cNvSpPr/>
            <p:nvPr/>
          </p:nvSpPr>
          <p:spPr>
            <a:xfrm>
              <a:off x="1685732" y="1503664"/>
              <a:ext cx="1296150" cy="529940"/>
            </a:xfrm>
            <a:prstGeom prst="rect">
              <a:avLst/>
            </a:prstGeom>
          </p:spPr>
          <p:txBody>
            <a:bodyPr wrap="none">
              <a:spAutoFit/>
            </a:bodyPr>
            <a:lstStyle/>
            <a:p>
              <a:pPr>
                <a:lnSpc>
                  <a:spcPct val="150000"/>
                </a:lnSpc>
              </a:pPr>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a:t>
              </a:r>
              <a:r>
                <a:rPr lang="zh-CN" altLang="en-US" b="1" dirty="0">
                  <a:solidFill>
                    <a:schemeClr val="bg1"/>
                  </a:solidFill>
                  <a:latin typeface="微软雅黑" pitchFamily="34" charset="-122"/>
                  <a:ea typeface="微软雅黑" pitchFamily="34" charset="-122"/>
                </a:rPr>
                <a:t>标题</a:t>
              </a:r>
              <a:endParaRPr lang="en-US" altLang="zh-CN" b="1" dirty="0">
                <a:solidFill>
                  <a:schemeClr val="bg1"/>
                </a:solidFill>
                <a:latin typeface="微软雅黑" pitchFamily="34" charset="-122"/>
                <a:ea typeface="微软雅黑" pitchFamily="34" charset="-122"/>
              </a:endParaRPr>
            </a:p>
          </p:txBody>
        </p:sp>
      </p:grpSp>
      <p:sp>
        <p:nvSpPr>
          <p:cNvPr id="51" name="Rectangle 2"/>
          <p:cNvSpPr>
            <a:spLocks noChangeArrowheads="1"/>
          </p:cNvSpPr>
          <p:nvPr/>
        </p:nvSpPr>
        <p:spPr bwMode="auto">
          <a:xfrm>
            <a:off x="1184236" y="3114759"/>
            <a:ext cx="6140581" cy="902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70537" tIns="35269" rIns="70537" bIns="35269" anchor="ctr">
            <a:spAutoFit/>
          </a:bodyPr>
          <a:lstStyle/>
          <a:p>
            <a:pP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图片或者表格文字说明内容说明图片或者表格文字说明内容说明图片或者表格文字说明内容说明图片图片或者表格文字说明内容说明图片或者表格文字说明内容说明图片或者表格文字说明内容说明图片</a:t>
            </a:r>
          </a:p>
        </p:txBody>
      </p:sp>
      <p:grpSp>
        <p:nvGrpSpPr>
          <p:cNvPr id="52" name="组合 51"/>
          <p:cNvGrpSpPr/>
          <p:nvPr/>
        </p:nvGrpSpPr>
        <p:grpSpPr>
          <a:xfrm rot="224269">
            <a:off x="279511" y="281152"/>
            <a:ext cx="2890742" cy="506938"/>
            <a:chOff x="2816010" y="1089142"/>
            <a:chExt cx="3268157" cy="612534"/>
          </a:xfrm>
        </p:grpSpPr>
        <p:sp>
          <p:nvSpPr>
            <p:cNvPr id="53" name="任意多边形 52"/>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54" name="TextBox 53"/>
            <p:cNvSpPr txBox="1"/>
            <p:nvPr/>
          </p:nvSpPr>
          <p:spPr>
            <a:xfrm rot="21349957">
              <a:off x="3685260" y="1172146"/>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2017</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工作总结</a:t>
              </a:r>
            </a:p>
          </p:txBody>
        </p:sp>
        <p:sp>
          <p:nvSpPr>
            <p:cNvPr id="55" name="TextBox 54"/>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1</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00291233"/>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25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1+#ppt_w/2"/>
                                          </p:val>
                                        </p:tav>
                                        <p:tav tm="100000">
                                          <p:val>
                                            <p:strVal val="#ppt_x"/>
                                          </p:val>
                                        </p:tav>
                                      </p:tavLst>
                                    </p:anim>
                                    <p:anim calcmode="lin" valueType="num">
                                      <p:cBhvr additive="base">
                                        <p:cTn id="12" dur="500" fill="hold"/>
                                        <p:tgtEl>
                                          <p:spTgt spid="4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p:cTn id="20" dur="500" fill="hold"/>
                                        <p:tgtEl>
                                          <p:spTgt spid="51"/>
                                        </p:tgtEl>
                                        <p:attrNameLst>
                                          <p:attrName>ppt_w</p:attrName>
                                        </p:attrNameLst>
                                      </p:cBhvr>
                                      <p:tavLst>
                                        <p:tav tm="0">
                                          <p:val>
                                            <p:fltVal val="0"/>
                                          </p:val>
                                        </p:tav>
                                        <p:tav tm="100000">
                                          <p:val>
                                            <p:strVal val="#ppt_w"/>
                                          </p:val>
                                        </p:tav>
                                      </p:tavLst>
                                    </p:anim>
                                    <p:anim calcmode="lin" valueType="num">
                                      <p:cBhvr>
                                        <p:cTn id="21" dur="500" fill="hold"/>
                                        <p:tgtEl>
                                          <p:spTgt spid="51"/>
                                        </p:tgtEl>
                                        <p:attrNameLst>
                                          <p:attrName>ppt_h</p:attrName>
                                        </p:attrNameLst>
                                      </p:cBhvr>
                                      <p:tavLst>
                                        <p:tav tm="0">
                                          <p:val>
                                            <p:fltVal val="0"/>
                                          </p:val>
                                        </p:tav>
                                        <p:tav tm="100000">
                                          <p:val>
                                            <p:strVal val="#ppt_h"/>
                                          </p:val>
                                        </p:tav>
                                      </p:tavLst>
                                    </p:anim>
                                    <p:animEffect transition="in" filter="fade">
                                      <p:cBhvr>
                                        <p:cTn id="2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267585" y="1405802"/>
            <a:ext cx="1928205" cy="1667226"/>
            <a:chOff x="1538606" y="1938542"/>
            <a:chExt cx="2464565" cy="2337120"/>
          </a:xfrm>
        </p:grpSpPr>
        <p:grpSp>
          <p:nvGrpSpPr>
            <p:cNvPr id="13" name="组合 12"/>
            <p:cNvGrpSpPr/>
            <p:nvPr/>
          </p:nvGrpSpPr>
          <p:grpSpPr>
            <a:xfrm>
              <a:off x="1538606" y="1938542"/>
              <a:ext cx="2464565" cy="2337120"/>
              <a:chOff x="2020887" y="1245687"/>
              <a:chExt cx="3248744" cy="3080749"/>
            </a:xfrm>
          </p:grpSpPr>
          <p:grpSp>
            <p:nvGrpSpPr>
              <p:cNvPr id="15" name="Group 10"/>
              <p:cNvGrpSpPr>
                <a:grpSpLocks/>
              </p:cNvGrpSpPr>
              <p:nvPr/>
            </p:nvGrpSpPr>
            <p:grpSpPr bwMode="auto">
              <a:xfrm>
                <a:off x="2020887" y="1256002"/>
                <a:ext cx="2676771" cy="3070434"/>
                <a:chOff x="0" y="866160"/>
                <a:chExt cx="2857521" cy="3277244"/>
              </a:xfrm>
            </p:grpSpPr>
            <p:sp>
              <p:nvSpPr>
                <p:cNvPr id="18" name="圓角矩形 4"/>
                <p:cNvSpPr>
                  <a:spLocks noChangeArrowheads="1"/>
                </p:cNvSpPr>
                <p:nvPr/>
              </p:nvSpPr>
              <p:spPr bwMode="auto">
                <a:xfrm>
                  <a:off x="0" y="1425208"/>
                  <a:ext cx="2286016" cy="2718196"/>
                </a:xfrm>
                <a:custGeom>
                  <a:avLst/>
                  <a:gdLst>
                    <a:gd name="connsiteX0" fmla="*/ 0 w 1436919"/>
                    <a:gd name="connsiteY0" fmla="*/ 239491 h 1663098"/>
                    <a:gd name="connsiteX1" fmla="*/ 239491 w 1436919"/>
                    <a:gd name="connsiteY1" fmla="*/ 0 h 1663098"/>
                    <a:gd name="connsiteX2" fmla="*/ 1197428 w 1436919"/>
                    <a:gd name="connsiteY2" fmla="*/ 0 h 1663098"/>
                    <a:gd name="connsiteX3" fmla="*/ 1436919 w 1436919"/>
                    <a:gd name="connsiteY3" fmla="*/ 239491 h 1663098"/>
                    <a:gd name="connsiteX4" fmla="*/ 1436919 w 1436919"/>
                    <a:gd name="connsiteY4" fmla="*/ 1423607 h 1663098"/>
                    <a:gd name="connsiteX5" fmla="*/ 1197428 w 1436919"/>
                    <a:gd name="connsiteY5" fmla="*/ 1663098 h 1663098"/>
                    <a:gd name="connsiteX6" fmla="*/ 239491 w 1436919"/>
                    <a:gd name="connsiteY6" fmla="*/ 1663098 h 1663098"/>
                    <a:gd name="connsiteX7" fmla="*/ 0 w 1436919"/>
                    <a:gd name="connsiteY7" fmla="*/ 1423607 h 1663098"/>
                    <a:gd name="connsiteX8" fmla="*/ 0 w 1436919"/>
                    <a:gd name="connsiteY8" fmla="*/ 239491 h 1663098"/>
                    <a:gd name="connsiteX0" fmla="*/ 0 w 1436919"/>
                    <a:gd name="connsiteY0" fmla="*/ 241667 h 1665274"/>
                    <a:gd name="connsiteX1" fmla="*/ 239491 w 1436919"/>
                    <a:gd name="connsiteY1" fmla="*/ 2176 h 1665274"/>
                    <a:gd name="connsiteX2" fmla="*/ 1073014 w 1436919"/>
                    <a:gd name="connsiteY2" fmla="*/ 0 h 1665274"/>
                    <a:gd name="connsiteX3" fmla="*/ 1197428 w 1436919"/>
                    <a:gd name="connsiteY3" fmla="*/ 2176 h 1665274"/>
                    <a:gd name="connsiteX4" fmla="*/ 1436919 w 1436919"/>
                    <a:gd name="connsiteY4" fmla="*/ 241667 h 1665274"/>
                    <a:gd name="connsiteX5" fmla="*/ 1436919 w 1436919"/>
                    <a:gd name="connsiteY5" fmla="*/ 1425783 h 1665274"/>
                    <a:gd name="connsiteX6" fmla="*/ 1197428 w 1436919"/>
                    <a:gd name="connsiteY6" fmla="*/ 1665274 h 1665274"/>
                    <a:gd name="connsiteX7" fmla="*/ 239491 w 1436919"/>
                    <a:gd name="connsiteY7" fmla="*/ 1665274 h 1665274"/>
                    <a:gd name="connsiteX8" fmla="*/ 0 w 1436919"/>
                    <a:gd name="connsiteY8" fmla="*/ 1425783 h 1665274"/>
                    <a:gd name="connsiteX9" fmla="*/ 0 w 1436919"/>
                    <a:gd name="connsiteY9"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436919 w 1436919"/>
                    <a:gd name="connsiteY3" fmla="*/ 241667 h 1665274"/>
                    <a:gd name="connsiteX4" fmla="*/ 1436919 w 1436919"/>
                    <a:gd name="connsiteY4" fmla="*/ 1425783 h 1665274"/>
                    <a:gd name="connsiteX5" fmla="*/ 1197428 w 1436919"/>
                    <a:gd name="connsiteY5" fmla="*/ 1665274 h 1665274"/>
                    <a:gd name="connsiteX6" fmla="*/ 239491 w 1436919"/>
                    <a:gd name="connsiteY6" fmla="*/ 1665274 h 1665274"/>
                    <a:gd name="connsiteX7" fmla="*/ 0 w 1436919"/>
                    <a:gd name="connsiteY7" fmla="*/ 1425783 h 1665274"/>
                    <a:gd name="connsiteX8" fmla="*/ 0 w 1436919"/>
                    <a:gd name="connsiteY8"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436919 w 1436919"/>
                    <a:gd name="connsiteY3" fmla="*/ 241667 h 1665274"/>
                    <a:gd name="connsiteX4" fmla="*/ 1434964 w 1436919"/>
                    <a:gd name="connsiteY4" fmla="*/ 319088 h 1665274"/>
                    <a:gd name="connsiteX5" fmla="*/ 1436919 w 1436919"/>
                    <a:gd name="connsiteY5" fmla="*/ 1425783 h 1665274"/>
                    <a:gd name="connsiteX6" fmla="*/ 1197428 w 1436919"/>
                    <a:gd name="connsiteY6" fmla="*/ 1665274 h 1665274"/>
                    <a:gd name="connsiteX7" fmla="*/ 239491 w 1436919"/>
                    <a:gd name="connsiteY7" fmla="*/ 1665274 h 1665274"/>
                    <a:gd name="connsiteX8" fmla="*/ 0 w 1436919"/>
                    <a:gd name="connsiteY8" fmla="*/ 1425783 h 1665274"/>
                    <a:gd name="connsiteX9" fmla="*/ 0 w 1436919"/>
                    <a:gd name="connsiteY9"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434964 w 1436919"/>
                    <a:gd name="connsiteY3" fmla="*/ 319088 h 1665274"/>
                    <a:gd name="connsiteX4" fmla="*/ 1436919 w 1436919"/>
                    <a:gd name="connsiteY4" fmla="*/ 1425783 h 1665274"/>
                    <a:gd name="connsiteX5" fmla="*/ 1197428 w 1436919"/>
                    <a:gd name="connsiteY5" fmla="*/ 1665274 h 1665274"/>
                    <a:gd name="connsiteX6" fmla="*/ 239491 w 1436919"/>
                    <a:gd name="connsiteY6" fmla="*/ 1665274 h 1665274"/>
                    <a:gd name="connsiteX7" fmla="*/ 0 w 1436919"/>
                    <a:gd name="connsiteY7" fmla="*/ 1425783 h 1665274"/>
                    <a:gd name="connsiteX8" fmla="*/ 0 w 1436919"/>
                    <a:gd name="connsiteY8"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168264 w 1436919"/>
                    <a:gd name="connsiteY3" fmla="*/ 85725 h 1665274"/>
                    <a:gd name="connsiteX4" fmla="*/ 1434964 w 1436919"/>
                    <a:gd name="connsiteY4" fmla="*/ 319088 h 1665274"/>
                    <a:gd name="connsiteX5" fmla="*/ 1436919 w 1436919"/>
                    <a:gd name="connsiteY5" fmla="*/ 1425783 h 1665274"/>
                    <a:gd name="connsiteX6" fmla="*/ 1197428 w 1436919"/>
                    <a:gd name="connsiteY6" fmla="*/ 1665274 h 1665274"/>
                    <a:gd name="connsiteX7" fmla="*/ 239491 w 1436919"/>
                    <a:gd name="connsiteY7" fmla="*/ 1665274 h 1665274"/>
                    <a:gd name="connsiteX8" fmla="*/ 0 w 1436919"/>
                    <a:gd name="connsiteY8" fmla="*/ 1425783 h 1665274"/>
                    <a:gd name="connsiteX9" fmla="*/ 0 w 1436919"/>
                    <a:gd name="connsiteY9"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168264 w 1436919"/>
                    <a:gd name="connsiteY3" fmla="*/ 85725 h 1665274"/>
                    <a:gd name="connsiteX4" fmla="*/ 1330189 w 1436919"/>
                    <a:gd name="connsiteY4" fmla="*/ 233363 h 1665274"/>
                    <a:gd name="connsiteX5" fmla="*/ 1434964 w 1436919"/>
                    <a:gd name="connsiteY5" fmla="*/ 319088 h 1665274"/>
                    <a:gd name="connsiteX6" fmla="*/ 1436919 w 1436919"/>
                    <a:gd name="connsiteY6" fmla="*/ 1425783 h 1665274"/>
                    <a:gd name="connsiteX7" fmla="*/ 1197428 w 1436919"/>
                    <a:gd name="connsiteY7" fmla="*/ 1665274 h 1665274"/>
                    <a:gd name="connsiteX8" fmla="*/ 239491 w 1436919"/>
                    <a:gd name="connsiteY8" fmla="*/ 1665274 h 1665274"/>
                    <a:gd name="connsiteX9" fmla="*/ 0 w 1436919"/>
                    <a:gd name="connsiteY9" fmla="*/ 1425783 h 1665274"/>
                    <a:gd name="connsiteX10" fmla="*/ 0 w 1436919"/>
                    <a:gd name="connsiteY10"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168264 w 1436919"/>
                    <a:gd name="connsiteY3" fmla="*/ 85725 h 1665274"/>
                    <a:gd name="connsiteX4" fmla="*/ 1239702 w 1436919"/>
                    <a:gd name="connsiteY4" fmla="*/ 152400 h 1665274"/>
                    <a:gd name="connsiteX5" fmla="*/ 1330189 w 1436919"/>
                    <a:gd name="connsiteY5" fmla="*/ 2333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239702 w 1436919"/>
                    <a:gd name="connsiteY3" fmla="*/ 152400 h 1665274"/>
                    <a:gd name="connsiteX4" fmla="*/ 1330189 w 1436919"/>
                    <a:gd name="connsiteY4" fmla="*/ 233363 h 1665274"/>
                    <a:gd name="connsiteX5" fmla="*/ 1434964 w 1436919"/>
                    <a:gd name="connsiteY5" fmla="*/ 319088 h 1665274"/>
                    <a:gd name="connsiteX6" fmla="*/ 1436919 w 1436919"/>
                    <a:gd name="connsiteY6" fmla="*/ 1425783 h 1665274"/>
                    <a:gd name="connsiteX7" fmla="*/ 1197428 w 1436919"/>
                    <a:gd name="connsiteY7" fmla="*/ 1665274 h 1665274"/>
                    <a:gd name="connsiteX8" fmla="*/ 239491 w 1436919"/>
                    <a:gd name="connsiteY8" fmla="*/ 1665274 h 1665274"/>
                    <a:gd name="connsiteX9" fmla="*/ 0 w 1436919"/>
                    <a:gd name="connsiteY9" fmla="*/ 1425783 h 1665274"/>
                    <a:gd name="connsiteX10" fmla="*/ 0 w 1436919"/>
                    <a:gd name="connsiteY10"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168264 w 1436919"/>
                    <a:gd name="connsiteY3" fmla="*/ 85725 h 1665274"/>
                    <a:gd name="connsiteX4" fmla="*/ 1239702 w 1436919"/>
                    <a:gd name="connsiteY4" fmla="*/ 152400 h 1665274"/>
                    <a:gd name="connsiteX5" fmla="*/ 1330189 w 1436919"/>
                    <a:gd name="connsiteY5" fmla="*/ 2333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077776 w 1436919"/>
                    <a:gd name="connsiteY3" fmla="*/ 223837 h 1665274"/>
                    <a:gd name="connsiteX4" fmla="*/ 1239702 w 1436919"/>
                    <a:gd name="connsiteY4" fmla="*/ 152400 h 1665274"/>
                    <a:gd name="connsiteX5" fmla="*/ 1330189 w 1436919"/>
                    <a:gd name="connsiteY5" fmla="*/ 2333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077776 w 1436919"/>
                    <a:gd name="connsiteY3" fmla="*/ 223837 h 1665274"/>
                    <a:gd name="connsiteX4" fmla="*/ 1153977 w 1436919"/>
                    <a:gd name="connsiteY4" fmla="*/ 328612 h 1665274"/>
                    <a:gd name="connsiteX5" fmla="*/ 1330189 w 1436919"/>
                    <a:gd name="connsiteY5" fmla="*/ 2333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077776 w 1436919"/>
                    <a:gd name="connsiteY3" fmla="*/ 223837 h 1665274"/>
                    <a:gd name="connsiteX4" fmla="*/ 1153977 w 1436919"/>
                    <a:gd name="connsiteY4" fmla="*/ 328612 h 1665274"/>
                    <a:gd name="connsiteX5" fmla="*/ 1330189 w 1436919"/>
                    <a:gd name="connsiteY5" fmla="*/ 3095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077776 w 1436919"/>
                    <a:gd name="connsiteY3" fmla="*/ 223837 h 1665274"/>
                    <a:gd name="connsiteX4" fmla="*/ 1149215 w 1436919"/>
                    <a:gd name="connsiteY4" fmla="*/ 314325 h 1665274"/>
                    <a:gd name="connsiteX5" fmla="*/ 1330189 w 1436919"/>
                    <a:gd name="connsiteY5" fmla="*/ 3095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6919" h="1665274">
                      <a:moveTo>
                        <a:pt x="0" y="241667"/>
                      </a:moveTo>
                      <a:cubicBezTo>
                        <a:pt x="0" y="109400"/>
                        <a:pt x="107224" y="2176"/>
                        <a:pt x="239491" y="2176"/>
                      </a:cubicBezTo>
                      <a:lnTo>
                        <a:pt x="1073014" y="0"/>
                      </a:lnTo>
                      <a:lnTo>
                        <a:pt x="1077776" y="223837"/>
                      </a:lnTo>
                      <a:lnTo>
                        <a:pt x="1149215" y="314325"/>
                      </a:lnTo>
                      <a:lnTo>
                        <a:pt x="1330189" y="309563"/>
                      </a:lnTo>
                      <a:lnTo>
                        <a:pt x="1434964" y="319088"/>
                      </a:lnTo>
                      <a:cubicBezTo>
                        <a:pt x="1435616" y="687986"/>
                        <a:pt x="1436267" y="1056885"/>
                        <a:pt x="1436919" y="1425783"/>
                      </a:cubicBezTo>
                      <a:cubicBezTo>
                        <a:pt x="1436919" y="1558050"/>
                        <a:pt x="1329695" y="1665274"/>
                        <a:pt x="1197428" y="1665274"/>
                      </a:cubicBezTo>
                      <a:lnTo>
                        <a:pt x="239491" y="1665274"/>
                      </a:lnTo>
                      <a:cubicBezTo>
                        <a:pt x="107224" y="1665274"/>
                        <a:pt x="0" y="1558050"/>
                        <a:pt x="0" y="1425783"/>
                      </a:cubicBezTo>
                      <a:lnTo>
                        <a:pt x="0" y="241667"/>
                      </a:lnTo>
                      <a:close/>
                    </a:path>
                  </a:pathLst>
                </a:custGeom>
                <a:noFill/>
                <a:ln w="12700" cap="flat" cmpd="sng">
                  <a:solidFill>
                    <a:schemeClr val="bg1"/>
                  </a:solidFill>
                  <a:bevel/>
                  <a:headEnd/>
                  <a:tailEnd/>
                </a:ln>
                <a:extLst/>
              </p:spPr>
              <p:txBody>
                <a:bodyPr anchor="ctr"/>
                <a:lstStyle/>
                <a:p>
                  <a:pPr algn="ctr"/>
                  <a:endParaRPr lang="zh-CN" altLang="zh-CN" b="1">
                    <a:solidFill>
                      <a:srgbClr val="0070C0"/>
                    </a:solidFill>
                    <a:latin typeface="微软雅黑" pitchFamily="34" charset="-122"/>
                    <a:ea typeface="微软雅黑" pitchFamily="34" charset="-122"/>
                    <a:sym typeface="Microsoft JhengHei" pitchFamily="34" charset="-120"/>
                  </a:endParaRPr>
                </a:p>
              </p:txBody>
            </p:sp>
            <p:sp>
              <p:nvSpPr>
                <p:cNvPr id="19" name="圓角矩形 5"/>
                <p:cNvSpPr>
                  <a:spLocks noChangeArrowheads="1"/>
                </p:cNvSpPr>
                <p:nvPr/>
              </p:nvSpPr>
              <p:spPr bwMode="auto">
                <a:xfrm>
                  <a:off x="1714512" y="866160"/>
                  <a:ext cx="1143009" cy="1071570"/>
                </a:xfrm>
                <a:prstGeom prst="roundRect">
                  <a:avLst>
                    <a:gd name="adj" fmla="val 16667"/>
                  </a:avLst>
                </a:prstGeom>
                <a:noFill/>
                <a:ln w="28575" cap="flat" cmpd="sng">
                  <a:solidFill>
                    <a:schemeClr val="bg1"/>
                  </a:solidFill>
                  <a:bevel/>
                  <a:headEnd/>
                  <a:tailEnd/>
                </a:ln>
              </p:spPr>
              <p:txBody>
                <a:bodyPr anchor="ctr"/>
                <a:lstStyle/>
                <a:p>
                  <a:pPr algn="ctr"/>
                  <a:endParaRPr lang="zh-CN" altLang="zh-CN" b="1">
                    <a:solidFill>
                      <a:srgbClr val="FFFFFF"/>
                    </a:solidFill>
                    <a:latin typeface="微软雅黑" pitchFamily="34" charset="-122"/>
                    <a:ea typeface="微软雅黑" pitchFamily="34" charset="-122"/>
                    <a:sym typeface="Microsoft JhengHei" pitchFamily="34" charset="-120"/>
                  </a:endParaRPr>
                </a:p>
              </p:txBody>
            </p:sp>
          </p:grpSp>
          <p:sp>
            <p:nvSpPr>
              <p:cNvPr id="16" name="矩形 26"/>
              <p:cNvSpPr>
                <a:spLocks noChangeArrowheads="1"/>
              </p:cNvSpPr>
              <p:nvPr/>
            </p:nvSpPr>
            <p:spPr bwMode="auto">
              <a:xfrm>
                <a:off x="3030448" y="1245687"/>
                <a:ext cx="2239183" cy="108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3200" b="1" dirty="0">
                    <a:solidFill>
                      <a:schemeClr val="bg1"/>
                    </a:solidFill>
                    <a:latin typeface="微软雅黑" pitchFamily="34" charset="-122"/>
                    <a:ea typeface="微软雅黑" pitchFamily="34" charset="-122"/>
                    <a:cs typeface="Arial" pitchFamily="34" charset="0"/>
                    <a:sym typeface="Arial" pitchFamily="34" charset="0"/>
                  </a:rPr>
                  <a:t>03</a:t>
                </a:r>
                <a:endParaRPr lang="zh-CN" altLang="en-US" sz="3200" b="1" dirty="0">
                  <a:solidFill>
                    <a:schemeClr val="bg1"/>
                  </a:solidFill>
                  <a:latin typeface="微软雅黑" pitchFamily="34" charset="-122"/>
                  <a:ea typeface="微软雅黑" pitchFamily="34" charset="-122"/>
                  <a:sym typeface="Microsoft JhengHei" pitchFamily="34" charset="-120"/>
                </a:endParaRPr>
              </a:p>
            </p:txBody>
          </p:sp>
          <p:sp>
            <p:nvSpPr>
              <p:cNvPr id="17" name="矩形 28"/>
              <p:cNvSpPr>
                <a:spLocks noChangeArrowheads="1"/>
              </p:cNvSpPr>
              <p:nvPr/>
            </p:nvSpPr>
            <p:spPr bwMode="auto">
              <a:xfrm>
                <a:off x="2020887" y="2268658"/>
                <a:ext cx="2208337" cy="59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a:solidFill>
                      <a:schemeClr val="bg1"/>
                    </a:solidFill>
                    <a:latin typeface="微软雅黑" pitchFamily="34" charset="-122"/>
                    <a:ea typeface="微软雅黑" pitchFamily="34" charset="-122"/>
                    <a:sym typeface="Microsoft JhengHei" pitchFamily="34" charset="-120"/>
                  </a:rPr>
                  <a:t>添加标题</a:t>
                </a:r>
              </a:p>
            </p:txBody>
          </p:sp>
        </p:grpSp>
        <p:sp>
          <p:nvSpPr>
            <p:cNvPr id="14" name="TextBox 13"/>
            <p:cNvSpPr txBox="1"/>
            <p:nvPr/>
          </p:nvSpPr>
          <p:spPr>
            <a:xfrm>
              <a:off x="1757330" y="3164673"/>
              <a:ext cx="1325644" cy="776595"/>
            </a:xfrm>
            <a:prstGeom prst="rect">
              <a:avLst/>
            </a:prstGeom>
            <a:noFill/>
          </p:spPr>
          <p:txBody>
            <a:bodyPr wrap="square"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点击增加文字</a:t>
              </a:r>
              <a:endParaRPr lang="en-US" altLang="zh-CN" sz="1000" dirty="0">
                <a:solidFill>
                  <a:schemeClr val="bg1"/>
                </a:solidFill>
                <a:latin typeface="微软雅黑" panose="020B0503020204020204" pitchFamily="34" charset="-122"/>
                <a:ea typeface="微软雅黑" panose="020B0503020204020204" pitchFamily="34" charset="-122"/>
              </a:endParaRPr>
            </a:p>
            <a:p>
              <a:r>
                <a:rPr lang="zh-CN" altLang="en-US" sz="1000" dirty="0">
                  <a:solidFill>
                    <a:schemeClr val="bg1"/>
                  </a:solidFill>
                  <a:latin typeface="微软雅黑" panose="020B0503020204020204" pitchFamily="34" charset="-122"/>
                  <a:ea typeface="微软雅黑" panose="020B0503020204020204" pitchFamily="34" charset="-122"/>
                </a:rPr>
                <a:t>点击增加文字</a:t>
              </a:r>
              <a:endParaRPr lang="en-US" altLang="zh-CN" sz="1000" dirty="0">
                <a:solidFill>
                  <a:schemeClr val="bg1"/>
                </a:solidFill>
                <a:latin typeface="微软雅黑" panose="020B0503020204020204" pitchFamily="34" charset="-122"/>
                <a:ea typeface="微软雅黑" panose="020B0503020204020204" pitchFamily="34" charset="-122"/>
              </a:endParaRPr>
            </a:p>
            <a:p>
              <a:r>
                <a:rPr lang="zh-CN" altLang="en-US" sz="1000" dirty="0">
                  <a:solidFill>
                    <a:schemeClr val="bg1"/>
                  </a:solidFill>
                  <a:latin typeface="微软雅黑" panose="020B0503020204020204" pitchFamily="34" charset="-122"/>
                  <a:ea typeface="微软雅黑" panose="020B0503020204020204" pitchFamily="34" charset="-122"/>
                </a:rPr>
                <a:t>点击增加文字</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5949889" y="1405802"/>
            <a:ext cx="1928205" cy="1667226"/>
            <a:chOff x="1538606" y="1938542"/>
            <a:chExt cx="2464565" cy="2337120"/>
          </a:xfrm>
        </p:grpSpPr>
        <p:grpSp>
          <p:nvGrpSpPr>
            <p:cNvPr id="35" name="组合 34"/>
            <p:cNvGrpSpPr/>
            <p:nvPr/>
          </p:nvGrpSpPr>
          <p:grpSpPr>
            <a:xfrm>
              <a:off x="1538606" y="1938542"/>
              <a:ext cx="2464565" cy="2337120"/>
              <a:chOff x="2020887" y="1245687"/>
              <a:chExt cx="3248744" cy="3080749"/>
            </a:xfrm>
          </p:grpSpPr>
          <p:grpSp>
            <p:nvGrpSpPr>
              <p:cNvPr id="45" name="Group 10"/>
              <p:cNvGrpSpPr>
                <a:grpSpLocks/>
              </p:cNvGrpSpPr>
              <p:nvPr/>
            </p:nvGrpSpPr>
            <p:grpSpPr bwMode="auto">
              <a:xfrm>
                <a:off x="2020887" y="1256002"/>
                <a:ext cx="2676771" cy="3070434"/>
                <a:chOff x="0" y="866160"/>
                <a:chExt cx="2857521" cy="3277244"/>
              </a:xfrm>
            </p:grpSpPr>
            <p:sp>
              <p:nvSpPr>
                <p:cNvPr id="48" name="圓角矩形 4"/>
                <p:cNvSpPr>
                  <a:spLocks noChangeArrowheads="1"/>
                </p:cNvSpPr>
                <p:nvPr/>
              </p:nvSpPr>
              <p:spPr bwMode="auto">
                <a:xfrm>
                  <a:off x="0" y="1425208"/>
                  <a:ext cx="2286016" cy="2718196"/>
                </a:xfrm>
                <a:custGeom>
                  <a:avLst/>
                  <a:gdLst>
                    <a:gd name="connsiteX0" fmla="*/ 0 w 1436919"/>
                    <a:gd name="connsiteY0" fmla="*/ 239491 h 1663098"/>
                    <a:gd name="connsiteX1" fmla="*/ 239491 w 1436919"/>
                    <a:gd name="connsiteY1" fmla="*/ 0 h 1663098"/>
                    <a:gd name="connsiteX2" fmla="*/ 1197428 w 1436919"/>
                    <a:gd name="connsiteY2" fmla="*/ 0 h 1663098"/>
                    <a:gd name="connsiteX3" fmla="*/ 1436919 w 1436919"/>
                    <a:gd name="connsiteY3" fmla="*/ 239491 h 1663098"/>
                    <a:gd name="connsiteX4" fmla="*/ 1436919 w 1436919"/>
                    <a:gd name="connsiteY4" fmla="*/ 1423607 h 1663098"/>
                    <a:gd name="connsiteX5" fmla="*/ 1197428 w 1436919"/>
                    <a:gd name="connsiteY5" fmla="*/ 1663098 h 1663098"/>
                    <a:gd name="connsiteX6" fmla="*/ 239491 w 1436919"/>
                    <a:gd name="connsiteY6" fmla="*/ 1663098 h 1663098"/>
                    <a:gd name="connsiteX7" fmla="*/ 0 w 1436919"/>
                    <a:gd name="connsiteY7" fmla="*/ 1423607 h 1663098"/>
                    <a:gd name="connsiteX8" fmla="*/ 0 w 1436919"/>
                    <a:gd name="connsiteY8" fmla="*/ 239491 h 1663098"/>
                    <a:gd name="connsiteX0" fmla="*/ 0 w 1436919"/>
                    <a:gd name="connsiteY0" fmla="*/ 241667 h 1665274"/>
                    <a:gd name="connsiteX1" fmla="*/ 239491 w 1436919"/>
                    <a:gd name="connsiteY1" fmla="*/ 2176 h 1665274"/>
                    <a:gd name="connsiteX2" fmla="*/ 1073014 w 1436919"/>
                    <a:gd name="connsiteY2" fmla="*/ 0 h 1665274"/>
                    <a:gd name="connsiteX3" fmla="*/ 1197428 w 1436919"/>
                    <a:gd name="connsiteY3" fmla="*/ 2176 h 1665274"/>
                    <a:gd name="connsiteX4" fmla="*/ 1436919 w 1436919"/>
                    <a:gd name="connsiteY4" fmla="*/ 241667 h 1665274"/>
                    <a:gd name="connsiteX5" fmla="*/ 1436919 w 1436919"/>
                    <a:gd name="connsiteY5" fmla="*/ 1425783 h 1665274"/>
                    <a:gd name="connsiteX6" fmla="*/ 1197428 w 1436919"/>
                    <a:gd name="connsiteY6" fmla="*/ 1665274 h 1665274"/>
                    <a:gd name="connsiteX7" fmla="*/ 239491 w 1436919"/>
                    <a:gd name="connsiteY7" fmla="*/ 1665274 h 1665274"/>
                    <a:gd name="connsiteX8" fmla="*/ 0 w 1436919"/>
                    <a:gd name="connsiteY8" fmla="*/ 1425783 h 1665274"/>
                    <a:gd name="connsiteX9" fmla="*/ 0 w 1436919"/>
                    <a:gd name="connsiteY9"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436919 w 1436919"/>
                    <a:gd name="connsiteY3" fmla="*/ 241667 h 1665274"/>
                    <a:gd name="connsiteX4" fmla="*/ 1436919 w 1436919"/>
                    <a:gd name="connsiteY4" fmla="*/ 1425783 h 1665274"/>
                    <a:gd name="connsiteX5" fmla="*/ 1197428 w 1436919"/>
                    <a:gd name="connsiteY5" fmla="*/ 1665274 h 1665274"/>
                    <a:gd name="connsiteX6" fmla="*/ 239491 w 1436919"/>
                    <a:gd name="connsiteY6" fmla="*/ 1665274 h 1665274"/>
                    <a:gd name="connsiteX7" fmla="*/ 0 w 1436919"/>
                    <a:gd name="connsiteY7" fmla="*/ 1425783 h 1665274"/>
                    <a:gd name="connsiteX8" fmla="*/ 0 w 1436919"/>
                    <a:gd name="connsiteY8"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436919 w 1436919"/>
                    <a:gd name="connsiteY3" fmla="*/ 241667 h 1665274"/>
                    <a:gd name="connsiteX4" fmla="*/ 1434964 w 1436919"/>
                    <a:gd name="connsiteY4" fmla="*/ 319088 h 1665274"/>
                    <a:gd name="connsiteX5" fmla="*/ 1436919 w 1436919"/>
                    <a:gd name="connsiteY5" fmla="*/ 1425783 h 1665274"/>
                    <a:gd name="connsiteX6" fmla="*/ 1197428 w 1436919"/>
                    <a:gd name="connsiteY6" fmla="*/ 1665274 h 1665274"/>
                    <a:gd name="connsiteX7" fmla="*/ 239491 w 1436919"/>
                    <a:gd name="connsiteY7" fmla="*/ 1665274 h 1665274"/>
                    <a:gd name="connsiteX8" fmla="*/ 0 w 1436919"/>
                    <a:gd name="connsiteY8" fmla="*/ 1425783 h 1665274"/>
                    <a:gd name="connsiteX9" fmla="*/ 0 w 1436919"/>
                    <a:gd name="connsiteY9"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434964 w 1436919"/>
                    <a:gd name="connsiteY3" fmla="*/ 319088 h 1665274"/>
                    <a:gd name="connsiteX4" fmla="*/ 1436919 w 1436919"/>
                    <a:gd name="connsiteY4" fmla="*/ 1425783 h 1665274"/>
                    <a:gd name="connsiteX5" fmla="*/ 1197428 w 1436919"/>
                    <a:gd name="connsiteY5" fmla="*/ 1665274 h 1665274"/>
                    <a:gd name="connsiteX6" fmla="*/ 239491 w 1436919"/>
                    <a:gd name="connsiteY6" fmla="*/ 1665274 h 1665274"/>
                    <a:gd name="connsiteX7" fmla="*/ 0 w 1436919"/>
                    <a:gd name="connsiteY7" fmla="*/ 1425783 h 1665274"/>
                    <a:gd name="connsiteX8" fmla="*/ 0 w 1436919"/>
                    <a:gd name="connsiteY8"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168264 w 1436919"/>
                    <a:gd name="connsiteY3" fmla="*/ 85725 h 1665274"/>
                    <a:gd name="connsiteX4" fmla="*/ 1434964 w 1436919"/>
                    <a:gd name="connsiteY4" fmla="*/ 319088 h 1665274"/>
                    <a:gd name="connsiteX5" fmla="*/ 1436919 w 1436919"/>
                    <a:gd name="connsiteY5" fmla="*/ 1425783 h 1665274"/>
                    <a:gd name="connsiteX6" fmla="*/ 1197428 w 1436919"/>
                    <a:gd name="connsiteY6" fmla="*/ 1665274 h 1665274"/>
                    <a:gd name="connsiteX7" fmla="*/ 239491 w 1436919"/>
                    <a:gd name="connsiteY7" fmla="*/ 1665274 h 1665274"/>
                    <a:gd name="connsiteX8" fmla="*/ 0 w 1436919"/>
                    <a:gd name="connsiteY8" fmla="*/ 1425783 h 1665274"/>
                    <a:gd name="connsiteX9" fmla="*/ 0 w 1436919"/>
                    <a:gd name="connsiteY9"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168264 w 1436919"/>
                    <a:gd name="connsiteY3" fmla="*/ 85725 h 1665274"/>
                    <a:gd name="connsiteX4" fmla="*/ 1330189 w 1436919"/>
                    <a:gd name="connsiteY4" fmla="*/ 233363 h 1665274"/>
                    <a:gd name="connsiteX5" fmla="*/ 1434964 w 1436919"/>
                    <a:gd name="connsiteY5" fmla="*/ 319088 h 1665274"/>
                    <a:gd name="connsiteX6" fmla="*/ 1436919 w 1436919"/>
                    <a:gd name="connsiteY6" fmla="*/ 1425783 h 1665274"/>
                    <a:gd name="connsiteX7" fmla="*/ 1197428 w 1436919"/>
                    <a:gd name="connsiteY7" fmla="*/ 1665274 h 1665274"/>
                    <a:gd name="connsiteX8" fmla="*/ 239491 w 1436919"/>
                    <a:gd name="connsiteY8" fmla="*/ 1665274 h 1665274"/>
                    <a:gd name="connsiteX9" fmla="*/ 0 w 1436919"/>
                    <a:gd name="connsiteY9" fmla="*/ 1425783 h 1665274"/>
                    <a:gd name="connsiteX10" fmla="*/ 0 w 1436919"/>
                    <a:gd name="connsiteY10"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168264 w 1436919"/>
                    <a:gd name="connsiteY3" fmla="*/ 85725 h 1665274"/>
                    <a:gd name="connsiteX4" fmla="*/ 1239702 w 1436919"/>
                    <a:gd name="connsiteY4" fmla="*/ 152400 h 1665274"/>
                    <a:gd name="connsiteX5" fmla="*/ 1330189 w 1436919"/>
                    <a:gd name="connsiteY5" fmla="*/ 2333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239702 w 1436919"/>
                    <a:gd name="connsiteY3" fmla="*/ 152400 h 1665274"/>
                    <a:gd name="connsiteX4" fmla="*/ 1330189 w 1436919"/>
                    <a:gd name="connsiteY4" fmla="*/ 233363 h 1665274"/>
                    <a:gd name="connsiteX5" fmla="*/ 1434964 w 1436919"/>
                    <a:gd name="connsiteY5" fmla="*/ 319088 h 1665274"/>
                    <a:gd name="connsiteX6" fmla="*/ 1436919 w 1436919"/>
                    <a:gd name="connsiteY6" fmla="*/ 1425783 h 1665274"/>
                    <a:gd name="connsiteX7" fmla="*/ 1197428 w 1436919"/>
                    <a:gd name="connsiteY7" fmla="*/ 1665274 h 1665274"/>
                    <a:gd name="connsiteX8" fmla="*/ 239491 w 1436919"/>
                    <a:gd name="connsiteY8" fmla="*/ 1665274 h 1665274"/>
                    <a:gd name="connsiteX9" fmla="*/ 0 w 1436919"/>
                    <a:gd name="connsiteY9" fmla="*/ 1425783 h 1665274"/>
                    <a:gd name="connsiteX10" fmla="*/ 0 w 1436919"/>
                    <a:gd name="connsiteY10"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168264 w 1436919"/>
                    <a:gd name="connsiteY3" fmla="*/ 85725 h 1665274"/>
                    <a:gd name="connsiteX4" fmla="*/ 1239702 w 1436919"/>
                    <a:gd name="connsiteY4" fmla="*/ 152400 h 1665274"/>
                    <a:gd name="connsiteX5" fmla="*/ 1330189 w 1436919"/>
                    <a:gd name="connsiteY5" fmla="*/ 2333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077776 w 1436919"/>
                    <a:gd name="connsiteY3" fmla="*/ 223837 h 1665274"/>
                    <a:gd name="connsiteX4" fmla="*/ 1239702 w 1436919"/>
                    <a:gd name="connsiteY4" fmla="*/ 152400 h 1665274"/>
                    <a:gd name="connsiteX5" fmla="*/ 1330189 w 1436919"/>
                    <a:gd name="connsiteY5" fmla="*/ 2333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077776 w 1436919"/>
                    <a:gd name="connsiteY3" fmla="*/ 223837 h 1665274"/>
                    <a:gd name="connsiteX4" fmla="*/ 1153977 w 1436919"/>
                    <a:gd name="connsiteY4" fmla="*/ 328612 h 1665274"/>
                    <a:gd name="connsiteX5" fmla="*/ 1330189 w 1436919"/>
                    <a:gd name="connsiteY5" fmla="*/ 2333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077776 w 1436919"/>
                    <a:gd name="connsiteY3" fmla="*/ 223837 h 1665274"/>
                    <a:gd name="connsiteX4" fmla="*/ 1153977 w 1436919"/>
                    <a:gd name="connsiteY4" fmla="*/ 328612 h 1665274"/>
                    <a:gd name="connsiteX5" fmla="*/ 1330189 w 1436919"/>
                    <a:gd name="connsiteY5" fmla="*/ 3095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077776 w 1436919"/>
                    <a:gd name="connsiteY3" fmla="*/ 223837 h 1665274"/>
                    <a:gd name="connsiteX4" fmla="*/ 1149215 w 1436919"/>
                    <a:gd name="connsiteY4" fmla="*/ 314325 h 1665274"/>
                    <a:gd name="connsiteX5" fmla="*/ 1330189 w 1436919"/>
                    <a:gd name="connsiteY5" fmla="*/ 3095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6919" h="1665274">
                      <a:moveTo>
                        <a:pt x="0" y="241667"/>
                      </a:moveTo>
                      <a:cubicBezTo>
                        <a:pt x="0" y="109400"/>
                        <a:pt x="107224" y="2176"/>
                        <a:pt x="239491" y="2176"/>
                      </a:cubicBezTo>
                      <a:lnTo>
                        <a:pt x="1073014" y="0"/>
                      </a:lnTo>
                      <a:lnTo>
                        <a:pt x="1077776" y="223837"/>
                      </a:lnTo>
                      <a:lnTo>
                        <a:pt x="1149215" y="314325"/>
                      </a:lnTo>
                      <a:lnTo>
                        <a:pt x="1330189" y="309563"/>
                      </a:lnTo>
                      <a:lnTo>
                        <a:pt x="1434964" y="319088"/>
                      </a:lnTo>
                      <a:cubicBezTo>
                        <a:pt x="1435616" y="687986"/>
                        <a:pt x="1436267" y="1056885"/>
                        <a:pt x="1436919" y="1425783"/>
                      </a:cubicBezTo>
                      <a:cubicBezTo>
                        <a:pt x="1436919" y="1558050"/>
                        <a:pt x="1329695" y="1665274"/>
                        <a:pt x="1197428" y="1665274"/>
                      </a:cubicBezTo>
                      <a:lnTo>
                        <a:pt x="239491" y="1665274"/>
                      </a:lnTo>
                      <a:cubicBezTo>
                        <a:pt x="107224" y="1665274"/>
                        <a:pt x="0" y="1558050"/>
                        <a:pt x="0" y="1425783"/>
                      </a:cubicBezTo>
                      <a:lnTo>
                        <a:pt x="0" y="241667"/>
                      </a:lnTo>
                      <a:close/>
                    </a:path>
                  </a:pathLst>
                </a:custGeom>
                <a:noFill/>
                <a:ln w="12700" cap="flat" cmpd="sng">
                  <a:solidFill>
                    <a:schemeClr val="bg1"/>
                  </a:solidFill>
                  <a:bevel/>
                  <a:headEnd/>
                  <a:tailEnd/>
                </a:ln>
                <a:extLst/>
              </p:spPr>
              <p:txBody>
                <a:bodyPr anchor="ctr"/>
                <a:lstStyle/>
                <a:p>
                  <a:pPr algn="ctr"/>
                  <a:endParaRPr lang="zh-CN" altLang="zh-CN" b="1">
                    <a:solidFill>
                      <a:srgbClr val="0070C0"/>
                    </a:solidFill>
                    <a:latin typeface="微软雅黑" pitchFamily="34" charset="-122"/>
                    <a:ea typeface="微软雅黑" pitchFamily="34" charset="-122"/>
                    <a:sym typeface="Microsoft JhengHei" pitchFamily="34" charset="-120"/>
                  </a:endParaRPr>
                </a:p>
              </p:txBody>
            </p:sp>
            <p:sp>
              <p:nvSpPr>
                <p:cNvPr id="49" name="圓角矩形 5"/>
                <p:cNvSpPr>
                  <a:spLocks noChangeArrowheads="1"/>
                </p:cNvSpPr>
                <p:nvPr/>
              </p:nvSpPr>
              <p:spPr bwMode="auto">
                <a:xfrm>
                  <a:off x="1714512" y="866160"/>
                  <a:ext cx="1143009" cy="1071570"/>
                </a:xfrm>
                <a:prstGeom prst="roundRect">
                  <a:avLst>
                    <a:gd name="adj" fmla="val 16667"/>
                  </a:avLst>
                </a:prstGeom>
                <a:noFill/>
                <a:ln w="28575" cap="flat" cmpd="sng">
                  <a:solidFill>
                    <a:schemeClr val="bg1"/>
                  </a:solidFill>
                  <a:bevel/>
                  <a:headEnd/>
                  <a:tailEnd/>
                </a:ln>
              </p:spPr>
              <p:txBody>
                <a:bodyPr anchor="ctr"/>
                <a:lstStyle/>
                <a:p>
                  <a:pPr algn="ctr"/>
                  <a:endParaRPr lang="zh-CN" altLang="zh-CN" b="1">
                    <a:solidFill>
                      <a:srgbClr val="FFFFFF"/>
                    </a:solidFill>
                    <a:latin typeface="微软雅黑" pitchFamily="34" charset="-122"/>
                    <a:ea typeface="微软雅黑" pitchFamily="34" charset="-122"/>
                    <a:sym typeface="Microsoft JhengHei" pitchFamily="34" charset="-120"/>
                  </a:endParaRPr>
                </a:p>
              </p:txBody>
            </p:sp>
          </p:grpSp>
          <p:sp>
            <p:nvSpPr>
              <p:cNvPr id="46" name="矩形 26"/>
              <p:cNvSpPr>
                <a:spLocks noChangeArrowheads="1"/>
              </p:cNvSpPr>
              <p:nvPr/>
            </p:nvSpPr>
            <p:spPr bwMode="auto">
              <a:xfrm>
                <a:off x="3030448" y="1245687"/>
                <a:ext cx="2239183" cy="108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3200" b="1" dirty="0">
                    <a:solidFill>
                      <a:schemeClr val="bg1"/>
                    </a:solidFill>
                    <a:latin typeface="微软雅黑" pitchFamily="34" charset="-122"/>
                    <a:ea typeface="微软雅黑" pitchFamily="34" charset="-122"/>
                    <a:cs typeface="Arial" pitchFamily="34" charset="0"/>
                    <a:sym typeface="Arial" pitchFamily="34" charset="0"/>
                  </a:rPr>
                  <a:t>04</a:t>
                </a:r>
                <a:endParaRPr lang="zh-CN" altLang="en-US" sz="3200" b="1" dirty="0">
                  <a:solidFill>
                    <a:schemeClr val="bg1"/>
                  </a:solidFill>
                  <a:latin typeface="微软雅黑" pitchFamily="34" charset="-122"/>
                  <a:ea typeface="微软雅黑" pitchFamily="34" charset="-122"/>
                  <a:sym typeface="Microsoft JhengHei" pitchFamily="34" charset="-120"/>
                </a:endParaRPr>
              </a:p>
            </p:txBody>
          </p:sp>
          <p:sp>
            <p:nvSpPr>
              <p:cNvPr id="47" name="矩形 28"/>
              <p:cNvSpPr>
                <a:spLocks noChangeArrowheads="1"/>
              </p:cNvSpPr>
              <p:nvPr/>
            </p:nvSpPr>
            <p:spPr bwMode="auto">
              <a:xfrm>
                <a:off x="2020887" y="2268658"/>
                <a:ext cx="2208337" cy="59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a:solidFill>
                      <a:schemeClr val="bg1"/>
                    </a:solidFill>
                    <a:latin typeface="微软雅黑" pitchFamily="34" charset="-122"/>
                    <a:ea typeface="微软雅黑" pitchFamily="34" charset="-122"/>
                    <a:sym typeface="Microsoft JhengHei" pitchFamily="34" charset="-120"/>
                  </a:rPr>
                  <a:t>添加标题</a:t>
                </a:r>
              </a:p>
            </p:txBody>
          </p:sp>
        </p:grpSp>
        <p:sp>
          <p:nvSpPr>
            <p:cNvPr id="44" name="TextBox 43"/>
            <p:cNvSpPr txBox="1"/>
            <p:nvPr/>
          </p:nvSpPr>
          <p:spPr>
            <a:xfrm>
              <a:off x="1757330" y="3164673"/>
              <a:ext cx="1325644" cy="776595"/>
            </a:xfrm>
            <a:prstGeom prst="rect">
              <a:avLst/>
            </a:prstGeom>
            <a:noFill/>
          </p:spPr>
          <p:txBody>
            <a:bodyPr wrap="square"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点击增加文字</a:t>
              </a:r>
              <a:endParaRPr lang="en-US" altLang="zh-CN" sz="1000" dirty="0">
                <a:solidFill>
                  <a:schemeClr val="bg1"/>
                </a:solidFill>
                <a:latin typeface="微软雅黑" panose="020B0503020204020204" pitchFamily="34" charset="-122"/>
                <a:ea typeface="微软雅黑" panose="020B0503020204020204" pitchFamily="34" charset="-122"/>
              </a:endParaRPr>
            </a:p>
            <a:p>
              <a:r>
                <a:rPr lang="zh-CN" altLang="en-US" sz="1000" dirty="0">
                  <a:solidFill>
                    <a:schemeClr val="bg1"/>
                  </a:solidFill>
                  <a:latin typeface="微软雅黑" panose="020B0503020204020204" pitchFamily="34" charset="-122"/>
                  <a:ea typeface="微软雅黑" panose="020B0503020204020204" pitchFamily="34" charset="-122"/>
                </a:rPr>
                <a:t>点击增加文字</a:t>
              </a:r>
              <a:endParaRPr lang="en-US" altLang="zh-CN" sz="1000" dirty="0">
                <a:solidFill>
                  <a:schemeClr val="bg1"/>
                </a:solidFill>
                <a:latin typeface="微软雅黑" panose="020B0503020204020204" pitchFamily="34" charset="-122"/>
                <a:ea typeface="微软雅黑" panose="020B0503020204020204" pitchFamily="34" charset="-122"/>
              </a:endParaRPr>
            </a:p>
            <a:p>
              <a:r>
                <a:rPr lang="zh-CN" altLang="en-US" sz="1000" dirty="0">
                  <a:solidFill>
                    <a:schemeClr val="bg1"/>
                  </a:solidFill>
                  <a:latin typeface="微软雅黑" panose="020B0503020204020204" pitchFamily="34" charset="-122"/>
                  <a:ea typeface="微软雅黑" panose="020B0503020204020204" pitchFamily="34" charset="-122"/>
                </a:rPr>
                <a:t>点击增加文字</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891891" y="1405802"/>
            <a:ext cx="1928205" cy="1667226"/>
            <a:chOff x="1538606" y="1938542"/>
            <a:chExt cx="2464565" cy="2337120"/>
          </a:xfrm>
        </p:grpSpPr>
        <p:grpSp>
          <p:nvGrpSpPr>
            <p:cNvPr id="51" name="组合 50"/>
            <p:cNvGrpSpPr/>
            <p:nvPr/>
          </p:nvGrpSpPr>
          <p:grpSpPr>
            <a:xfrm>
              <a:off x="1538606" y="1938542"/>
              <a:ext cx="2464565" cy="2337120"/>
              <a:chOff x="2020887" y="1245687"/>
              <a:chExt cx="3248744" cy="3080749"/>
            </a:xfrm>
          </p:grpSpPr>
          <p:grpSp>
            <p:nvGrpSpPr>
              <p:cNvPr id="53" name="Group 10"/>
              <p:cNvGrpSpPr>
                <a:grpSpLocks/>
              </p:cNvGrpSpPr>
              <p:nvPr/>
            </p:nvGrpSpPr>
            <p:grpSpPr bwMode="auto">
              <a:xfrm>
                <a:off x="2020887" y="1256002"/>
                <a:ext cx="2676771" cy="3070434"/>
                <a:chOff x="0" y="866160"/>
                <a:chExt cx="2857521" cy="3277244"/>
              </a:xfrm>
            </p:grpSpPr>
            <p:sp>
              <p:nvSpPr>
                <p:cNvPr id="56" name="圓角矩形 4"/>
                <p:cNvSpPr>
                  <a:spLocks noChangeArrowheads="1"/>
                </p:cNvSpPr>
                <p:nvPr/>
              </p:nvSpPr>
              <p:spPr bwMode="auto">
                <a:xfrm>
                  <a:off x="0" y="1425208"/>
                  <a:ext cx="2286016" cy="2718196"/>
                </a:xfrm>
                <a:custGeom>
                  <a:avLst/>
                  <a:gdLst>
                    <a:gd name="connsiteX0" fmla="*/ 0 w 1436919"/>
                    <a:gd name="connsiteY0" fmla="*/ 239491 h 1663098"/>
                    <a:gd name="connsiteX1" fmla="*/ 239491 w 1436919"/>
                    <a:gd name="connsiteY1" fmla="*/ 0 h 1663098"/>
                    <a:gd name="connsiteX2" fmla="*/ 1197428 w 1436919"/>
                    <a:gd name="connsiteY2" fmla="*/ 0 h 1663098"/>
                    <a:gd name="connsiteX3" fmla="*/ 1436919 w 1436919"/>
                    <a:gd name="connsiteY3" fmla="*/ 239491 h 1663098"/>
                    <a:gd name="connsiteX4" fmla="*/ 1436919 w 1436919"/>
                    <a:gd name="connsiteY4" fmla="*/ 1423607 h 1663098"/>
                    <a:gd name="connsiteX5" fmla="*/ 1197428 w 1436919"/>
                    <a:gd name="connsiteY5" fmla="*/ 1663098 h 1663098"/>
                    <a:gd name="connsiteX6" fmla="*/ 239491 w 1436919"/>
                    <a:gd name="connsiteY6" fmla="*/ 1663098 h 1663098"/>
                    <a:gd name="connsiteX7" fmla="*/ 0 w 1436919"/>
                    <a:gd name="connsiteY7" fmla="*/ 1423607 h 1663098"/>
                    <a:gd name="connsiteX8" fmla="*/ 0 w 1436919"/>
                    <a:gd name="connsiteY8" fmla="*/ 239491 h 1663098"/>
                    <a:gd name="connsiteX0" fmla="*/ 0 w 1436919"/>
                    <a:gd name="connsiteY0" fmla="*/ 241667 h 1665274"/>
                    <a:gd name="connsiteX1" fmla="*/ 239491 w 1436919"/>
                    <a:gd name="connsiteY1" fmla="*/ 2176 h 1665274"/>
                    <a:gd name="connsiteX2" fmla="*/ 1073014 w 1436919"/>
                    <a:gd name="connsiteY2" fmla="*/ 0 h 1665274"/>
                    <a:gd name="connsiteX3" fmla="*/ 1197428 w 1436919"/>
                    <a:gd name="connsiteY3" fmla="*/ 2176 h 1665274"/>
                    <a:gd name="connsiteX4" fmla="*/ 1436919 w 1436919"/>
                    <a:gd name="connsiteY4" fmla="*/ 241667 h 1665274"/>
                    <a:gd name="connsiteX5" fmla="*/ 1436919 w 1436919"/>
                    <a:gd name="connsiteY5" fmla="*/ 1425783 h 1665274"/>
                    <a:gd name="connsiteX6" fmla="*/ 1197428 w 1436919"/>
                    <a:gd name="connsiteY6" fmla="*/ 1665274 h 1665274"/>
                    <a:gd name="connsiteX7" fmla="*/ 239491 w 1436919"/>
                    <a:gd name="connsiteY7" fmla="*/ 1665274 h 1665274"/>
                    <a:gd name="connsiteX8" fmla="*/ 0 w 1436919"/>
                    <a:gd name="connsiteY8" fmla="*/ 1425783 h 1665274"/>
                    <a:gd name="connsiteX9" fmla="*/ 0 w 1436919"/>
                    <a:gd name="connsiteY9"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436919 w 1436919"/>
                    <a:gd name="connsiteY3" fmla="*/ 241667 h 1665274"/>
                    <a:gd name="connsiteX4" fmla="*/ 1436919 w 1436919"/>
                    <a:gd name="connsiteY4" fmla="*/ 1425783 h 1665274"/>
                    <a:gd name="connsiteX5" fmla="*/ 1197428 w 1436919"/>
                    <a:gd name="connsiteY5" fmla="*/ 1665274 h 1665274"/>
                    <a:gd name="connsiteX6" fmla="*/ 239491 w 1436919"/>
                    <a:gd name="connsiteY6" fmla="*/ 1665274 h 1665274"/>
                    <a:gd name="connsiteX7" fmla="*/ 0 w 1436919"/>
                    <a:gd name="connsiteY7" fmla="*/ 1425783 h 1665274"/>
                    <a:gd name="connsiteX8" fmla="*/ 0 w 1436919"/>
                    <a:gd name="connsiteY8"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436919 w 1436919"/>
                    <a:gd name="connsiteY3" fmla="*/ 241667 h 1665274"/>
                    <a:gd name="connsiteX4" fmla="*/ 1434964 w 1436919"/>
                    <a:gd name="connsiteY4" fmla="*/ 319088 h 1665274"/>
                    <a:gd name="connsiteX5" fmla="*/ 1436919 w 1436919"/>
                    <a:gd name="connsiteY5" fmla="*/ 1425783 h 1665274"/>
                    <a:gd name="connsiteX6" fmla="*/ 1197428 w 1436919"/>
                    <a:gd name="connsiteY6" fmla="*/ 1665274 h 1665274"/>
                    <a:gd name="connsiteX7" fmla="*/ 239491 w 1436919"/>
                    <a:gd name="connsiteY7" fmla="*/ 1665274 h 1665274"/>
                    <a:gd name="connsiteX8" fmla="*/ 0 w 1436919"/>
                    <a:gd name="connsiteY8" fmla="*/ 1425783 h 1665274"/>
                    <a:gd name="connsiteX9" fmla="*/ 0 w 1436919"/>
                    <a:gd name="connsiteY9"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434964 w 1436919"/>
                    <a:gd name="connsiteY3" fmla="*/ 319088 h 1665274"/>
                    <a:gd name="connsiteX4" fmla="*/ 1436919 w 1436919"/>
                    <a:gd name="connsiteY4" fmla="*/ 1425783 h 1665274"/>
                    <a:gd name="connsiteX5" fmla="*/ 1197428 w 1436919"/>
                    <a:gd name="connsiteY5" fmla="*/ 1665274 h 1665274"/>
                    <a:gd name="connsiteX6" fmla="*/ 239491 w 1436919"/>
                    <a:gd name="connsiteY6" fmla="*/ 1665274 h 1665274"/>
                    <a:gd name="connsiteX7" fmla="*/ 0 w 1436919"/>
                    <a:gd name="connsiteY7" fmla="*/ 1425783 h 1665274"/>
                    <a:gd name="connsiteX8" fmla="*/ 0 w 1436919"/>
                    <a:gd name="connsiteY8"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168264 w 1436919"/>
                    <a:gd name="connsiteY3" fmla="*/ 85725 h 1665274"/>
                    <a:gd name="connsiteX4" fmla="*/ 1434964 w 1436919"/>
                    <a:gd name="connsiteY4" fmla="*/ 319088 h 1665274"/>
                    <a:gd name="connsiteX5" fmla="*/ 1436919 w 1436919"/>
                    <a:gd name="connsiteY5" fmla="*/ 1425783 h 1665274"/>
                    <a:gd name="connsiteX6" fmla="*/ 1197428 w 1436919"/>
                    <a:gd name="connsiteY6" fmla="*/ 1665274 h 1665274"/>
                    <a:gd name="connsiteX7" fmla="*/ 239491 w 1436919"/>
                    <a:gd name="connsiteY7" fmla="*/ 1665274 h 1665274"/>
                    <a:gd name="connsiteX8" fmla="*/ 0 w 1436919"/>
                    <a:gd name="connsiteY8" fmla="*/ 1425783 h 1665274"/>
                    <a:gd name="connsiteX9" fmla="*/ 0 w 1436919"/>
                    <a:gd name="connsiteY9"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168264 w 1436919"/>
                    <a:gd name="connsiteY3" fmla="*/ 85725 h 1665274"/>
                    <a:gd name="connsiteX4" fmla="*/ 1330189 w 1436919"/>
                    <a:gd name="connsiteY4" fmla="*/ 233363 h 1665274"/>
                    <a:gd name="connsiteX5" fmla="*/ 1434964 w 1436919"/>
                    <a:gd name="connsiteY5" fmla="*/ 319088 h 1665274"/>
                    <a:gd name="connsiteX6" fmla="*/ 1436919 w 1436919"/>
                    <a:gd name="connsiteY6" fmla="*/ 1425783 h 1665274"/>
                    <a:gd name="connsiteX7" fmla="*/ 1197428 w 1436919"/>
                    <a:gd name="connsiteY7" fmla="*/ 1665274 h 1665274"/>
                    <a:gd name="connsiteX8" fmla="*/ 239491 w 1436919"/>
                    <a:gd name="connsiteY8" fmla="*/ 1665274 h 1665274"/>
                    <a:gd name="connsiteX9" fmla="*/ 0 w 1436919"/>
                    <a:gd name="connsiteY9" fmla="*/ 1425783 h 1665274"/>
                    <a:gd name="connsiteX10" fmla="*/ 0 w 1436919"/>
                    <a:gd name="connsiteY10"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168264 w 1436919"/>
                    <a:gd name="connsiteY3" fmla="*/ 85725 h 1665274"/>
                    <a:gd name="connsiteX4" fmla="*/ 1239702 w 1436919"/>
                    <a:gd name="connsiteY4" fmla="*/ 152400 h 1665274"/>
                    <a:gd name="connsiteX5" fmla="*/ 1330189 w 1436919"/>
                    <a:gd name="connsiteY5" fmla="*/ 2333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239702 w 1436919"/>
                    <a:gd name="connsiteY3" fmla="*/ 152400 h 1665274"/>
                    <a:gd name="connsiteX4" fmla="*/ 1330189 w 1436919"/>
                    <a:gd name="connsiteY4" fmla="*/ 233363 h 1665274"/>
                    <a:gd name="connsiteX5" fmla="*/ 1434964 w 1436919"/>
                    <a:gd name="connsiteY5" fmla="*/ 319088 h 1665274"/>
                    <a:gd name="connsiteX6" fmla="*/ 1436919 w 1436919"/>
                    <a:gd name="connsiteY6" fmla="*/ 1425783 h 1665274"/>
                    <a:gd name="connsiteX7" fmla="*/ 1197428 w 1436919"/>
                    <a:gd name="connsiteY7" fmla="*/ 1665274 h 1665274"/>
                    <a:gd name="connsiteX8" fmla="*/ 239491 w 1436919"/>
                    <a:gd name="connsiteY8" fmla="*/ 1665274 h 1665274"/>
                    <a:gd name="connsiteX9" fmla="*/ 0 w 1436919"/>
                    <a:gd name="connsiteY9" fmla="*/ 1425783 h 1665274"/>
                    <a:gd name="connsiteX10" fmla="*/ 0 w 1436919"/>
                    <a:gd name="connsiteY10"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168264 w 1436919"/>
                    <a:gd name="connsiteY3" fmla="*/ 85725 h 1665274"/>
                    <a:gd name="connsiteX4" fmla="*/ 1239702 w 1436919"/>
                    <a:gd name="connsiteY4" fmla="*/ 152400 h 1665274"/>
                    <a:gd name="connsiteX5" fmla="*/ 1330189 w 1436919"/>
                    <a:gd name="connsiteY5" fmla="*/ 2333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077776 w 1436919"/>
                    <a:gd name="connsiteY3" fmla="*/ 223837 h 1665274"/>
                    <a:gd name="connsiteX4" fmla="*/ 1239702 w 1436919"/>
                    <a:gd name="connsiteY4" fmla="*/ 152400 h 1665274"/>
                    <a:gd name="connsiteX5" fmla="*/ 1330189 w 1436919"/>
                    <a:gd name="connsiteY5" fmla="*/ 2333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077776 w 1436919"/>
                    <a:gd name="connsiteY3" fmla="*/ 223837 h 1665274"/>
                    <a:gd name="connsiteX4" fmla="*/ 1153977 w 1436919"/>
                    <a:gd name="connsiteY4" fmla="*/ 328612 h 1665274"/>
                    <a:gd name="connsiteX5" fmla="*/ 1330189 w 1436919"/>
                    <a:gd name="connsiteY5" fmla="*/ 2333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077776 w 1436919"/>
                    <a:gd name="connsiteY3" fmla="*/ 223837 h 1665274"/>
                    <a:gd name="connsiteX4" fmla="*/ 1153977 w 1436919"/>
                    <a:gd name="connsiteY4" fmla="*/ 328612 h 1665274"/>
                    <a:gd name="connsiteX5" fmla="*/ 1330189 w 1436919"/>
                    <a:gd name="connsiteY5" fmla="*/ 3095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077776 w 1436919"/>
                    <a:gd name="connsiteY3" fmla="*/ 223837 h 1665274"/>
                    <a:gd name="connsiteX4" fmla="*/ 1149215 w 1436919"/>
                    <a:gd name="connsiteY4" fmla="*/ 314325 h 1665274"/>
                    <a:gd name="connsiteX5" fmla="*/ 1330189 w 1436919"/>
                    <a:gd name="connsiteY5" fmla="*/ 3095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6919" h="1665274">
                      <a:moveTo>
                        <a:pt x="0" y="241667"/>
                      </a:moveTo>
                      <a:cubicBezTo>
                        <a:pt x="0" y="109400"/>
                        <a:pt x="107224" y="2176"/>
                        <a:pt x="239491" y="2176"/>
                      </a:cubicBezTo>
                      <a:lnTo>
                        <a:pt x="1073014" y="0"/>
                      </a:lnTo>
                      <a:lnTo>
                        <a:pt x="1077776" y="223837"/>
                      </a:lnTo>
                      <a:lnTo>
                        <a:pt x="1149215" y="314325"/>
                      </a:lnTo>
                      <a:lnTo>
                        <a:pt x="1330189" y="309563"/>
                      </a:lnTo>
                      <a:lnTo>
                        <a:pt x="1434964" y="319088"/>
                      </a:lnTo>
                      <a:cubicBezTo>
                        <a:pt x="1435616" y="687986"/>
                        <a:pt x="1436267" y="1056885"/>
                        <a:pt x="1436919" y="1425783"/>
                      </a:cubicBezTo>
                      <a:cubicBezTo>
                        <a:pt x="1436919" y="1558050"/>
                        <a:pt x="1329695" y="1665274"/>
                        <a:pt x="1197428" y="1665274"/>
                      </a:cubicBezTo>
                      <a:lnTo>
                        <a:pt x="239491" y="1665274"/>
                      </a:lnTo>
                      <a:cubicBezTo>
                        <a:pt x="107224" y="1665274"/>
                        <a:pt x="0" y="1558050"/>
                        <a:pt x="0" y="1425783"/>
                      </a:cubicBezTo>
                      <a:lnTo>
                        <a:pt x="0" y="241667"/>
                      </a:lnTo>
                      <a:close/>
                    </a:path>
                  </a:pathLst>
                </a:custGeom>
                <a:noFill/>
                <a:ln w="12700" cap="flat" cmpd="sng">
                  <a:solidFill>
                    <a:schemeClr val="bg1"/>
                  </a:solidFill>
                  <a:bevel/>
                  <a:headEnd/>
                  <a:tailEnd/>
                </a:ln>
                <a:extLst/>
              </p:spPr>
              <p:txBody>
                <a:bodyPr anchor="ctr"/>
                <a:lstStyle/>
                <a:p>
                  <a:pPr algn="ctr"/>
                  <a:endParaRPr lang="zh-CN" altLang="zh-CN" b="1">
                    <a:solidFill>
                      <a:srgbClr val="0070C0"/>
                    </a:solidFill>
                    <a:latin typeface="微软雅黑" pitchFamily="34" charset="-122"/>
                    <a:ea typeface="微软雅黑" pitchFamily="34" charset="-122"/>
                    <a:sym typeface="Microsoft JhengHei" pitchFamily="34" charset="-120"/>
                  </a:endParaRPr>
                </a:p>
              </p:txBody>
            </p:sp>
            <p:sp>
              <p:nvSpPr>
                <p:cNvPr id="57" name="圓角矩形 5"/>
                <p:cNvSpPr>
                  <a:spLocks noChangeArrowheads="1"/>
                </p:cNvSpPr>
                <p:nvPr/>
              </p:nvSpPr>
              <p:spPr bwMode="auto">
                <a:xfrm>
                  <a:off x="1714512" y="866160"/>
                  <a:ext cx="1143009" cy="1071570"/>
                </a:xfrm>
                <a:prstGeom prst="roundRect">
                  <a:avLst>
                    <a:gd name="adj" fmla="val 16667"/>
                  </a:avLst>
                </a:prstGeom>
                <a:noFill/>
                <a:ln w="28575" cap="flat" cmpd="sng">
                  <a:solidFill>
                    <a:schemeClr val="bg1"/>
                  </a:solidFill>
                  <a:bevel/>
                  <a:headEnd/>
                  <a:tailEnd/>
                </a:ln>
              </p:spPr>
              <p:txBody>
                <a:bodyPr anchor="ctr"/>
                <a:lstStyle/>
                <a:p>
                  <a:pPr algn="ctr"/>
                  <a:endParaRPr lang="zh-CN" altLang="zh-CN" b="1">
                    <a:solidFill>
                      <a:srgbClr val="FFFFFF"/>
                    </a:solidFill>
                    <a:latin typeface="微软雅黑" pitchFamily="34" charset="-122"/>
                    <a:ea typeface="微软雅黑" pitchFamily="34" charset="-122"/>
                    <a:sym typeface="Microsoft JhengHei" pitchFamily="34" charset="-120"/>
                  </a:endParaRPr>
                </a:p>
              </p:txBody>
            </p:sp>
          </p:grpSp>
          <p:sp>
            <p:nvSpPr>
              <p:cNvPr id="54" name="矩形 26"/>
              <p:cNvSpPr>
                <a:spLocks noChangeArrowheads="1"/>
              </p:cNvSpPr>
              <p:nvPr/>
            </p:nvSpPr>
            <p:spPr bwMode="auto">
              <a:xfrm>
                <a:off x="3030448" y="1245687"/>
                <a:ext cx="2239183" cy="108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3200" b="1" dirty="0">
                    <a:solidFill>
                      <a:schemeClr val="bg1"/>
                    </a:solidFill>
                    <a:latin typeface="微软雅黑" pitchFamily="34" charset="-122"/>
                    <a:ea typeface="微软雅黑" pitchFamily="34" charset="-122"/>
                    <a:cs typeface="Arial" pitchFamily="34" charset="0"/>
                    <a:sym typeface="Arial" pitchFamily="34" charset="0"/>
                  </a:rPr>
                  <a:t>01</a:t>
                </a:r>
                <a:endParaRPr lang="zh-CN" altLang="en-US" sz="3200" b="1" dirty="0">
                  <a:solidFill>
                    <a:schemeClr val="bg1"/>
                  </a:solidFill>
                  <a:latin typeface="微软雅黑" pitchFamily="34" charset="-122"/>
                  <a:ea typeface="微软雅黑" pitchFamily="34" charset="-122"/>
                  <a:sym typeface="Microsoft JhengHei" pitchFamily="34" charset="-120"/>
                </a:endParaRPr>
              </a:p>
            </p:txBody>
          </p:sp>
          <p:sp>
            <p:nvSpPr>
              <p:cNvPr id="55" name="矩形 28"/>
              <p:cNvSpPr>
                <a:spLocks noChangeArrowheads="1"/>
              </p:cNvSpPr>
              <p:nvPr/>
            </p:nvSpPr>
            <p:spPr bwMode="auto">
              <a:xfrm>
                <a:off x="2020887" y="2268658"/>
                <a:ext cx="2208337" cy="59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a:solidFill>
                      <a:schemeClr val="bg1"/>
                    </a:solidFill>
                    <a:latin typeface="微软雅黑" pitchFamily="34" charset="-122"/>
                    <a:ea typeface="微软雅黑" pitchFamily="34" charset="-122"/>
                    <a:sym typeface="Microsoft JhengHei" pitchFamily="34" charset="-120"/>
                  </a:rPr>
                  <a:t>添加标题</a:t>
                </a:r>
              </a:p>
            </p:txBody>
          </p:sp>
        </p:grpSp>
        <p:sp>
          <p:nvSpPr>
            <p:cNvPr id="52" name="TextBox 51"/>
            <p:cNvSpPr txBox="1"/>
            <p:nvPr/>
          </p:nvSpPr>
          <p:spPr>
            <a:xfrm>
              <a:off x="1757330" y="3164673"/>
              <a:ext cx="1325644" cy="776595"/>
            </a:xfrm>
            <a:prstGeom prst="rect">
              <a:avLst/>
            </a:prstGeom>
            <a:noFill/>
          </p:spPr>
          <p:txBody>
            <a:bodyPr wrap="square"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点击增加文字</a:t>
              </a:r>
              <a:endParaRPr lang="en-US" altLang="zh-CN" sz="1000" dirty="0">
                <a:solidFill>
                  <a:schemeClr val="bg1"/>
                </a:solidFill>
                <a:latin typeface="微软雅黑" panose="020B0503020204020204" pitchFamily="34" charset="-122"/>
                <a:ea typeface="微软雅黑" panose="020B0503020204020204" pitchFamily="34" charset="-122"/>
              </a:endParaRPr>
            </a:p>
            <a:p>
              <a:r>
                <a:rPr lang="zh-CN" altLang="en-US" sz="1000" dirty="0">
                  <a:solidFill>
                    <a:schemeClr val="bg1"/>
                  </a:solidFill>
                  <a:latin typeface="微软雅黑" panose="020B0503020204020204" pitchFamily="34" charset="-122"/>
                  <a:ea typeface="微软雅黑" panose="020B0503020204020204" pitchFamily="34" charset="-122"/>
                </a:rPr>
                <a:t>点击增加文字</a:t>
              </a:r>
              <a:endParaRPr lang="en-US" altLang="zh-CN" sz="1000" dirty="0">
                <a:solidFill>
                  <a:schemeClr val="bg1"/>
                </a:solidFill>
                <a:latin typeface="微软雅黑" panose="020B0503020204020204" pitchFamily="34" charset="-122"/>
                <a:ea typeface="微软雅黑" panose="020B0503020204020204" pitchFamily="34" charset="-122"/>
              </a:endParaRPr>
            </a:p>
            <a:p>
              <a:r>
                <a:rPr lang="zh-CN" altLang="en-US" sz="1000" dirty="0">
                  <a:solidFill>
                    <a:schemeClr val="bg1"/>
                  </a:solidFill>
                  <a:latin typeface="微软雅黑" panose="020B0503020204020204" pitchFamily="34" charset="-122"/>
                  <a:ea typeface="微软雅黑" panose="020B0503020204020204" pitchFamily="34" charset="-122"/>
                </a:rPr>
                <a:t>点击增加文字</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2574195" y="1405802"/>
            <a:ext cx="1928205" cy="1667226"/>
            <a:chOff x="1538606" y="1938542"/>
            <a:chExt cx="2464565" cy="2337120"/>
          </a:xfrm>
        </p:grpSpPr>
        <p:grpSp>
          <p:nvGrpSpPr>
            <p:cNvPr id="59" name="组合 58"/>
            <p:cNvGrpSpPr/>
            <p:nvPr/>
          </p:nvGrpSpPr>
          <p:grpSpPr>
            <a:xfrm>
              <a:off x="1538606" y="1938542"/>
              <a:ext cx="2464565" cy="2337120"/>
              <a:chOff x="2020887" y="1245687"/>
              <a:chExt cx="3248744" cy="3080749"/>
            </a:xfrm>
          </p:grpSpPr>
          <p:grpSp>
            <p:nvGrpSpPr>
              <p:cNvPr id="61" name="Group 10"/>
              <p:cNvGrpSpPr>
                <a:grpSpLocks/>
              </p:cNvGrpSpPr>
              <p:nvPr/>
            </p:nvGrpSpPr>
            <p:grpSpPr bwMode="auto">
              <a:xfrm>
                <a:off x="2020887" y="1256002"/>
                <a:ext cx="2676771" cy="3070434"/>
                <a:chOff x="0" y="866160"/>
                <a:chExt cx="2857521" cy="3277244"/>
              </a:xfrm>
            </p:grpSpPr>
            <p:sp>
              <p:nvSpPr>
                <p:cNvPr id="64" name="圓角矩形 4"/>
                <p:cNvSpPr>
                  <a:spLocks noChangeArrowheads="1"/>
                </p:cNvSpPr>
                <p:nvPr/>
              </p:nvSpPr>
              <p:spPr bwMode="auto">
                <a:xfrm>
                  <a:off x="0" y="1425208"/>
                  <a:ext cx="2286016" cy="2718196"/>
                </a:xfrm>
                <a:custGeom>
                  <a:avLst/>
                  <a:gdLst>
                    <a:gd name="connsiteX0" fmla="*/ 0 w 1436919"/>
                    <a:gd name="connsiteY0" fmla="*/ 239491 h 1663098"/>
                    <a:gd name="connsiteX1" fmla="*/ 239491 w 1436919"/>
                    <a:gd name="connsiteY1" fmla="*/ 0 h 1663098"/>
                    <a:gd name="connsiteX2" fmla="*/ 1197428 w 1436919"/>
                    <a:gd name="connsiteY2" fmla="*/ 0 h 1663098"/>
                    <a:gd name="connsiteX3" fmla="*/ 1436919 w 1436919"/>
                    <a:gd name="connsiteY3" fmla="*/ 239491 h 1663098"/>
                    <a:gd name="connsiteX4" fmla="*/ 1436919 w 1436919"/>
                    <a:gd name="connsiteY4" fmla="*/ 1423607 h 1663098"/>
                    <a:gd name="connsiteX5" fmla="*/ 1197428 w 1436919"/>
                    <a:gd name="connsiteY5" fmla="*/ 1663098 h 1663098"/>
                    <a:gd name="connsiteX6" fmla="*/ 239491 w 1436919"/>
                    <a:gd name="connsiteY6" fmla="*/ 1663098 h 1663098"/>
                    <a:gd name="connsiteX7" fmla="*/ 0 w 1436919"/>
                    <a:gd name="connsiteY7" fmla="*/ 1423607 h 1663098"/>
                    <a:gd name="connsiteX8" fmla="*/ 0 w 1436919"/>
                    <a:gd name="connsiteY8" fmla="*/ 239491 h 1663098"/>
                    <a:gd name="connsiteX0" fmla="*/ 0 w 1436919"/>
                    <a:gd name="connsiteY0" fmla="*/ 241667 h 1665274"/>
                    <a:gd name="connsiteX1" fmla="*/ 239491 w 1436919"/>
                    <a:gd name="connsiteY1" fmla="*/ 2176 h 1665274"/>
                    <a:gd name="connsiteX2" fmla="*/ 1073014 w 1436919"/>
                    <a:gd name="connsiteY2" fmla="*/ 0 h 1665274"/>
                    <a:gd name="connsiteX3" fmla="*/ 1197428 w 1436919"/>
                    <a:gd name="connsiteY3" fmla="*/ 2176 h 1665274"/>
                    <a:gd name="connsiteX4" fmla="*/ 1436919 w 1436919"/>
                    <a:gd name="connsiteY4" fmla="*/ 241667 h 1665274"/>
                    <a:gd name="connsiteX5" fmla="*/ 1436919 w 1436919"/>
                    <a:gd name="connsiteY5" fmla="*/ 1425783 h 1665274"/>
                    <a:gd name="connsiteX6" fmla="*/ 1197428 w 1436919"/>
                    <a:gd name="connsiteY6" fmla="*/ 1665274 h 1665274"/>
                    <a:gd name="connsiteX7" fmla="*/ 239491 w 1436919"/>
                    <a:gd name="connsiteY7" fmla="*/ 1665274 h 1665274"/>
                    <a:gd name="connsiteX8" fmla="*/ 0 w 1436919"/>
                    <a:gd name="connsiteY8" fmla="*/ 1425783 h 1665274"/>
                    <a:gd name="connsiteX9" fmla="*/ 0 w 1436919"/>
                    <a:gd name="connsiteY9"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436919 w 1436919"/>
                    <a:gd name="connsiteY3" fmla="*/ 241667 h 1665274"/>
                    <a:gd name="connsiteX4" fmla="*/ 1436919 w 1436919"/>
                    <a:gd name="connsiteY4" fmla="*/ 1425783 h 1665274"/>
                    <a:gd name="connsiteX5" fmla="*/ 1197428 w 1436919"/>
                    <a:gd name="connsiteY5" fmla="*/ 1665274 h 1665274"/>
                    <a:gd name="connsiteX6" fmla="*/ 239491 w 1436919"/>
                    <a:gd name="connsiteY6" fmla="*/ 1665274 h 1665274"/>
                    <a:gd name="connsiteX7" fmla="*/ 0 w 1436919"/>
                    <a:gd name="connsiteY7" fmla="*/ 1425783 h 1665274"/>
                    <a:gd name="connsiteX8" fmla="*/ 0 w 1436919"/>
                    <a:gd name="connsiteY8"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436919 w 1436919"/>
                    <a:gd name="connsiteY3" fmla="*/ 241667 h 1665274"/>
                    <a:gd name="connsiteX4" fmla="*/ 1434964 w 1436919"/>
                    <a:gd name="connsiteY4" fmla="*/ 319088 h 1665274"/>
                    <a:gd name="connsiteX5" fmla="*/ 1436919 w 1436919"/>
                    <a:gd name="connsiteY5" fmla="*/ 1425783 h 1665274"/>
                    <a:gd name="connsiteX6" fmla="*/ 1197428 w 1436919"/>
                    <a:gd name="connsiteY6" fmla="*/ 1665274 h 1665274"/>
                    <a:gd name="connsiteX7" fmla="*/ 239491 w 1436919"/>
                    <a:gd name="connsiteY7" fmla="*/ 1665274 h 1665274"/>
                    <a:gd name="connsiteX8" fmla="*/ 0 w 1436919"/>
                    <a:gd name="connsiteY8" fmla="*/ 1425783 h 1665274"/>
                    <a:gd name="connsiteX9" fmla="*/ 0 w 1436919"/>
                    <a:gd name="connsiteY9"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434964 w 1436919"/>
                    <a:gd name="connsiteY3" fmla="*/ 319088 h 1665274"/>
                    <a:gd name="connsiteX4" fmla="*/ 1436919 w 1436919"/>
                    <a:gd name="connsiteY4" fmla="*/ 1425783 h 1665274"/>
                    <a:gd name="connsiteX5" fmla="*/ 1197428 w 1436919"/>
                    <a:gd name="connsiteY5" fmla="*/ 1665274 h 1665274"/>
                    <a:gd name="connsiteX6" fmla="*/ 239491 w 1436919"/>
                    <a:gd name="connsiteY6" fmla="*/ 1665274 h 1665274"/>
                    <a:gd name="connsiteX7" fmla="*/ 0 w 1436919"/>
                    <a:gd name="connsiteY7" fmla="*/ 1425783 h 1665274"/>
                    <a:gd name="connsiteX8" fmla="*/ 0 w 1436919"/>
                    <a:gd name="connsiteY8"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168264 w 1436919"/>
                    <a:gd name="connsiteY3" fmla="*/ 85725 h 1665274"/>
                    <a:gd name="connsiteX4" fmla="*/ 1434964 w 1436919"/>
                    <a:gd name="connsiteY4" fmla="*/ 319088 h 1665274"/>
                    <a:gd name="connsiteX5" fmla="*/ 1436919 w 1436919"/>
                    <a:gd name="connsiteY5" fmla="*/ 1425783 h 1665274"/>
                    <a:gd name="connsiteX6" fmla="*/ 1197428 w 1436919"/>
                    <a:gd name="connsiteY6" fmla="*/ 1665274 h 1665274"/>
                    <a:gd name="connsiteX7" fmla="*/ 239491 w 1436919"/>
                    <a:gd name="connsiteY7" fmla="*/ 1665274 h 1665274"/>
                    <a:gd name="connsiteX8" fmla="*/ 0 w 1436919"/>
                    <a:gd name="connsiteY8" fmla="*/ 1425783 h 1665274"/>
                    <a:gd name="connsiteX9" fmla="*/ 0 w 1436919"/>
                    <a:gd name="connsiteY9"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168264 w 1436919"/>
                    <a:gd name="connsiteY3" fmla="*/ 85725 h 1665274"/>
                    <a:gd name="connsiteX4" fmla="*/ 1330189 w 1436919"/>
                    <a:gd name="connsiteY4" fmla="*/ 233363 h 1665274"/>
                    <a:gd name="connsiteX5" fmla="*/ 1434964 w 1436919"/>
                    <a:gd name="connsiteY5" fmla="*/ 319088 h 1665274"/>
                    <a:gd name="connsiteX6" fmla="*/ 1436919 w 1436919"/>
                    <a:gd name="connsiteY6" fmla="*/ 1425783 h 1665274"/>
                    <a:gd name="connsiteX7" fmla="*/ 1197428 w 1436919"/>
                    <a:gd name="connsiteY7" fmla="*/ 1665274 h 1665274"/>
                    <a:gd name="connsiteX8" fmla="*/ 239491 w 1436919"/>
                    <a:gd name="connsiteY8" fmla="*/ 1665274 h 1665274"/>
                    <a:gd name="connsiteX9" fmla="*/ 0 w 1436919"/>
                    <a:gd name="connsiteY9" fmla="*/ 1425783 h 1665274"/>
                    <a:gd name="connsiteX10" fmla="*/ 0 w 1436919"/>
                    <a:gd name="connsiteY10"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168264 w 1436919"/>
                    <a:gd name="connsiteY3" fmla="*/ 85725 h 1665274"/>
                    <a:gd name="connsiteX4" fmla="*/ 1239702 w 1436919"/>
                    <a:gd name="connsiteY4" fmla="*/ 152400 h 1665274"/>
                    <a:gd name="connsiteX5" fmla="*/ 1330189 w 1436919"/>
                    <a:gd name="connsiteY5" fmla="*/ 2333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239702 w 1436919"/>
                    <a:gd name="connsiteY3" fmla="*/ 152400 h 1665274"/>
                    <a:gd name="connsiteX4" fmla="*/ 1330189 w 1436919"/>
                    <a:gd name="connsiteY4" fmla="*/ 233363 h 1665274"/>
                    <a:gd name="connsiteX5" fmla="*/ 1434964 w 1436919"/>
                    <a:gd name="connsiteY5" fmla="*/ 319088 h 1665274"/>
                    <a:gd name="connsiteX6" fmla="*/ 1436919 w 1436919"/>
                    <a:gd name="connsiteY6" fmla="*/ 1425783 h 1665274"/>
                    <a:gd name="connsiteX7" fmla="*/ 1197428 w 1436919"/>
                    <a:gd name="connsiteY7" fmla="*/ 1665274 h 1665274"/>
                    <a:gd name="connsiteX8" fmla="*/ 239491 w 1436919"/>
                    <a:gd name="connsiteY8" fmla="*/ 1665274 h 1665274"/>
                    <a:gd name="connsiteX9" fmla="*/ 0 w 1436919"/>
                    <a:gd name="connsiteY9" fmla="*/ 1425783 h 1665274"/>
                    <a:gd name="connsiteX10" fmla="*/ 0 w 1436919"/>
                    <a:gd name="connsiteY10"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168264 w 1436919"/>
                    <a:gd name="connsiteY3" fmla="*/ 85725 h 1665274"/>
                    <a:gd name="connsiteX4" fmla="*/ 1239702 w 1436919"/>
                    <a:gd name="connsiteY4" fmla="*/ 152400 h 1665274"/>
                    <a:gd name="connsiteX5" fmla="*/ 1330189 w 1436919"/>
                    <a:gd name="connsiteY5" fmla="*/ 2333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077776 w 1436919"/>
                    <a:gd name="connsiteY3" fmla="*/ 223837 h 1665274"/>
                    <a:gd name="connsiteX4" fmla="*/ 1239702 w 1436919"/>
                    <a:gd name="connsiteY4" fmla="*/ 152400 h 1665274"/>
                    <a:gd name="connsiteX5" fmla="*/ 1330189 w 1436919"/>
                    <a:gd name="connsiteY5" fmla="*/ 2333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077776 w 1436919"/>
                    <a:gd name="connsiteY3" fmla="*/ 223837 h 1665274"/>
                    <a:gd name="connsiteX4" fmla="*/ 1153977 w 1436919"/>
                    <a:gd name="connsiteY4" fmla="*/ 328612 h 1665274"/>
                    <a:gd name="connsiteX5" fmla="*/ 1330189 w 1436919"/>
                    <a:gd name="connsiteY5" fmla="*/ 2333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077776 w 1436919"/>
                    <a:gd name="connsiteY3" fmla="*/ 223837 h 1665274"/>
                    <a:gd name="connsiteX4" fmla="*/ 1153977 w 1436919"/>
                    <a:gd name="connsiteY4" fmla="*/ 328612 h 1665274"/>
                    <a:gd name="connsiteX5" fmla="*/ 1330189 w 1436919"/>
                    <a:gd name="connsiteY5" fmla="*/ 3095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 name="connsiteX0" fmla="*/ 0 w 1436919"/>
                    <a:gd name="connsiteY0" fmla="*/ 241667 h 1665274"/>
                    <a:gd name="connsiteX1" fmla="*/ 239491 w 1436919"/>
                    <a:gd name="connsiteY1" fmla="*/ 2176 h 1665274"/>
                    <a:gd name="connsiteX2" fmla="*/ 1073014 w 1436919"/>
                    <a:gd name="connsiteY2" fmla="*/ 0 h 1665274"/>
                    <a:gd name="connsiteX3" fmla="*/ 1077776 w 1436919"/>
                    <a:gd name="connsiteY3" fmla="*/ 223837 h 1665274"/>
                    <a:gd name="connsiteX4" fmla="*/ 1149215 w 1436919"/>
                    <a:gd name="connsiteY4" fmla="*/ 314325 h 1665274"/>
                    <a:gd name="connsiteX5" fmla="*/ 1330189 w 1436919"/>
                    <a:gd name="connsiteY5" fmla="*/ 309563 h 1665274"/>
                    <a:gd name="connsiteX6" fmla="*/ 1434964 w 1436919"/>
                    <a:gd name="connsiteY6" fmla="*/ 319088 h 1665274"/>
                    <a:gd name="connsiteX7" fmla="*/ 1436919 w 1436919"/>
                    <a:gd name="connsiteY7" fmla="*/ 1425783 h 1665274"/>
                    <a:gd name="connsiteX8" fmla="*/ 1197428 w 1436919"/>
                    <a:gd name="connsiteY8" fmla="*/ 1665274 h 1665274"/>
                    <a:gd name="connsiteX9" fmla="*/ 239491 w 1436919"/>
                    <a:gd name="connsiteY9" fmla="*/ 1665274 h 1665274"/>
                    <a:gd name="connsiteX10" fmla="*/ 0 w 1436919"/>
                    <a:gd name="connsiteY10" fmla="*/ 1425783 h 1665274"/>
                    <a:gd name="connsiteX11" fmla="*/ 0 w 1436919"/>
                    <a:gd name="connsiteY11" fmla="*/ 241667 h 166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6919" h="1665274">
                      <a:moveTo>
                        <a:pt x="0" y="241667"/>
                      </a:moveTo>
                      <a:cubicBezTo>
                        <a:pt x="0" y="109400"/>
                        <a:pt x="107224" y="2176"/>
                        <a:pt x="239491" y="2176"/>
                      </a:cubicBezTo>
                      <a:lnTo>
                        <a:pt x="1073014" y="0"/>
                      </a:lnTo>
                      <a:lnTo>
                        <a:pt x="1077776" y="223837"/>
                      </a:lnTo>
                      <a:lnTo>
                        <a:pt x="1149215" y="314325"/>
                      </a:lnTo>
                      <a:lnTo>
                        <a:pt x="1330189" y="309563"/>
                      </a:lnTo>
                      <a:lnTo>
                        <a:pt x="1434964" y="319088"/>
                      </a:lnTo>
                      <a:cubicBezTo>
                        <a:pt x="1435616" y="687986"/>
                        <a:pt x="1436267" y="1056885"/>
                        <a:pt x="1436919" y="1425783"/>
                      </a:cubicBezTo>
                      <a:cubicBezTo>
                        <a:pt x="1436919" y="1558050"/>
                        <a:pt x="1329695" y="1665274"/>
                        <a:pt x="1197428" y="1665274"/>
                      </a:cubicBezTo>
                      <a:lnTo>
                        <a:pt x="239491" y="1665274"/>
                      </a:lnTo>
                      <a:cubicBezTo>
                        <a:pt x="107224" y="1665274"/>
                        <a:pt x="0" y="1558050"/>
                        <a:pt x="0" y="1425783"/>
                      </a:cubicBezTo>
                      <a:lnTo>
                        <a:pt x="0" y="241667"/>
                      </a:lnTo>
                      <a:close/>
                    </a:path>
                  </a:pathLst>
                </a:custGeom>
                <a:noFill/>
                <a:ln w="12700" cap="flat" cmpd="sng">
                  <a:solidFill>
                    <a:schemeClr val="bg1"/>
                  </a:solidFill>
                  <a:bevel/>
                  <a:headEnd/>
                  <a:tailEnd/>
                </a:ln>
                <a:extLst/>
              </p:spPr>
              <p:txBody>
                <a:bodyPr anchor="ctr"/>
                <a:lstStyle/>
                <a:p>
                  <a:pPr algn="ctr"/>
                  <a:endParaRPr lang="zh-CN" altLang="zh-CN" b="1">
                    <a:solidFill>
                      <a:srgbClr val="0070C0"/>
                    </a:solidFill>
                    <a:latin typeface="微软雅黑" pitchFamily="34" charset="-122"/>
                    <a:ea typeface="微软雅黑" pitchFamily="34" charset="-122"/>
                    <a:sym typeface="Microsoft JhengHei" pitchFamily="34" charset="-120"/>
                  </a:endParaRPr>
                </a:p>
              </p:txBody>
            </p:sp>
            <p:sp>
              <p:nvSpPr>
                <p:cNvPr id="65" name="圓角矩形 5"/>
                <p:cNvSpPr>
                  <a:spLocks noChangeArrowheads="1"/>
                </p:cNvSpPr>
                <p:nvPr/>
              </p:nvSpPr>
              <p:spPr bwMode="auto">
                <a:xfrm>
                  <a:off x="1714512" y="866160"/>
                  <a:ext cx="1143009" cy="1071570"/>
                </a:xfrm>
                <a:prstGeom prst="roundRect">
                  <a:avLst>
                    <a:gd name="adj" fmla="val 16667"/>
                  </a:avLst>
                </a:prstGeom>
                <a:noFill/>
                <a:ln w="28575" cap="flat" cmpd="sng">
                  <a:solidFill>
                    <a:schemeClr val="bg1"/>
                  </a:solidFill>
                  <a:bevel/>
                  <a:headEnd/>
                  <a:tailEnd/>
                </a:ln>
              </p:spPr>
              <p:txBody>
                <a:bodyPr anchor="ctr"/>
                <a:lstStyle/>
                <a:p>
                  <a:pPr algn="ctr"/>
                  <a:endParaRPr lang="zh-CN" altLang="zh-CN" b="1">
                    <a:solidFill>
                      <a:srgbClr val="FFFFFF"/>
                    </a:solidFill>
                    <a:latin typeface="微软雅黑" pitchFamily="34" charset="-122"/>
                    <a:ea typeface="微软雅黑" pitchFamily="34" charset="-122"/>
                    <a:sym typeface="Microsoft JhengHei" pitchFamily="34" charset="-120"/>
                  </a:endParaRPr>
                </a:p>
              </p:txBody>
            </p:sp>
          </p:grpSp>
          <p:sp>
            <p:nvSpPr>
              <p:cNvPr id="62" name="矩形 26"/>
              <p:cNvSpPr>
                <a:spLocks noChangeArrowheads="1"/>
              </p:cNvSpPr>
              <p:nvPr/>
            </p:nvSpPr>
            <p:spPr bwMode="auto">
              <a:xfrm>
                <a:off x="3030448" y="1245687"/>
                <a:ext cx="2239183" cy="108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3200" b="1" dirty="0">
                    <a:solidFill>
                      <a:schemeClr val="bg1"/>
                    </a:solidFill>
                    <a:latin typeface="微软雅黑" pitchFamily="34" charset="-122"/>
                    <a:ea typeface="微软雅黑" pitchFamily="34" charset="-122"/>
                    <a:cs typeface="Arial" pitchFamily="34" charset="0"/>
                    <a:sym typeface="Arial" pitchFamily="34" charset="0"/>
                  </a:rPr>
                  <a:t>02</a:t>
                </a:r>
                <a:endParaRPr lang="zh-CN" altLang="en-US" sz="3200" b="1" dirty="0">
                  <a:solidFill>
                    <a:schemeClr val="bg1"/>
                  </a:solidFill>
                  <a:latin typeface="微软雅黑" pitchFamily="34" charset="-122"/>
                  <a:ea typeface="微软雅黑" pitchFamily="34" charset="-122"/>
                  <a:sym typeface="Microsoft JhengHei" pitchFamily="34" charset="-120"/>
                </a:endParaRPr>
              </a:p>
            </p:txBody>
          </p:sp>
          <p:sp>
            <p:nvSpPr>
              <p:cNvPr id="63" name="矩形 28"/>
              <p:cNvSpPr>
                <a:spLocks noChangeArrowheads="1"/>
              </p:cNvSpPr>
              <p:nvPr/>
            </p:nvSpPr>
            <p:spPr bwMode="auto">
              <a:xfrm>
                <a:off x="2020887" y="2268658"/>
                <a:ext cx="2208337" cy="59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a:solidFill>
                      <a:schemeClr val="bg1"/>
                    </a:solidFill>
                    <a:latin typeface="微软雅黑" pitchFamily="34" charset="-122"/>
                    <a:ea typeface="微软雅黑" pitchFamily="34" charset="-122"/>
                    <a:sym typeface="Microsoft JhengHei" pitchFamily="34" charset="-120"/>
                  </a:rPr>
                  <a:t>添加标题</a:t>
                </a:r>
              </a:p>
            </p:txBody>
          </p:sp>
        </p:grpSp>
        <p:sp>
          <p:nvSpPr>
            <p:cNvPr id="60" name="TextBox 59"/>
            <p:cNvSpPr txBox="1"/>
            <p:nvPr/>
          </p:nvSpPr>
          <p:spPr>
            <a:xfrm>
              <a:off x="1757330" y="3164673"/>
              <a:ext cx="1325644" cy="776595"/>
            </a:xfrm>
            <a:prstGeom prst="rect">
              <a:avLst/>
            </a:prstGeom>
            <a:noFill/>
          </p:spPr>
          <p:txBody>
            <a:bodyPr wrap="square"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点击增加文字</a:t>
              </a:r>
              <a:endParaRPr lang="en-US" altLang="zh-CN" sz="1000" dirty="0">
                <a:solidFill>
                  <a:schemeClr val="bg1"/>
                </a:solidFill>
                <a:latin typeface="微软雅黑" panose="020B0503020204020204" pitchFamily="34" charset="-122"/>
                <a:ea typeface="微软雅黑" panose="020B0503020204020204" pitchFamily="34" charset="-122"/>
              </a:endParaRPr>
            </a:p>
            <a:p>
              <a:r>
                <a:rPr lang="zh-CN" altLang="en-US" sz="1000" dirty="0">
                  <a:solidFill>
                    <a:schemeClr val="bg1"/>
                  </a:solidFill>
                  <a:latin typeface="微软雅黑" panose="020B0503020204020204" pitchFamily="34" charset="-122"/>
                  <a:ea typeface="微软雅黑" panose="020B0503020204020204" pitchFamily="34" charset="-122"/>
                </a:rPr>
                <a:t>点击增加文字</a:t>
              </a:r>
              <a:endParaRPr lang="en-US" altLang="zh-CN" sz="1000" dirty="0">
                <a:solidFill>
                  <a:schemeClr val="bg1"/>
                </a:solidFill>
                <a:latin typeface="微软雅黑" panose="020B0503020204020204" pitchFamily="34" charset="-122"/>
                <a:ea typeface="微软雅黑" panose="020B0503020204020204" pitchFamily="34" charset="-122"/>
              </a:endParaRPr>
            </a:p>
            <a:p>
              <a:r>
                <a:rPr lang="zh-CN" altLang="en-US" sz="1000" dirty="0">
                  <a:solidFill>
                    <a:schemeClr val="bg1"/>
                  </a:solidFill>
                  <a:latin typeface="微软雅黑" panose="020B0503020204020204" pitchFamily="34" charset="-122"/>
                  <a:ea typeface="微软雅黑" panose="020B0503020204020204" pitchFamily="34" charset="-122"/>
                </a:rPr>
                <a:t>点击增加文字</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rot="224269">
            <a:off x="279511" y="281152"/>
            <a:ext cx="2890742" cy="506938"/>
            <a:chOff x="2816010" y="1089142"/>
            <a:chExt cx="3268157" cy="612534"/>
          </a:xfrm>
        </p:grpSpPr>
        <p:sp>
          <p:nvSpPr>
            <p:cNvPr id="38" name="任意多边形 37"/>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9" name="TextBox 38"/>
            <p:cNvSpPr txBox="1"/>
            <p:nvPr/>
          </p:nvSpPr>
          <p:spPr>
            <a:xfrm rot="21349957">
              <a:off x="3685265" y="1172145"/>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2018</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工作计划</a:t>
              </a:r>
            </a:p>
          </p:txBody>
        </p:sp>
        <p:sp>
          <p:nvSpPr>
            <p:cNvPr id="40" name="TextBox 39"/>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5</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30274257"/>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inVertical)">
                                      <p:cBhvr>
                                        <p:cTn id="7" dur="500"/>
                                        <p:tgtEl>
                                          <p:spTgt spid="5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barn(inVertical)">
                                      <p:cBhvr>
                                        <p:cTn id="11" dur="500"/>
                                        <p:tgtEl>
                                          <p:spTgt spid="5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1019582" y="1147485"/>
            <a:ext cx="3056926" cy="992715"/>
          </a:xfrm>
          <a:custGeom>
            <a:avLst/>
            <a:gdLst>
              <a:gd name="connsiteX0" fmla="*/ 0 w 3455635"/>
              <a:gd name="connsiteY0" fmla="*/ 199921 h 1199501"/>
              <a:gd name="connsiteX1" fmla="*/ 199921 w 3455635"/>
              <a:gd name="connsiteY1" fmla="*/ 0 h 1199501"/>
              <a:gd name="connsiteX2" fmla="*/ 3255714 w 3455635"/>
              <a:gd name="connsiteY2" fmla="*/ 0 h 1199501"/>
              <a:gd name="connsiteX3" fmla="*/ 3455635 w 3455635"/>
              <a:gd name="connsiteY3" fmla="*/ 199921 h 1199501"/>
              <a:gd name="connsiteX4" fmla="*/ 3455635 w 3455635"/>
              <a:gd name="connsiteY4" fmla="*/ 999580 h 1199501"/>
              <a:gd name="connsiteX5" fmla="*/ 3255714 w 3455635"/>
              <a:gd name="connsiteY5" fmla="*/ 1199501 h 1199501"/>
              <a:gd name="connsiteX6" fmla="*/ 199921 w 3455635"/>
              <a:gd name="connsiteY6" fmla="*/ 1199501 h 1199501"/>
              <a:gd name="connsiteX7" fmla="*/ 0 w 3455635"/>
              <a:gd name="connsiteY7" fmla="*/ 999580 h 1199501"/>
              <a:gd name="connsiteX8" fmla="*/ 0 w 3455635"/>
              <a:gd name="connsiteY8"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455635 w 3456037"/>
              <a:gd name="connsiteY5" fmla="*/ 999580 h 1199501"/>
              <a:gd name="connsiteX6" fmla="*/ 3255714 w 3456037"/>
              <a:gd name="connsiteY6" fmla="*/ 1199501 h 1199501"/>
              <a:gd name="connsiteX7" fmla="*/ 199921 w 3456037"/>
              <a:gd name="connsiteY7" fmla="*/ 1199501 h 1199501"/>
              <a:gd name="connsiteX8" fmla="*/ 0 w 3456037"/>
              <a:gd name="connsiteY8" fmla="*/ 999580 h 1199501"/>
              <a:gd name="connsiteX9" fmla="*/ 0 w 3456037"/>
              <a:gd name="connsiteY9"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255714 w 3456037"/>
              <a:gd name="connsiteY5" fmla="*/ 1199501 h 1199501"/>
              <a:gd name="connsiteX6" fmla="*/ 199921 w 3456037"/>
              <a:gd name="connsiteY6" fmla="*/ 1199501 h 1199501"/>
              <a:gd name="connsiteX7" fmla="*/ 0 w 3456037"/>
              <a:gd name="connsiteY7" fmla="*/ 999580 h 1199501"/>
              <a:gd name="connsiteX8" fmla="*/ 0 w 3456037"/>
              <a:gd name="connsiteY8"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255714 w 3456037"/>
              <a:gd name="connsiteY5" fmla="*/ 1199501 h 1199501"/>
              <a:gd name="connsiteX6" fmla="*/ 3127424 w 3456037"/>
              <a:gd name="connsiteY6" fmla="*/ 1197752 h 1199501"/>
              <a:gd name="connsiteX7" fmla="*/ 199921 w 3456037"/>
              <a:gd name="connsiteY7" fmla="*/ 1199501 h 1199501"/>
              <a:gd name="connsiteX8" fmla="*/ 0 w 3456037"/>
              <a:gd name="connsiteY8" fmla="*/ 999580 h 1199501"/>
              <a:gd name="connsiteX9" fmla="*/ 0 w 3456037"/>
              <a:gd name="connsiteY9"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322389 w 3456037"/>
              <a:gd name="connsiteY5" fmla="*/ 966138 h 1199501"/>
              <a:gd name="connsiteX6" fmla="*/ 3127424 w 3456037"/>
              <a:gd name="connsiteY6" fmla="*/ 1197752 h 1199501"/>
              <a:gd name="connsiteX7" fmla="*/ 199921 w 3456037"/>
              <a:gd name="connsiteY7" fmla="*/ 1199501 h 1199501"/>
              <a:gd name="connsiteX8" fmla="*/ 0 w 3456037"/>
              <a:gd name="connsiteY8" fmla="*/ 999580 h 1199501"/>
              <a:gd name="connsiteX9" fmla="*/ 0 w 3456037"/>
              <a:gd name="connsiteY9"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322389 w 3456037"/>
              <a:gd name="connsiteY5" fmla="*/ 966138 h 1199501"/>
              <a:gd name="connsiteX6" fmla="*/ 3127424 w 3456037"/>
              <a:gd name="connsiteY6" fmla="*/ 1197752 h 1199501"/>
              <a:gd name="connsiteX7" fmla="*/ 199921 w 3456037"/>
              <a:gd name="connsiteY7" fmla="*/ 1199501 h 1199501"/>
              <a:gd name="connsiteX8" fmla="*/ 0 w 3456037"/>
              <a:gd name="connsiteY8" fmla="*/ 999580 h 1199501"/>
              <a:gd name="connsiteX9" fmla="*/ 0 w 3456037"/>
              <a:gd name="connsiteY9" fmla="*/ 199921 h 119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6037" h="1199501">
                <a:moveTo>
                  <a:pt x="0" y="199921"/>
                </a:moveTo>
                <a:cubicBezTo>
                  <a:pt x="0" y="89508"/>
                  <a:pt x="89508" y="0"/>
                  <a:pt x="199921" y="0"/>
                </a:cubicBezTo>
                <a:lnTo>
                  <a:pt x="3255714" y="0"/>
                </a:lnTo>
                <a:cubicBezTo>
                  <a:pt x="3366127" y="0"/>
                  <a:pt x="3455635" y="89508"/>
                  <a:pt x="3455635" y="199921"/>
                </a:cubicBezTo>
                <a:lnTo>
                  <a:pt x="3456037" y="912002"/>
                </a:lnTo>
                <a:lnTo>
                  <a:pt x="3322389" y="966138"/>
                </a:lnTo>
                <a:cubicBezTo>
                  <a:pt x="3197870" y="1086206"/>
                  <a:pt x="3192412" y="1120547"/>
                  <a:pt x="3127424" y="1197752"/>
                </a:cubicBezTo>
                <a:lnTo>
                  <a:pt x="199921" y="1199501"/>
                </a:lnTo>
                <a:cubicBezTo>
                  <a:pt x="89508" y="1199501"/>
                  <a:pt x="0" y="1109993"/>
                  <a:pt x="0" y="999580"/>
                </a:cubicBezTo>
                <a:lnTo>
                  <a:pt x="0" y="199921"/>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a:p>
        </p:txBody>
      </p:sp>
      <p:sp>
        <p:nvSpPr>
          <p:cNvPr id="18" name="圆角矩形 8"/>
          <p:cNvSpPr/>
          <p:nvPr/>
        </p:nvSpPr>
        <p:spPr>
          <a:xfrm flipV="1">
            <a:off x="1006155" y="2527564"/>
            <a:ext cx="3056926" cy="992715"/>
          </a:xfrm>
          <a:custGeom>
            <a:avLst/>
            <a:gdLst>
              <a:gd name="connsiteX0" fmla="*/ 0 w 3455635"/>
              <a:gd name="connsiteY0" fmla="*/ 199921 h 1199501"/>
              <a:gd name="connsiteX1" fmla="*/ 199921 w 3455635"/>
              <a:gd name="connsiteY1" fmla="*/ 0 h 1199501"/>
              <a:gd name="connsiteX2" fmla="*/ 3255714 w 3455635"/>
              <a:gd name="connsiteY2" fmla="*/ 0 h 1199501"/>
              <a:gd name="connsiteX3" fmla="*/ 3455635 w 3455635"/>
              <a:gd name="connsiteY3" fmla="*/ 199921 h 1199501"/>
              <a:gd name="connsiteX4" fmla="*/ 3455635 w 3455635"/>
              <a:gd name="connsiteY4" fmla="*/ 999580 h 1199501"/>
              <a:gd name="connsiteX5" fmla="*/ 3255714 w 3455635"/>
              <a:gd name="connsiteY5" fmla="*/ 1199501 h 1199501"/>
              <a:gd name="connsiteX6" fmla="*/ 199921 w 3455635"/>
              <a:gd name="connsiteY6" fmla="*/ 1199501 h 1199501"/>
              <a:gd name="connsiteX7" fmla="*/ 0 w 3455635"/>
              <a:gd name="connsiteY7" fmla="*/ 999580 h 1199501"/>
              <a:gd name="connsiteX8" fmla="*/ 0 w 3455635"/>
              <a:gd name="connsiteY8"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455635 w 3456037"/>
              <a:gd name="connsiteY5" fmla="*/ 999580 h 1199501"/>
              <a:gd name="connsiteX6" fmla="*/ 3255714 w 3456037"/>
              <a:gd name="connsiteY6" fmla="*/ 1199501 h 1199501"/>
              <a:gd name="connsiteX7" fmla="*/ 199921 w 3456037"/>
              <a:gd name="connsiteY7" fmla="*/ 1199501 h 1199501"/>
              <a:gd name="connsiteX8" fmla="*/ 0 w 3456037"/>
              <a:gd name="connsiteY8" fmla="*/ 999580 h 1199501"/>
              <a:gd name="connsiteX9" fmla="*/ 0 w 3456037"/>
              <a:gd name="connsiteY9"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255714 w 3456037"/>
              <a:gd name="connsiteY5" fmla="*/ 1199501 h 1199501"/>
              <a:gd name="connsiteX6" fmla="*/ 199921 w 3456037"/>
              <a:gd name="connsiteY6" fmla="*/ 1199501 h 1199501"/>
              <a:gd name="connsiteX7" fmla="*/ 0 w 3456037"/>
              <a:gd name="connsiteY7" fmla="*/ 999580 h 1199501"/>
              <a:gd name="connsiteX8" fmla="*/ 0 w 3456037"/>
              <a:gd name="connsiteY8"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255714 w 3456037"/>
              <a:gd name="connsiteY5" fmla="*/ 1199501 h 1199501"/>
              <a:gd name="connsiteX6" fmla="*/ 3127424 w 3456037"/>
              <a:gd name="connsiteY6" fmla="*/ 1197752 h 1199501"/>
              <a:gd name="connsiteX7" fmla="*/ 199921 w 3456037"/>
              <a:gd name="connsiteY7" fmla="*/ 1199501 h 1199501"/>
              <a:gd name="connsiteX8" fmla="*/ 0 w 3456037"/>
              <a:gd name="connsiteY8" fmla="*/ 999580 h 1199501"/>
              <a:gd name="connsiteX9" fmla="*/ 0 w 3456037"/>
              <a:gd name="connsiteY9"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322389 w 3456037"/>
              <a:gd name="connsiteY5" fmla="*/ 966138 h 1199501"/>
              <a:gd name="connsiteX6" fmla="*/ 3127424 w 3456037"/>
              <a:gd name="connsiteY6" fmla="*/ 1197752 h 1199501"/>
              <a:gd name="connsiteX7" fmla="*/ 199921 w 3456037"/>
              <a:gd name="connsiteY7" fmla="*/ 1199501 h 1199501"/>
              <a:gd name="connsiteX8" fmla="*/ 0 w 3456037"/>
              <a:gd name="connsiteY8" fmla="*/ 999580 h 1199501"/>
              <a:gd name="connsiteX9" fmla="*/ 0 w 3456037"/>
              <a:gd name="connsiteY9"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322389 w 3456037"/>
              <a:gd name="connsiteY5" fmla="*/ 966138 h 1199501"/>
              <a:gd name="connsiteX6" fmla="*/ 3127424 w 3456037"/>
              <a:gd name="connsiteY6" fmla="*/ 1197752 h 1199501"/>
              <a:gd name="connsiteX7" fmla="*/ 199921 w 3456037"/>
              <a:gd name="connsiteY7" fmla="*/ 1199501 h 1199501"/>
              <a:gd name="connsiteX8" fmla="*/ 0 w 3456037"/>
              <a:gd name="connsiteY8" fmla="*/ 999580 h 1199501"/>
              <a:gd name="connsiteX9" fmla="*/ 0 w 3456037"/>
              <a:gd name="connsiteY9" fmla="*/ 199921 h 119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6037" h="1199501">
                <a:moveTo>
                  <a:pt x="0" y="199921"/>
                </a:moveTo>
                <a:cubicBezTo>
                  <a:pt x="0" y="89508"/>
                  <a:pt x="89508" y="0"/>
                  <a:pt x="199921" y="0"/>
                </a:cubicBezTo>
                <a:lnTo>
                  <a:pt x="3255714" y="0"/>
                </a:lnTo>
                <a:cubicBezTo>
                  <a:pt x="3366127" y="0"/>
                  <a:pt x="3455635" y="89508"/>
                  <a:pt x="3455635" y="199921"/>
                </a:cubicBezTo>
                <a:lnTo>
                  <a:pt x="3456037" y="912002"/>
                </a:lnTo>
                <a:lnTo>
                  <a:pt x="3322389" y="966138"/>
                </a:lnTo>
                <a:cubicBezTo>
                  <a:pt x="3197870" y="1086206"/>
                  <a:pt x="3192412" y="1120547"/>
                  <a:pt x="3127424" y="1197752"/>
                </a:cubicBezTo>
                <a:lnTo>
                  <a:pt x="199921" y="1199501"/>
                </a:lnTo>
                <a:cubicBezTo>
                  <a:pt x="89508" y="1199501"/>
                  <a:pt x="0" y="1109993"/>
                  <a:pt x="0" y="999580"/>
                </a:cubicBezTo>
                <a:lnTo>
                  <a:pt x="0" y="199921"/>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a:p>
        </p:txBody>
      </p:sp>
      <p:sp>
        <p:nvSpPr>
          <p:cNvPr id="19" name="圆角矩形 8"/>
          <p:cNvSpPr/>
          <p:nvPr/>
        </p:nvSpPr>
        <p:spPr>
          <a:xfrm flipH="1">
            <a:off x="4395276" y="1147485"/>
            <a:ext cx="3056926" cy="992715"/>
          </a:xfrm>
          <a:custGeom>
            <a:avLst/>
            <a:gdLst>
              <a:gd name="connsiteX0" fmla="*/ 0 w 3455635"/>
              <a:gd name="connsiteY0" fmla="*/ 199921 h 1199501"/>
              <a:gd name="connsiteX1" fmla="*/ 199921 w 3455635"/>
              <a:gd name="connsiteY1" fmla="*/ 0 h 1199501"/>
              <a:gd name="connsiteX2" fmla="*/ 3255714 w 3455635"/>
              <a:gd name="connsiteY2" fmla="*/ 0 h 1199501"/>
              <a:gd name="connsiteX3" fmla="*/ 3455635 w 3455635"/>
              <a:gd name="connsiteY3" fmla="*/ 199921 h 1199501"/>
              <a:gd name="connsiteX4" fmla="*/ 3455635 w 3455635"/>
              <a:gd name="connsiteY4" fmla="*/ 999580 h 1199501"/>
              <a:gd name="connsiteX5" fmla="*/ 3255714 w 3455635"/>
              <a:gd name="connsiteY5" fmla="*/ 1199501 h 1199501"/>
              <a:gd name="connsiteX6" fmla="*/ 199921 w 3455635"/>
              <a:gd name="connsiteY6" fmla="*/ 1199501 h 1199501"/>
              <a:gd name="connsiteX7" fmla="*/ 0 w 3455635"/>
              <a:gd name="connsiteY7" fmla="*/ 999580 h 1199501"/>
              <a:gd name="connsiteX8" fmla="*/ 0 w 3455635"/>
              <a:gd name="connsiteY8"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455635 w 3456037"/>
              <a:gd name="connsiteY5" fmla="*/ 999580 h 1199501"/>
              <a:gd name="connsiteX6" fmla="*/ 3255714 w 3456037"/>
              <a:gd name="connsiteY6" fmla="*/ 1199501 h 1199501"/>
              <a:gd name="connsiteX7" fmla="*/ 199921 w 3456037"/>
              <a:gd name="connsiteY7" fmla="*/ 1199501 h 1199501"/>
              <a:gd name="connsiteX8" fmla="*/ 0 w 3456037"/>
              <a:gd name="connsiteY8" fmla="*/ 999580 h 1199501"/>
              <a:gd name="connsiteX9" fmla="*/ 0 w 3456037"/>
              <a:gd name="connsiteY9"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255714 w 3456037"/>
              <a:gd name="connsiteY5" fmla="*/ 1199501 h 1199501"/>
              <a:gd name="connsiteX6" fmla="*/ 199921 w 3456037"/>
              <a:gd name="connsiteY6" fmla="*/ 1199501 h 1199501"/>
              <a:gd name="connsiteX7" fmla="*/ 0 w 3456037"/>
              <a:gd name="connsiteY7" fmla="*/ 999580 h 1199501"/>
              <a:gd name="connsiteX8" fmla="*/ 0 w 3456037"/>
              <a:gd name="connsiteY8"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255714 w 3456037"/>
              <a:gd name="connsiteY5" fmla="*/ 1199501 h 1199501"/>
              <a:gd name="connsiteX6" fmla="*/ 3127424 w 3456037"/>
              <a:gd name="connsiteY6" fmla="*/ 1197752 h 1199501"/>
              <a:gd name="connsiteX7" fmla="*/ 199921 w 3456037"/>
              <a:gd name="connsiteY7" fmla="*/ 1199501 h 1199501"/>
              <a:gd name="connsiteX8" fmla="*/ 0 w 3456037"/>
              <a:gd name="connsiteY8" fmla="*/ 999580 h 1199501"/>
              <a:gd name="connsiteX9" fmla="*/ 0 w 3456037"/>
              <a:gd name="connsiteY9"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322389 w 3456037"/>
              <a:gd name="connsiteY5" fmla="*/ 966138 h 1199501"/>
              <a:gd name="connsiteX6" fmla="*/ 3127424 w 3456037"/>
              <a:gd name="connsiteY6" fmla="*/ 1197752 h 1199501"/>
              <a:gd name="connsiteX7" fmla="*/ 199921 w 3456037"/>
              <a:gd name="connsiteY7" fmla="*/ 1199501 h 1199501"/>
              <a:gd name="connsiteX8" fmla="*/ 0 w 3456037"/>
              <a:gd name="connsiteY8" fmla="*/ 999580 h 1199501"/>
              <a:gd name="connsiteX9" fmla="*/ 0 w 3456037"/>
              <a:gd name="connsiteY9"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322389 w 3456037"/>
              <a:gd name="connsiteY5" fmla="*/ 966138 h 1199501"/>
              <a:gd name="connsiteX6" fmla="*/ 3127424 w 3456037"/>
              <a:gd name="connsiteY6" fmla="*/ 1197752 h 1199501"/>
              <a:gd name="connsiteX7" fmla="*/ 199921 w 3456037"/>
              <a:gd name="connsiteY7" fmla="*/ 1199501 h 1199501"/>
              <a:gd name="connsiteX8" fmla="*/ 0 w 3456037"/>
              <a:gd name="connsiteY8" fmla="*/ 999580 h 1199501"/>
              <a:gd name="connsiteX9" fmla="*/ 0 w 3456037"/>
              <a:gd name="connsiteY9" fmla="*/ 199921 h 119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6037" h="1199501">
                <a:moveTo>
                  <a:pt x="0" y="199921"/>
                </a:moveTo>
                <a:cubicBezTo>
                  <a:pt x="0" y="89508"/>
                  <a:pt x="89508" y="0"/>
                  <a:pt x="199921" y="0"/>
                </a:cubicBezTo>
                <a:lnTo>
                  <a:pt x="3255714" y="0"/>
                </a:lnTo>
                <a:cubicBezTo>
                  <a:pt x="3366127" y="0"/>
                  <a:pt x="3455635" y="89508"/>
                  <a:pt x="3455635" y="199921"/>
                </a:cubicBezTo>
                <a:lnTo>
                  <a:pt x="3456037" y="912002"/>
                </a:lnTo>
                <a:lnTo>
                  <a:pt x="3322389" y="966138"/>
                </a:lnTo>
                <a:cubicBezTo>
                  <a:pt x="3197870" y="1086206"/>
                  <a:pt x="3192412" y="1120547"/>
                  <a:pt x="3127424" y="1197752"/>
                </a:cubicBezTo>
                <a:lnTo>
                  <a:pt x="199921" y="1199501"/>
                </a:lnTo>
                <a:cubicBezTo>
                  <a:pt x="89508" y="1199501"/>
                  <a:pt x="0" y="1109993"/>
                  <a:pt x="0" y="999580"/>
                </a:cubicBezTo>
                <a:lnTo>
                  <a:pt x="0" y="199921"/>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a:p>
        </p:txBody>
      </p:sp>
      <p:sp>
        <p:nvSpPr>
          <p:cNvPr id="20" name="圆角矩形 8"/>
          <p:cNvSpPr/>
          <p:nvPr/>
        </p:nvSpPr>
        <p:spPr>
          <a:xfrm flipH="1" flipV="1">
            <a:off x="4381849" y="2527564"/>
            <a:ext cx="3056926" cy="992715"/>
          </a:xfrm>
          <a:custGeom>
            <a:avLst/>
            <a:gdLst>
              <a:gd name="connsiteX0" fmla="*/ 0 w 3455635"/>
              <a:gd name="connsiteY0" fmla="*/ 199921 h 1199501"/>
              <a:gd name="connsiteX1" fmla="*/ 199921 w 3455635"/>
              <a:gd name="connsiteY1" fmla="*/ 0 h 1199501"/>
              <a:gd name="connsiteX2" fmla="*/ 3255714 w 3455635"/>
              <a:gd name="connsiteY2" fmla="*/ 0 h 1199501"/>
              <a:gd name="connsiteX3" fmla="*/ 3455635 w 3455635"/>
              <a:gd name="connsiteY3" fmla="*/ 199921 h 1199501"/>
              <a:gd name="connsiteX4" fmla="*/ 3455635 w 3455635"/>
              <a:gd name="connsiteY4" fmla="*/ 999580 h 1199501"/>
              <a:gd name="connsiteX5" fmla="*/ 3255714 w 3455635"/>
              <a:gd name="connsiteY5" fmla="*/ 1199501 h 1199501"/>
              <a:gd name="connsiteX6" fmla="*/ 199921 w 3455635"/>
              <a:gd name="connsiteY6" fmla="*/ 1199501 h 1199501"/>
              <a:gd name="connsiteX7" fmla="*/ 0 w 3455635"/>
              <a:gd name="connsiteY7" fmla="*/ 999580 h 1199501"/>
              <a:gd name="connsiteX8" fmla="*/ 0 w 3455635"/>
              <a:gd name="connsiteY8"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455635 w 3456037"/>
              <a:gd name="connsiteY5" fmla="*/ 999580 h 1199501"/>
              <a:gd name="connsiteX6" fmla="*/ 3255714 w 3456037"/>
              <a:gd name="connsiteY6" fmla="*/ 1199501 h 1199501"/>
              <a:gd name="connsiteX7" fmla="*/ 199921 w 3456037"/>
              <a:gd name="connsiteY7" fmla="*/ 1199501 h 1199501"/>
              <a:gd name="connsiteX8" fmla="*/ 0 w 3456037"/>
              <a:gd name="connsiteY8" fmla="*/ 999580 h 1199501"/>
              <a:gd name="connsiteX9" fmla="*/ 0 w 3456037"/>
              <a:gd name="connsiteY9"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255714 w 3456037"/>
              <a:gd name="connsiteY5" fmla="*/ 1199501 h 1199501"/>
              <a:gd name="connsiteX6" fmla="*/ 199921 w 3456037"/>
              <a:gd name="connsiteY6" fmla="*/ 1199501 h 1199501"/>
              <a:gd name="connsiteX7" fmla="*/ 0 w 3456037"/>
              <a:gd name="connsiteY7" fmla="*/ 999580 h 1199501"/>
              <a:gd name="connsiteX8" fmla="*/ 0 w 3456037"/>
              <a:gd name="connsiteY8"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255714 w 3456037"/>
              <a:gd name="connsiteY5" fmla="*/ 1199501 h 1199501"/>
              <a:gd name="connsiteX6" fmla="*/ 3127424 w 3456037"/>
              <a:gd name="connsiteY6" fmla="*/ 1197752 h 1199501"/>
              <a:gd name="connsiteX7" fmla="*/ 199921 w 3456037"/>
              <a:gd name="connsiteY7" fmla="*/ 1199501 h 1199501"/>
              <a:gd name="connsiteX8" fmla="*/ 0 w 3456037"/>
              <a:gd name="connsiteY8" fmla="*/ 999580 h 1199501"/>
              <a:gd name="connsiteX9" fmla="*/ 0 w 3456037"/>
              <a:gd name="connsiteY9"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322389 w 3456037"/>
              <a:gd name="connsiteY5" fmla="*/ 966138 h 1199501"/>
              <a:gd name="connsiteX6" fmla="*/ 3127424 w 3456037"/>
              <a:gd name="connsiteY6" fmla="*/ 1197752 h 1199501"/>
              <a:gd name="connsiteX7" fmla="*/ 199921 w 3456037"/>
              <a:gd name="connsiteY7" fmla="*/ 1199501 h 1199501"/>
              <a:gd name="connsiteX8" fmla="*/ 0 w 3456037"/>
              <a:gd name="connsiteY8" fmla="*/ 999580 h 1199501"/>
              <a:gd name="connsiteX9" fmla="*/ 0 w 3456037"/>
              <a:gd name="connsiteY9" fmla="*/ 199921 h 1199501"/>
              <a:gd name="connsiteX0" fmla="*/ 0 w 3456037"/>
              <a:gd name="connsiteY0" fmla="*/ 199921 h 1199501"/>
              <a:gd name="connsiteX1" fmla="*/ 199921 w 3456037"/>
              <a:gd name="connsiteY1" fmla="*/ 0 h 1199501"/>
              <a:gd name="connsiteX2" fmla="*/ 3255714 w 3456037"/>
              <a:gd name="connsiteY2" fmla="*/ 0 h 1199501"/>
              <a:gd name="connsiteX3" fmla="*/ 3455635 w 3456037"/>
              <a:gd name="connsiteY3" fmla="*/ 199921 h 1199501"/>
              <a:gd name="connsiteX4" fmla="*/ 3456037 w 3456037"/>
              <a:gd name="connsiteY4" fmla="*/ 912002 h 1199501"/>
              <a:gd name="connsiteX5" fmla="*/ 3322389 w 3456037"/>
              <a:gd name="connsiteY5" fmla="*/ 966138 h 1199501"/>
              <a:gd name="connsiteX6" fmla="*/ 3127424 w 3456037"/>
              <a:gd name="connsiteY6" fmla="*/ 1197752 h 1199501"/>
              <a:gd name="connsiteX7" fmla="*/ 199921 w 3456037"/>
              <a:gd name="connsiteY7" fmla="*/ 1199501 h 1199501"/>
              <a:gd name="connsiteX8" fmla="*/ 0 w 3456037"/>
              <a:gd name="connsiteY8" fmla="*/ 999580 h 1199501"/>
              <a:gd name="connsiteX9" fmla="*/ 0 w 3456037"/>
              <a:gd name="connsiteY9" fmla="*/ 199921 h 119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6037" h="1199501">
                <a:moveTo>
                  <a:pt x="0" y="199921"/>
                </a:moveTo>
                <a:cubicBezTo>
                  <a:pt x="0" y="89508"/>
                  <a:pt x="89508" y="0"/>
                  <a:pt x="199921" y="0"/>
                </a:cubicBezTo>
                <a:lnTo>
                  <a:pt x="3255714" y="0"/>
                </a:lnTo>
                <a:cubicBezTo>
                  <a:pt x="3366127" y="0"/>
                  <a:pt x="3455635" y="89508"/>
                  <a:pt x="3455635" y="199921"/>
                </a:cubicBezTo>
                <a:lnTo>
                  <a:pt x="3456037" y="912002"/>
                </a:lnTo>
                <a:lnTo>
                  <a:pt x="3322389" y="966138"/>
                </a:lnTo>
                <a:cubicBezTo>
                  <a:pt x="3197870" y="1086206"/>
                  <a:pt x="3192412" y="1120547"/>
                  <a:pt x="3127424" y="1197752"/>
                </a:cubicBezTo>
                <a:lnTo>
                  <a:pt x="199921" y="1199501"/>
                </a:lnTo>
                <a:cubicBezTo>
                  <a:pt x="89508" y="1199501"/>
                  <a:pt x="0" y="1109993"/>
                  <a:pt x="0" y="999580"/>
                </a:cubicBezTo>
                <a:lnTo>
                  <a:pt x="0" y="199921"/>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a:p>
        </p:txBody>
      </p:sp>
      <p:sp>
        <p:nvSpPr>
          <p:cNvPr id="21" name="TextBox 20"/>
          <p:cNvSpPr txBox="1"/>
          <p:nvPr/>
        </p:nvSpPr>
        <p:spPr>
          <a:xfrm>
            <a:off x="1817744" y="1318838"/>
            <a:ext cx="1416295" cy="726100"/>
          </a:xfrm>
          <a:prstGeom prst="rect">
            <a:avLst/>
          </a:prstGeom>
          <a:noFill/>
        </p:spPr>
        <p:txBody>
          <a:bodyPr wrap="none" lIns="78999" tIns="39499" rIns="78999" bIns="39499" rtlCol="0">
            <a:spAutoFit/>
          </a:bodyPr>
          <a:lstStyle/>
          <a:p>
            <a:pPr>
              <a:lnSpc>
                <a:spcPct val="150000"/>
              </a:lnSpc>
            </a:pPr>
            <a:r>
              <a:rPr lang="zh-CN" altLang="en-US" sz="1400" dirty="0">
                <a:solidFill>
                  <a:schemeClr val="bg1"/>
                </a:solidFill>
                <a:latin typeface="微软雅黑" pitchFamily="34" charset="-122"/>
                <a:ea typeface="微软雅黑" pitchFamily="34" charset="-122"/>
              </a:rPr>
              <a:t>请输入相关内容</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请输入相关内容</a:t>
            </a:r>
          </a:p>
        </p:txBody>
      </p:sp>
      <p:sp>
        <p:nvSpPr>
          <p:cNvPr id="22" name="TextBox 21"/>
          <p:cNvSpPr txBox="1"/>
          <p:nvPr/>
        </p:nvSpPr>
        <p:spPr>
          <a:xfrm>
            <a:off x="1817744" y="2698045"/>
            <a:ext cx="1416295" cy="726100"/>
          </a:xfrm>
          <a:prstGeom prst="rect">
            <a:avLst/>
          </a:prstGeom>
          <a:noFill/>
        </p:spPr>
        <p:txBody>
          <a:bodyPr wrap="none" lIns="78999" tIns="39499" rIns="78999" bIns="39499" rtlCol="0">
            <a:spAutoFit/>
          </a:bodyPr>
          <a:lstStyle/>
          <a:p>
            <a:pPr>
              <a:lnSpc>
                <a:spcPct val="150000"/>
              </a:lnSpc>
            </a:pPr>
            <a:r>
              <a:rPr lang="zh-CN" altLang="en-US" sz="1400" dirty="0">
                <a:solidFill>
                  <a:schemeClr val="bg1"/>
                </a:solidFill>
                <a:latin typeface="微软雅黑" pitchFamily="34" charset="-122"/>
                <a:ea typeface="微软雅黑" pitchFamily="34" charset="-122"/>
              </a:rPr>
              <a:t>请输入相关内容</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请输入相关内容</a:t>
            </a:r>
          </a:p>
        </p:txBody>
      </p:sp>
      <p:sp>
        <p:nvSpPr>
          <p:cNvPr id="23" name="TextBox 22"/>
          <p:cNvSpPr txBox="1"/>
          <p:nvPr/>
        </p:nvSpPr>
        <p:spPr>
          <a:xfrm>
            <a:off x="5206865" y="2698044"/>
            <a:ext cx="1416295" cy="726100"/>
          </a:xfrm>
          <a:prstGeom prst="rect">
            <a:avLst/>
          </a:prstGeom>
          <a:noFill/>
        </p:spPr>
        <p:txBody>
          <a:bodyPr wrap="none" lIns="78999" tIns="39499" rIns="78999" bIns="39499" rtlCol="0">
            <a:spAutoFit/>
          </a:bodyPr>
          <a:lstStyle/>
          <a:p>
            <a:pPr>
              <a:lnSpc>
                <a:spcPct val="150000"/>
              </a:lnSpc>
            </a:pPr>
            <a:r>
              <a:rPr lang="zh-CN" altLang="en-US" sz="1400" dirty="0">
                <a:solidFill>
                  <a:schemeClr val="bg1"/>
                </a:solidFill>
                <a:latin typeface="微软雅黑" pitchFamily="34" charset="-122"/>
                <a:ea typeface="微软雅黑" pitchFamily="34" charset="-122"/>
              </a:rPr>
              <a:t>请输入相关内容</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请输入相关内容</a:t>
            </a:r>
          </a:p>
        </p:txBody>
      </p:sp>
      <p:sp>
        <p:nvSpPr>
          <p:cNvPr id="24" name="TextBox 23"/>
          <p:cNvSpPr txBox="1"/>
          <p:nvPr/>
        </p:nvSpPr>
        <p:spPr>
          <a:xfrm>
            <a:off x="5193438" y="1318838"/>
            <a:ext cx="1416295" cy="726100"/>
          </a:xfrm>
          <a:prstGeom prst="rect">
            <a:avLst/>
          </a:prstGeom>
          <a:noFill/>
        </p:spPr>
        <p:txBody>
          <a:bodyPr wrap="none" lIns="78999" tIns="39499" rIns="78999" bIns="39499" rtlCol="0">
            <a:spAutoFit/>
          </a:bodyPr>
          <a:lstStyle/>
          <a:p>
            <a:pPr>
              <a:lnSpc>
                <a:spcPct val="150000"/>
              </a:lnSpc>
            </a:pPr>
            <a:r>
              <a:rPr lang="zh-CN" altLang="en-US" sz="1400" dirty="0">
                <a:solidFill>
                  <a:schemeClr val="bg1"/>
                </a:solidFill>
                <a:latin typeface="微软雅黑" pitchFamily="34" charset="-122"/>
                <a:ea typeface="微软雅黑" pitchFamily="34" charset="-122"/>
              </a:rPr>
              <a:t>请输入相关内容</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请输入相关内容</a:t>
            </a:r>
          </a:p>
        </p:txBody>
      </p:sp>
      <p:grpSp>
        <p:nvGrpSpPr>
          <p:cNvPr id="2" name="组合 1"/>
          <p:cNvGrpSpPr/>
          <p:nvPr/>
        </p:nvGrpSpPr>
        <p:grpSpPr>
          <a:xfrm>
            <a:off x="3736459" y="1873791"/>
            <a:ext cx="985728" cy="922306"/>
            <a:chOff x="4224290" y="2264106"/>
            <a:chExt cx="1114425" cy="1114425"/>
          </a:xfrm>
        </p:grpSpPr>
        <p:sp>
          <p:nvSpPr>
            <p:cNvPr id="15" name="椭圆 14"/>
            <p:cNvSpPr/>
            <p:nvPr/>
          </p:nvSpPr>
          <p:spPr>
            <a:xfrm>
              <a:off x="4224290" y="2264106"/>
              <a:ext cx="1114425" cy="1114425"/>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6"/>
            <p:cNvSpPr>
              <a:spLocks noChangeArrowheads="1"/>
            </p:cNvSpPr>
            <p:nvPr/>
          </p:nvSpPr>
          <p:spPr bwMode="auto">
            <a:xfrm>
              <a:off x="4392365" y="2394621"/>
              <a:ext cx="864443" cy="89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100" b="1" dirty="0">
                  <a:solidFill>
                    <a:schemeClr val="bg1"/>
                  </a:solidFill>
                  <a:latin typeface="微软雅黑" pitchFamily="34" charset="-122"/>
                  <a:ea typeface="微软雅黑" pitchFamily="34" charset="-122"/>
                  <a:sym typeface="Microsoft JhengHei" pitchFamily="34" charset="-120"/>
                </a:rPr>
                <a:t>输入</a:t>
              </a:r>
              <a:endParaRPr lang="en-US" altLang="zh-CN" sz="2100" b="1" dirty="0">
                <a:solidFill>
                  <a:schemeClr val="bg1"/>
                </a:solidFill>
                <a:latin typeface="微软雅黑" pitchFamily="34" charset="-122"/>
                <a:ea typeface="微软雅黑" pitchFamily="34" charset="-122"/>
                <a:sym typeface="Microsoft JhengHei" pitchFamily="34" charset="-120"/>
              </a:endParaRPr>
            </a:p>
            <a:p>
              <a:pPr algn="ctr"/>
              <a:r>
                <a:rPr lang="zh-CN" altLang="en-US" sz="2100" b="1" dirty="0">
                  <a:solidFill>
                    <a:schemeClr val="bg1"/>
                  </a:solidFill>
                  <a:latin typeface="微软雅黑" pitchFamily="34" charset="-122"/>
                  <a:ea typeface="微软雅黑" pitchFamily="34" charset="-122"/>
                  <a:sym typeface="Microsoft JhengHei" pitchFamily="34" charset="-120"/>
                </a:rPr>
                <a:t>标题</a:t>
              </a:r>
            </a:p>
          </p:txBody>
        </p:sp>
      </p:grpSp>
      <p:grpSp>
        <p:nvGrpSpPr>
          <p:cNvPr id="14" name="组合 13"/>
          <p:cNvGrpSpPr/>
          <p:nvPr/>
        </p:nvGrpSpPr>
        <p:grpSpPr>
          <a:xfrm rot="224269">
            <a:off x="279511" y="281152"/>
            <a:ext cx="2890742" cy="506938"/>
            <a:chOff x="2816010" y="1089142"/>
            <a:chExt cx="3268157" cy="612534"/>
          </a:xfrm>
        </p:grpSpPr>
        <p:sp>
          <p:nvSpPr>
            <p:cNvPr id="16" name="任意多边形 15"/>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7" name="TextBox 16"/>
            <p:cNvSpPr txBox="1"/>
            <p:nvPr/>
          </p:nvSpPr>
          <p:spPr>
            <a:xfrm rot="21349957">
              <a:off x="3685265" y="1172145"/>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2018</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工作计划</a:t>
              </a:r>
            </a:p>
          </p:txBody>
        </p:sp>
        <p:sp>
          <p:nvSpPr>
            <p:cNvPr id="26" name="TextBox 25"/>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5</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21232430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500"/>
                                        <p:tgtEl>
                                          <p:spTgt spid="9"/>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anim calcmode="lin" valueType="num">
                                      <p:cBhvr>
                                        <p:cTn id="26" dur="500" fill="hold"/>
                                        <p:tgtEl>
                                          <p:spTgt spid="23"/>
                                        </p:tgtEl>
                                        <p:attrNameLst>
                                          <p:attrName>ppt_x</p:attrName>
                                        </p:attrNameLst>
                                      </p:cBhvr>
                                      <p:tavLst>
                                        <p:tav tm="0">
                                          <p:val>
                                            <p:strVal val="#ppt_x"/>
                                          </p:val>
                                        </p:tav>
                                        <p:tav tm="100000">
                                          <p:val>
                                            <p:strVal val="#ppt_x"/>
                                          </p:val>
                                        </p:tav>
                                      </p:tavLst>
                                    </p:anim>
                                    <p:anim calcmode="lin" valueType="num">
                                      <p:cBhvr>
                                        <p:cTn id="27" dur="5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anim calcmode="lin" valueType="num">
                                      <p:cBhvr>
                                        <p:cTn id="36" dur="500" fill="hold"/>
                                        <p:tgtEl>
                                          <p:spTgt spid="24"/>
                                        </p:tgtEl>
                                        <p:attrNameLst>
                                          <p:attrName>ppt_x</p:attrName>
                                        </p:attrNameLst>
                                      </p:cBhvr>
                                      <p:tavLst>
                                        <p:tav tm="0">
                                          <p:val>
                                            <p:strVal val="#ppt_x"/>
                                          </p:val>
                                        </p:tav>
                                        <p:tav tm="100000">
                                          <p:val>
                                            <p:strVal val="#ppt_x"/>
                                          </p:val>
                                        </p:tav>
                                      </p:tavLst>
                                    </p:anim>
                                    <p:anim calcmode="lin" valueType="num">
                                      <p:cBhvr>
                                        <p:cTn id="37" dur="500" fill="hold"/>
                                        <p:tgtEl>
                                          <p:spTgt spid="24"/>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2" presetClass="entr" presetSubtype="2"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right)">
                                      <p:cBhvr>
                                        <p:cTn id="41" dur="500"/>
                                        <p:tgtEl>
                                          <p:spTgt spid="18"/>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ppt_x</p:attrName>
                                        </p:attrNameLst>
                                      </p:cBhvr>
                                      <p:tavLst>
                                        <p:tav tm="0">
                                          <p:val>
                                            <p:strVal val="#ppt_x"/>
                                          </p:val>
                                        </p:tav>
                                        <p:tav tm="100000">
                                          <p:val>
                                            <p:strVal val="#ppt_x"/>
                                          </p:val>
                                        </p:tav>
                                      </p:tavLst>
                                    </p:anim>
                                    <p:anim calcmode="lin" valueType="num">
                                      <p:cBhvr>
                                        <p:cTn id="46"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animBg="1"/>
      <p:bldP spid="19" grpId="0" animBg="1"/>
      <p:bldP spid="20" grpId="0" animBg="1"/>
      <p:bldP spid="21" grpId="0"/>
      <p:bldP spid="22" grpId="0"/>
      <p:bldP spid="23" grpId="0"/>
      <p:bldP spid="2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9"/>
          <p:cNvSpPr>
            <a:spLocks noChangeArrowheads="1"/>
          </p:cNvSpPr>
          <p:nvPr/>
        </p:nvSpPr>
        <p:spPr bwMode="auto">
          <a:xfrm>
            <a:off x="1036218" y="1031111"/>
            <a:ext cx="1318650" cy="247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2700" tIns="31349" rIns="62700" bIns="31349">
            <a:spAutoFit/>
          </a:bodyPr>
          <a:lstStyle/>
          <a:p>
            <a:pPr algn="ctr">
              <a:spcBef>
                <a:spcPct val="50000"/>
              </a:spcBef>
            </a:pPr>
            <a:r>
              <a:rPr lang="zh-CN" altLang="en-US" sz="1200" b="1" dirty="0">
                <a:solidFill>
                  <a:schemeClr val="bg1"/>
                </a:solidFill>
                <a:latin typeface="微软雅黑" pitchFamily="34" charset="-122"/>
                <a:ea typeface="微软雅黑" pitchFamily="34" charset="-122"/>
                <a:sym typeface="微软雅黑" pitchFamily="34" charset="-122"/>
              </a:rPr>
              <a:t>观点内容</a:t>
            </a:r>
          </a:p>
        </p:txBody>
      </p:sp>
      <p:sp>
        <p:nvSpPr>
          <p:cNvPr id="10" name="Text Box 10"/>
          <p:cNvSpPr>
            <a:spLocks noChangeArrowheads="1"/>
          </p:cNvSpPr>
          <p:nvPr/>
        </p:nvSpPr>
        <p:spPr bwMode="auto">
          <a:xfrm>
            <a:off x="2811282" y="1042372"/>
            <a:ext cx="1172253" cy="247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2700" tIns="31349" rIns="62700" bIns="31349">
            <a:spAutoFit/>
          </a:bodyPr>
          <a:lstStyle/>
          <a:p>
            <a:pPr algn="ctr">
              <a:spcBef>
                <a:spcPct val="50000"/>
              </a:spcBef>
            </a:pPr>
            <a:r>
              <a:rPr lang="zh-CN" altLang="en-US" sz="1200" b="1" dirty="0">
                <a:solidFill>
                  <a:schemeClr val="bg1"/>
                </a:solidFill>
                <a:latin typeface="微软雅黑" pitchFamily="34" charset="-122"/>
                <a:ea typeface="微软雅黑" pitchFamily="34" charset="-122"/>
                <a:sym typeface="微软雅黑" pitchFamily="34" charset="-122"/>
              </a:rPr>
              <a:t>观点内容</a:t>
            </a:r>
          </a:p>
        </p:txBody>
      </p:sp>
      <p:sp>
        <p:nvSpPr>
          <p:cNvPr id="11" name="Text Box 11"/>
          <p:cNvSpPr>
            <a:spLocks noChangeArrowheads="1"/>
          </p:cNvSpPr>
          <p:nvPr/>
        </p:nvSpPr>
        <p:spPr bwMode="auto">
          <a:xfrm>
            <a:off x="4591729" y="1053634"/>
            <a:ext cx="1220693" cy="247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2700" tIns="31349" rIns="62700" bIns="31349">
            <a:spAutoFit/>
          </a:bodyPr>
          <a:lstStyle/>
          <a:p>
            <a:pPr algn="ctr">
              <a:spcBef>
                <a:spcPct val="50000"/>
              </a:spcBef>
            </a:pPr>
            <a:r>
              <a:rPr lang="zh-CN" altLang="en-US" sz="1200" b="1" dirty="0">
                <a:solidFill>
                  <a:schemeClr val="bg1"/>
                </a:solidFill>
                <a:latin typeface="微软雅黑" pitchFamily="34" charset="-122"/>
                <a:ea typeface="微软雅黑" pitchFamily="34" charset="-122"/>
                <a:sym typeface="微软雅黑" pitchFamily="34" charset="-122"/>
              </a:rPr>
              <a:t>观点内容</a:t>
            </a:r>
          </a:p>
        </p:txBody>
      </p:sp>
      <p:sp>
        <p:nvSpPr>
          <p:cNvPr id="12" name="Text Box 12"/>
          <p:cNvSpPr>
            <a:spLocks noChangeArrowheads="1"/>
          </p:cNvSpPr>
          <p:nvPr/>
        </p:nvSpPr>
        <p:spPr bwMode="auto">
          <a:xfrm>
            <a:off x="6259148" y="1028295"/>
            <a:ext cx="1160412" cy="247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2700" tIns="31349" rIns="62700" bIns="31349">
            <a:spAutoFit/>
          </a:bodyPr>
          <a:lstStyle/>
          <a:p>
            <a:pPr algn="ctr">
              <a:spcBef>
                <a:spcPct val="50000"/>
              </a:spcBef>
            </a:pPr>
            <a:r>
              <a:rPr lang="zh-CN" altLang="en-US" sz="1200" b="1" dirty="0">
                <a:solidFill>
                  <a:schemeClr val="bg1"/>
                </a:solidFill>
                <a:latin typeface="微软雅黑" pitchFamily="34" charset="-122"/>
                <a:ea typeface="微软雅黑" pitchFamily="34" charset="-122"/>
                <a:sym typeface="微软雅黑" pitchFamily="34" charset="-122"/>
              </a:rPr>
              <a:t>观点内容</a:t>
            </a:r>
          </a:p>
        </p:txBody>
      </p:sp>
      <p:grpSp>
        <p:nvGrpSpPr>
          <p:cNvPr id="21" name="组合 20"/>
          <p:cNvGrpSpPr/>
          <p:nvPr/>
        </p:nvGrpSpPr>
        <p:grpSpPr>
          <a:xfrm>
            <a:off x="6119210" y="1302323"/>
            <a:ext cx="1556545" cy="2361133"/>
            <a:chOff x="6918133" y="1573600"/>
            <a:chExt cx="1759768" cy="2852964"/>
          </a:xfrm>
        </p:grpSpPr>
        <p:grpSp>
          <p:nvGrpSpPr>
            <p:cNvPr id="2" name="组合 12"/>
            <p:cNvGrpSpPr>
              <a:grpSpLocks/>
            </p:cNvGrpSpPr>
            <p:nvPr/>
          </p:nvGrpSpPr>
          <p:grpSpPr bwMode="auto">
            <a:xfrm>
              <a:off x="6918133" y="1573600"/>
              <a:ext cx="1759768" cy="2852964"/>
              <a:chOff x="0" y="25405"/>
              <a:chExt cx="2295525" cy="3994868"/>
            </a:xfrm>
          </p:grpSpPr>
          <p:sp>
            <p:nvSpPr>
              <p:cNvPr id="3" name="AutoShape 18"/>
              <p:cNvSpPr>
                <a:spLocks noChangeArrowheads="1"/>
              </p:cNvSpPr>
              <p:nvPr/>
            </p:nvSpPr>
            <p:spPr bwMode="auto">
              <a:xfrm>
                <a:off x="0" y="168273"/>
                <a:ext cx="2295525" cy="3852000"/>
              </a:xfrm>
              <a:prstGeom prst="roundRect">
                <a:avLst>
                  <a:gd name="adj" fmla="val 4690"/>
                </a:avLst>
              </a:prstGeom>
              <a:noFill/>
              <a:ln w="12700"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chemeClr val="tx2">
                      <a:lumMod val="75000"/>
                    </a:schemeClr>
                  </a:solidFill>
                  <a:sym typeface="宋体" pitchFamily="2" charset="-122"/>
                </a:endParaRPr>
              </a:p>
            </p:txBody>
          </p:sp>
          <p:sp>
            <p:nvSpPr>
              <p:cNvPr id="4" name="AutoShape 19"/>
              <p:cNvSpPr>
                <a:spLocks noChangeArrowheads="1"/>
              </p:cNvSpPr>
              <p:nvPr/>
            </p:nvSpPr>
            <p:spPr bwMode="auto">
              <a:xfrm>
                <a:off x="215900" y="25405"/>
                <a:ext cx="1863725" cy="287390"/>
              </a:xfrm>
              <a:prstGeom prst="roundRect">
                <a:avLst>
                  <a:gd name="adj" fmla="val 50000"/>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chemeClr val="tx2">
                      <a:lumMod val="75000"/>
                    </a:schemeClr>
                  </a:solidFill>
                  <a:latin typeface="Arial" pitchFamily="34" charset="0"/>
                  <a:sym typeface="Arial" pitchFamily="34" charset="0"/>
                </a:endParaRPr>
              </a:p>
            </p:txBody>
          </p:sp>
          <p:sp>
            <p:nvSpPr>
              <p:cNvPr id="5" name="AutoShape 20"/>
              <p:cNvSpPr>
                <a:spLocks noChangeArrowheads="1"/>
              </p:cNvSpPr>
              <p:nvPr/>
            </p:nvSpPr>
            <p:spPr bwMode="auto">
              <a:xfrm flipH="1">
                <a:off x="1900238" y="96838"/>
                <a:ext cx="71438" cy="144463"/>
              </a:xfrm>
              <a:prstGeom prst="octagon">
                <a:avLst>
                  <a:gd name="adj" fmla="val 29282"/>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chemeClr val="tx2">
                      <a:lumMod val="75000"/>
                    </a:schemeClr>
                  </a:solidFill>
                  <a:sym typeface="宋体" pitchFamily="2" charset="-122"/>
                </a:endParaRPr>
              </a:p>
            </p:txBody>
          </p:sp>
          <p:sp>
            <p:nvSpPr>
              <p:cNvPr id="6" name="AutoShape 21"/>
              <p:cNvSpPr>
                <a:spLocks noChangeArrowheads="1"/>
              </p:cNvSpPr>
              <p:nvPr/>
            </p:nvSpPr>
            <p:spPr bwMode="auto">
              <a:xfrm flipH="1">
                <a:off x="317500" y="96838"/>
                <a:ext cx="73025" cy="144463"/>
              </a:xfrm>
              <a:prstGeom prst="octagon">
                <a:avLst>
                  <a:gd name="adj" fmla="val 29282"/>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chemeClr val="tx2">
                      <a:lumMod val="75000"/>
                    </a:schemeClr>
                  </a:solidFill>
                  <a:sym typeface="宋体" pitchFamily="2" charset="-122"/>
                </a:endParaRPr>
              </a:p>
            </p:txBody>
          </p:sp>
        </p:grpSp>
        <p:sp>
          <p:nvSpPr>
            <p:cNvPr id="15" name="Text Box 21"/>
            <p:cNvSpPr>
              <a:spLocks noChangeArrowheads="1"/>
            </p:cNvSpPr>
            <p:nvPr/>
          </p:nvSpPr>
          <p:spPr bwMode="auto">
            <a:xfrm>
              <a:off x="7002105" y="2043047"/>
              <a:ext cx="1594257" cy="2226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72567" tIns="36283" rIns="72567" bIns="36283">
              <a:spAutoFit/>
            </a:bodyPr>
            <a:lstStyle/>
            <a:p>
              <a:pPr marL="195936" indent="-195936">
                <a:lnSpc>
                  <a:spcPct val="150000"/>
                </a:lnSpc>
                <a:spcBef>
                  <a:spcPct val="50000"/>
                </a:spcBef>
                <a:buFont typeface="Arial" pitchFamily="34" charset="0"/>
                <a:buChar char="•"/>
              </a:pPr>
              <a:r>
                <a:rPr lang="zh-CN" altLang="en-US" sz="1000">
                  <a:solidFill>
                    <a:schemeClr val="bg1"/>
                  </a:solidFill>
                  <a:latin typeface="微软雅黑" pitchFamily="34" charset="-122"/>
                  <a:ea typeface="微软雅黑" pitchFamily="34" charset="-122"/>
                  <a:sym typeface="微软雅黑" pitchFamily="34" charset="-122"/>
                </a:rPr>
                <a:t>在此录入文字内容</a:t>
              </a:r>
              <a:endParaRPr lang="en-US" sz="1000">
                <a:solidFill>
                  <a:schemeClr val="bg1"/>
                </a:solidFill>
                <a:latin typeface="微软雅黑" pitchFamily="34" charset="-122"/>
                <a:ea typeface="微软雅黑" pitchFamily="34" charset="-122"/>
                <a:sym typeface="微软雅黑" pitchFamily="34" charset="-122"/>
              </a:endParaRPr>
            </a:p>
            <a:p>
              <a:pPr marL="195936" indent="-195936">
                <a:lnSpc>
                  <a:spcPct val="150000"/>
                </a:lnSpc>
                <a:spcBef>
                  <a:spcPct val="50000"/>
                </a:spcBef>
                <a:buFont typeface="Arial" pitchFamily="34" charset="0"/>
                <a:buChar char="•"/>
              </a:pPr>
              <a:r>
                <a:rPr lang="zh-CN" altLang="en-US" sz="1000">
                  <a:solidFill>
                    <a:schemeClr val="bg1"/>
                  </a:solidFill>
                  <a:latin typeface="微软雅黑" pitchFamily="34" charset="-122"/>
                  <a:ea typeface="微软雅黑" pitchFamily="34" charset="-122"/>
                  <a:sym typeface="微软雅黑" pitchFamily="34" charset="-122"/>
                </a:rPr>
                <a:t>在此录入文字内容</a:t>
              </a:r>
            </a:p>
            <a:p>
              <a:pPr marL="195936" indent="-195936">
                <a:lnSpc>
                  <a:spcPct val="150000"/>
                </a:lnSpc>
                <a:spcBef>
                  <a:spcPct val="50000"/>
                </a:spcBef>
                <a:buFont typeface="Arial" pitchFamily="34" charset="0"/>
                <a:buChar char="•"/>
              </a:pPr>
              <a:r>
                <a:rPr lang="zh-CN" altLang="en-US" sz="1000">
                  <a:solidFill>
                    <a:schemeClr val="bg1"/>
                  </a:solidFill>
                  <a:latin typeface="微软雅黑" pitchFamily="34" charset="-122"/>
                  <a:ea typeface="微软雅黑" pitchFamily="34" charset="-122"/>
                  <a:sym typeface="微软雅黑" pitchFamily="34" charset="-122"/>
                </a:rPr>
                <a:t>在此录入文字内容</a:t>
              </a:r>
            </a:p>
            <a:p>
              <a:pPr marL="195936" indent="-195936">
                <a:lnSpc>
                  <a:spcPct val="150000"/>
                </a:lnSpc>
                <a:spcBef>
                  <a:spcPct val="50000"/>
                </a:spcBef>
                <a:buFont typeface="Arial" pitchFamily="34" charset="0"/>
                <a:buChar char="•"/>
              </a:pPr>
              <a:r>
                <a:rPr lang="zh-CN" altLang="en-US" sz="1000">
                  <a:solidFill>
                    <a:schemeClr val="bg1"/>
                  </a:solidFill>
                  <a:latin typeface="微软雅黑" pitchFamily="34" charset="-122"/>
                  <a:ea typeface="微软雅黑" pitchFamily="34" charset="-122"/>
                  <a:sym typeface="微软雅黑" pitchFamily="34" charset="-122"/>
                </a:rPr>
                <a:t>在此录入文字内容</a:t>
              </a:r>
            </a:p>
            <a:p>
              <a:pPr marL="195936" indent="-195936">
                <a:lnSpc>
                  <a:spcPct val="150000"/>
                </a:lnSpc>
                <a:spcBef>
                  <a:spcPct val="50000"/>
                </a:spcBef>
                <a:buFont typeface="Arial" pitchFamily="34" charset="0"/>
                <a:buChar char="•"/>
              </a:pPr>
              <a:r>
                <a:rPr lang="zh-CN" altLang="en-US" sz="1000">
                  <a:solidFill>
                    <a:schemeClr val="bg1"/>
                  </a:solidFill>
                  <a:latin typeface="微软雅黑" pitchFamily="34" charset="-122"/>
                  <a:ea typeface="微软雅黑" pitchFamily="34" charset="-122"/>
                  <a:sym typeface="微软雅黑" pitchFamily="34" charset="-122"/>
                </a:rPr>
                <a:t>在此录入文字内容</a:t>
              </a:r>
            </a:p>
            <a:p>
              <a:pPr marL="195936" indent="-195936">
                <a:lnSpc>
                  <a:spcPct val="150000"/>
                </a:lnSpc>
                <a:spcBef>
                  <a:spcPct val="50000"/>
                </a:spcBef>
                <a:buFont typeface="Arial" pitchFamily="34" charset="0"/>
                <a:buChar char="•"/>
              </a:pPr>
              <a:endParaRPr lang="zh-CN" altLang="en-US" sz="1000">
                <a:solidFill>
                  <a:schemeClr val="bg1"/>
                </a:solidFill>
                <a:latin typeface="微软雅黑" pitchFamily="34" charset="-122"/>
                <a:ea typeface="微软雅黑" pitchFamily="34" charset="-122"/>
                <a:sym typeface="微软雅黑" pitchFamily="34" charset="-122"/>
              </a:endParaRPr>
            </a:p>
          </p:txBody>
        </p:sp>
      </p:grpSp>
      <p:grpSp>
        <p:nvGrpSpPr>
          <p:cNvPr id="7" name="组合 6"/>
          <p:cNvGrpSpPr/>
          <p:nvPr/>
        </p:nvGrpSpPr>
        <p:grpSpPr>
          <a:xfrm>
            <a:off x="853222" y="1302323"/>
            <a:ext cx="1556545" cy="2361133"/>
            <a:chOff x="964618" y="1573600"/>
            <a:chExt cx="1759768" cy="2852964"/>
          </a:xfrm>
        </p:grpSpPr>
        <p:sp>
          <p:nvSpPr>
            <p:cNvPr id="9" name="Text Box 7"/>
            <p:cNvSpPr>
              <a:spLocks noChangeArrowheads="1"/>
            </p:cNvSpPr>
            <p:nvPr/>
          </p:nvSpPr>
          <p:spPr bwMode="auto">
            <a:xfrm>
              <a:off x="1102137" y="2043047"/>
              <a:ext cx="1577218" cy="2226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72567" tIns="36283" rIns="72567" bIns="36283">
              <a:spAutoFit/>
            </a:bodyPr>
            <a:lstStyle/>
            <a:p>
              <a:pPr marL="195936" indent="-195936">
                <a:lnSpc>
                  <a:spcPct val="150000"/>
                </a:lnSpc>
                <a:spcBef>
                  <a:spcPct val="50000"/>
                </a:spcBef>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endParaRPr lang="en-US" sz="1000" dirty="0">
                <a:solidFill>
                  <a:schemeClr val="bg1"/>
                </a:solidFill>
                <a:latin typeface="微软雅黑" pitchFamily="34" charset="-122"/>
                <a:ea typeface="微软雅黑" pitchFamily="34" charset="-122"/>
                <a:sym typeface="微软雅黑" pitchFamily="34" charset="-122"/>
              </a:endParaRPr>
            </a:p>
            <a:p>
              <a:pPr marL="195936" indent="-195936">
                <a:lnSpc>
                  <a:spcPct val="150000"/>
                </a:lnSpc>
                <a:spcBef>
                  <a:spcPct val="50000"/>
                </a:spcBef>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p>
            <a:p>
              <a:pPr marL="195936" indent="-195936">
                <a:lnSpc>
                  <a:spcPct val="150000"/>
                </a:lnSpc>
                <a:spcBef>
                  <a:spcPct val="50000"/>
                </a:spcBef>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p>
            <a:p>
              <a:pPr marL="195936" indent="-195936">
                <a:lnSpc>
                  <a:spcPct val="150000"/>
                </a:lnSpc>
                <a:spcBef>
                  <a:spcPct val="50000"/>
                </a:spcBef>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p>
            <a:p>
              <a:pPr marL="195936" indent="-195936">
                <a:lnSpc>
                  <a:spcPct val="150000"/>
                </a:lnSpc>
                <a:spcBef>
                  <a:spcPct val="50000"/>
                </a:spcBef>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p>
            <a:p>
              <a:pPr marL="195936" indent="-195936">
                <a:lnSpc>
                  <a:spcPct val="150000"/>
                </a:lnSpc>
                <a:spcBef>
                  <a:spcPct val="50000"/>
                </a:spcBef>
                <a:buFont typeface="Arial" pitchFamily="34" charset="0"/>
                <a:buChar char="•"/>
              </a:pPr>
              <a:endParaRPr lang="zh-CN" altLang="en-US" sz="1000" dirty="0">
                <a:solidFill>
                  <a:schemeClr val="bg1"/>
                </a:solidFill>
                <a:latin typeface="微软雅黑" pitchFamily="34" charset="-122"/>
                <a:ea typeface="微软雅黑" pitchFamily="34" charset="-122"/>
                <a:sym typeface="微软雅黑" pitchFamily="34" charset="-122"/>
              </a:endParaRPr>
            </a:p>
          </p:txBody>
        </p:sp>
        <p:grpSp>
          <p:nvGrpSpPr>
            <p:cNvPr id="18" name="组合 12"/>
            <p:cNvGrpSpPr>
              <a:grpSpLocks/>
            </p:cNvGrpSpPr>
            <p:nvPr/>
          </p:nvGrpSpPr>
          <p:grpSpPr bwMode="auto">
            <a:xfrm>
              <a:off x="964618" y="1573600"/>
              <a:ext cx="1759768" cy="2852964"/>
              <a:chOff x="0" y="25405"/>
              <a:chExt cx="2295525" cy="3994868"/>
            </a:xfrm>
          </p:grpSpPr>
          <p:sp>
            <p:nvSpPr>
              <p:cNvPr id="19" name="AutoShape 18"/>
              <p:cNvSpPr>
                <a:spLocks noChangeArrowheads="1"/>
              </p:cNvSpPr>
              <p:nvPr/>
            </p:nvSpPr>
            <p:spPr bwMode="auto">
              <a:xfrm>
                <a:off x="0" y="168273"/>
                <a:ext cx="2295525" cy="3852000"/>
              </a:xfrm>
              <a:prstGeom prst="roundRect">
                <a:avLst>
                  <a:gd name="adj" fmla="val 4690"/>
                </a:avLst>
              </a:prstGeom>
              <a:noFill/>
              <a:ln w="12700" cmpd="sng">
                <a:solidFill>
                  <a:schemeClr val="bg1"/>
                </a:solidFill>
                <a:bevel/>
                <a:headEnd/>
                <a:tailEnd/>
              </a:ln>
            </p:spPr>
            <p:txBody>
              <a:bodyPr wrap="none" anchor="ctr"/>
              <a:lstStyle/>
              <a:p>
                <a:endParaRPr lang="zh-CN" altLang="zh-CN">
                  <a:solidFill>
                    <a:schemeClr val="tx2">
                      <a:lumMod val="75000"/>
                    </a:schemeClr>
                  </a:solidFill>
                  <a:sym typeface="宋体" pitchFamily="2" charset="-122"/>
                </a:endParaRPr>
              </a:p>
            </p:txBody>
          </p:sp>
          <p:sp>
            <p:nvSpPr>
              <p:cNvPr id="20" name="AutoShape 19"/>
              <p:cNvSpPr>
                <a:spLocks noChangeArrowheads="1"/>
              </p:cNvSpPr>
              <p:nvPr/>
            </p:nvSpPr>
            <p:spPr bwMode="auto">
              <a:xfrm>
                <a:off x="215900" y="25405"/>
                <a:ext cx="1863725" cy="287390"/>
              </a:xfrm>
              <a:prstGeom prst="roundRect">
                <a:avLst>
                  <a:gd name="adj" fmla="val 50000"/>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chemeClr val="tx2">
                      <a:lumMod val="75000"/>
                    </a:schemeClr>
                  </a:solidFill>
                  <a:latin typeface="Arial" pitchFamily="34" charset="0"/>
                  <a:sym typeface="Arial" pitchFamily="34" charset="0"/>
                </a:endParaRPr>
              </a:p>
            </p:txBody>
          </p:sp>
          <p:sp>
            <p:nvSpPr>
              <p:cNvPr id="22" name="AutoShape 21"/>
              <p:cNvSpPr>
                <a:spLocks noChangeArrowheads="1"/>
              </p:cNvSpPr>
              <p:nvPr/>
            </p:nvSpPr>
            <p:spPr bwMode="auto">
              <a:xfrm flipH="1">
                <a:off x="317500" y="96838"/>
                <a:ext cx="73025" cy="144463"/>
              </a:xfrm>
              <a:prstGeom prst="octagon">
                <a:avLst>
                  <a:gd name="adj" fmla="val 29282"/>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chemeClr val="tx2">
                      <a:lumMod val="75000"/>
                    </a:schemeClr>
                  </a:solidFill>
                  <a:sym typeface="宋体" pitchFamily="2" charset="-122"/>
                </a:endParaRPr>
              </a:p>
            </p:txBody>
          </p:sp>
        </p:grpSp>
      </p:grpSp>
      <p:grpSp>
        <p:nvGrpSpPr>
          <p:cNvPr id="17" name="组合 16"/>
          <p:cNvGrpSpPr/>
          <p:nvPr/>
        </p:nvGrpSpPr>
        <p:grpSpPr>
          <a:xfrm>
            <a:off x="4362445" y="1302323"/>
            <a:ext cx="1648043" cy="2361133"/>
            <a:chOff x="4932005" y="1573600"/>
            <a:chExt cx="1863211" cy="2852964"/>
          </a:xfrm>
        </p:grpSpPr>
        <p:sp>
          <p:nvSpPr>
            <p:cNvPr id="14" name="Text Box 20"/>
            <p:cNvSpPr>
              <a:spLocks noChangeArrowheads="1"/>
            </p:cNvSpPr>
            <p:nvPr/>
          </p:nvSpPr>
          <p:spPr bwMode="auto">
            <a:xfrm>
              <a:off x="4932005" y="2043047"/>
              <a:ext cx="1863211" cy="2226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72567" tIns="36283" rIns="72567" bIns="36283">
              <a:spAutoFit/>
            </a:bodyPr>
            <a:lstStyle/>
            <a:p>
              <a:pPr marL="195936" indent="-195936">
                <a:lnSpc>
                  <a:spcPct val="150000"/>
                </a:lnSpc>
                <a:spcBef>
                  <a:spcPct val="50000"/>
                </a:spcBef>
                <a:buFont typeface="Arial" pitchFamily="34" charset="0"/>
                <a:buChar char="•"/>
              </a:pPr>
              <a:r>
                <a:rPr lang="zh-CN" altLang="en-US" sz="1000">
                  <a:solidFill>
                    <a:schemeClr val="bg1"/>
                  </a:solidFill>
                  <a:latin typeface="微软雅黑" pitchFamily="34" charset="-122"/>
                  <a:ea typeface="微软雅黑" pitchFamily="34" charset="-122"/>
                  <a:sym typeface="微软雅黑" pitchFamily="34" charset="-122"/>
                </a:rPr>
                <a:t>在此录入文字内容</a:t>
              </a:r>
              <a:endParaRPr lang="en-US" sz="1000">
                <a:solidFill>
                  <a:schemeClr val="bg1"/>
                </a:solidFill>
                <a:latin typeface="微软雅黑" pitchFamily="34" charset="-122"/>
                <a:ea typeface="微软雅黑" pitchFamily="34" charset="-122"/>
                <a:sym typeface="微软雅黑" pitchFamily="34" charset="-122"/>
              </a:endParaRPr>
            </a:p>
            <a:p>
              <a:pPr marL="195936" indent="-195936">
                <a:lnSpc>
                  <a:spcPct val="150000"/>
                </a:lnSpc>
                <a:spcBef>
                  <a:spcPct val="50000"/>
                </a:spcBef>
                <a:buFont typeface="Arial" pitchFamily="34" charset="0"/>
                <a:buChar char="•"/>
              </a:pPr>
              <a:r>
                <a:rPr lang="zh-CN" altLang="en-US" sz="1000">
                  <a:solidFill>
                    <a:schemeClr val="bg1"/>
                  </a:solidFill>
                  <a:latin typeface="微软雅黑" pitchFamily="34" charset="-122"/>
                  <a:ea typeface="微软雅黑" pitchFamily="34" charset="-122"/>
                  <a:sym typeface="微软雅黑" pitchFamily="34" charset="-122"/>
                </a:rPr>
                <a:t>在此录入文字内容</a:t>
              </a:r>
            </a:p>
            <a:p>
              <a:pPr marL="195936" indent="-195936">
                <a:lnSpc>
                  <a:spcPct val="150000"/>
                </a:lnSpc>
                <a:spcBef>
                  <a:spcPct val="50000"/>
                </a:spcBef>
                <a:buFont typeface="Arial" pitchFamily="34" charset="0"/>
                <a:buChar char="•"/>
              </a:pPr>
              <a:r>
                <a:rPr lang="zh-CN" altLang="en-US" sz="1000">
                  <a:solidFill>
                    <a:schemeClr val="bg1"/>
                  </a:solidFill>
                  <a:latin typeface="微软雅黑" pitchFamily="34" charset="-122"/>
                  <a:ea typeface="微软雅黑" pitchFamily="34" charset="-122"/>
                  <a:sym typeface="微软雅黑" pitchFamily="34" charset="-122"/>
                </a:rPr>
                <a:t>在此录入文字内容</a:t>
              </a:r>
            </a:p>
            <a:p>
              <a:pPr marL="195936" indent="-195936">
                <a:lnSpc>
                  <a:spcPct val="150000"/>
                </a:lnSpc>
                <a:spcBef>
                  <a:spcPct val="50000"/>
                </a:spcBef>
                <a:buFont typeface="Arial" pitchFamily="34" charset="0"/>
                <a:buChar char="•"/>
              </a:pPr>
              <a:r>
                <a:rPr lang="zh-CN" altLang="en-US" sz="1000">
                  <a:solidFill>
                    <a:schemeClr val="bg1"/>
                  </a:solidFill>
                  <a:latin typeface="微软雅黑" pitchFamily="34" charset="-122"/>
                  <a:ea typeface="微软雅黑" pitchFamily="34" charset="-122"/>
                  <a:sym typeface="微软雅黑" pitchFamily="34" charset="-122"/>
                </a:rPr>
                <a:t>在此录入文字内容</a:t>
              </a:r>
            </a:p>
            <a:p>
              <a:pPr marL="195936" indent="-195936">
                <a:lnSpc>
                  <a:spcPct val="150000"/>
                </a:lnSpc>
                <a:spcBef>
                  <a:spcPct val="50000"/>
                </a:spcBef>
                <a:buFont typeface="Arial" pitchFamily="34" charset="0"/>
                <a:buChar char="•"/>
              </a:pPr>
              <a:r>
                <a:rPr lang="zh-CN" altLang="en-US" sz="1000">
                  <a:solidFill>
                    <a:schemeClr val="bg1"/>
                  </a:solidFill>
                  <a:latin typeface="微软雅黑" pitchFamily="34" charset="-122"/>
                  <a:ea typeface="微软雅黑" pitchFamily="34" charset="-122"/>
                  <a:sym typeface="微软雅黑" pitchFamily="34" charset="-122"/>
                </a:rPr>
                <a:t>在此录入文字内容</a:t>
              </a:r>
            </a:p>
            <a:p>
              <a:pPr marL="195936" indent="-195936">
                <a:lnSpc>
                  <a:spcPct val="150000"/>
                </a:lnSpc>
                <a:spcBef>
                  <a:spcPct val="50000"/>
                </a:spcBef>
                <a:buFont typeface="Arial" pitchFamily="34" charset="0"/>
                <a:buChar char="•"/>
              </a:pPr>
              <a:endParaRPr lang="zh-CN" altLang="en-US" sz="1000">
                <a:solidFill>
                  <a:schemeClr val="bg1"/>
                </a:solidFill>
                <a:latin typeface="微软雅黑" pitchFamily="34" charset="-122"/>
                <a:ea typeface="微软雅黑" pitchFamily="34" charset="-122"/>
                <a:sym typeface="微软雅黑" pitchFamily="34" charset="-122"/>
              </a:endParaRPr>
            </a:p>
          </p:txBody>
        </p:sp>
        <p:grpSp>
          <p:nvGrpSpPr>
            <p:cNvPr id="24" name="组合 12"/>
            <p:cNvGrpSpPr>
              <a:grpSpLocks/>
            </p:cNvGrpSpPr>
            <p:nvPr/>
          </p:nvGrpSpPr>
          <p:grpSpPr bwMode="auto">
            <a:xfrm>
              <a:off x="4934439" y="1573600"/>
              <a:ext cx="1759768" cy="2852964"/>
              <a:chOff x="0" y="25405"/>
              <a:chExt cx="2295525" cy="3994868"/>
            </a:xfrm>
          </p:grpSpPr>
          <p:sp>
            <p:nvSpPr>
              <p:cNvPr id="25" name="AutoShape 18"/>
              <p:cNvSpPr>
                <a:spLocks noChangeArrowheads="1"/>
              </p:cNvSpPr>
              <p:nvPr/>
            </p:nvSpPr>
            <p:spPr bwMode="auto">
              <a:xfrm>
                <a:off x="0" y="168273"/>
                <a:ext cx="2295525" cy="3852000"/>
              </a:xfrm>
              <a:prstGeom prst="roundRect">
                <a:avLst>
                  <a:gd name="adj" fmla="val 4690"/>
                </a:avLst>
              </a:prstGeom>
              <a:noFill/>
              <a:ln w="12700"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chemeClr val="tx2">
                      <a:lumMod val="75000"/>
                    </a:schemeClr>
                  </a:solidFill>
                  <a:sym typeface="宋体" pitchFamily="2" charset="-122"/>
                </a:endParaRPr>
              </a:p>
            </p:txBody>
          </p:sp>
          <p:sp>
            <p:nvSpPr>
              <p:cNvPr id="26" name="AutoShape 19"/>
              <p:cNvSpPr>
                <a:spLocks noChangeArrowheads="1"/>
              </p:cNvSpPr>
              <p:nvPr/>
            </p:nvSpPr>
            <p:spPr bwMode="auto">
              <a:xfrm>
                <a:off x="215900" y="25405"/>
                <a:ext cx="1863725" cy="287390"/>
              </a:xfrm>
              <a:prstGeom prst="roundRect">
                <a:avLst>
                  <a:gd name="adj" fmla="val 50000"/>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chemeClr val="tx2">
                      <a:lumMod val="75000"/>
                    </a:schemeClr>
                  </a:solidFill>
                  <a:latin typeface="Arial" pitchFamily="34" charset="0"/>
                  <a:sym typeface="Arial" pitchFamily="34" charset="0"/>
                </a:endParaRPr>
              </a:p>
            </p:txBody>
          </p:sp>
          <p:sp>
            <p:nvSpPr>
              <p:cNvPr id="27" name="AutoShape 20"/>
              <p:cNvSpPr>
                <a:spLocks noChangeArrowheads="1"/>
              </p:cNvSpPr>
              <p:nvPr/>
            </p:nvSpPr>
            <p:spPr bwMode="auto">
              <a:xfrm flipH="1">
                <a:off x="1900238" y="96838"/>
                <a:ext cx="71438" cy="144463"/>
              </a:xfrm>
              <a:prstGeom prst="octagon">
                <a:avLst>
                  <a:gd name="adj" fmla="val 29282"/>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chemeClr val="tx2">
                      <a:lumMod val="75000"/>
                    </a:schemeClr>
                  </a:solidFill>
                  <a:sym typeface="宋体" pitchFamily="2" charset="-122"/>
                </a:endParaRPr>
              </a:p>
            </p:txBody>
          </p:sp>
          <p:sp>
            <p:nvSpPr>
              <p:cNvPr id="28" name="AutoShape 21"/>
              <p:cNvSpPr>
                <a:spLocks noChangeArrowheads="1"/>
              </p:cNvSpPr>
              <p:nvPr/>
            </p:nvSpPr>
            <p:spPr bwMode="auto">
              <a:xfrm flipH="1">
                <a:off x="317500" y="96838"/>
                <a:ext cx="73025" cy="144463"/>
              </a:xfrm>
              <a:prstGeom prst="octagon">
                <a:avLst>
                  <a:gd name="adj" fmla="val 29282"/>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chemeClr val="tx2">
                      <a:lumMod val="75000"/>
                    </a:schemeClr>
                  </a:solidFill>
                  <a:sym typeface="宋体" pitchFamily="2" charset="-122"/>
                </a:endParaRPr>
              </a:p>
            </p:txBody>
          </p:sp>
        </p:grpSp>
      </p:grpSp>
      <p:grpSp>
        <p:nvGrpSpPr>
          <p:cNvPr id="16" name="组合 15"/>
          <p:cNvGrpSpPr/>
          <p:nvPr/>
        </p:nvGrpSpPr>
        <p:grpSpPr>
          <a:xfrm>
            <a:off x="2608910" y="1302323"/>
            <a:ext cx="1556545" cy="2361133"/>
            <a:chOff x="2949528" y="1573600"/>
            <a:chExt cx="1759768" cy="2852964"/>
          </a:xfrm>
        </p:grpSpPr>
        <p:sp>
          <p:nvSpPr>
            <p:cNvPr id="13" name="Text Box 19"/>
            <p:cNvSpPr>
              <a:spLocks noChangeArrowheads="1"/>
            </p:cNvSpPr>
            <p:nvPr/>
          </p:nvSpPr>
          <p:spPr bwMode="auto">
            <a:xfrm>
              <a:off x="2992123" y="2043047"/>
              <a:ext cx="1560181" cy="2226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72567" tIns="36283" rIns="72567" bIns="36283">
              <a:spAutoFit/>
            </a:bodyPr>
            <a:lstStyle/>
            <a:p>
              <a:pPr marL="195936" indent="-195936">
                <a:lnSpc>
                  <a:spcPct val="150000"/>
                </a:lnSpc>
                <a:spcBef>
                  <a:spcPct val="50000"/>
                </a:spcBef>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endParaRPr lang="en-US" sz="1000" dirty="0">
                <a:solidFill>
                  <a:schemeClr val="bg1"/>
                </a:solidFill>
                <a:latin typeface="微软雅黑" pitchFamily="34" charset="-122"/>
                <a:ea typeface="微软雅黑" pitchFamily="34" charset="-122"/>
                <a:sym typeface="微软雅黑" pitchFamily="34" charset="-122"/>
              </a:endParaRPr>
            </a:p>
            <a:p>
              <a:pPr marL="195936" indent="-195936">
                <a:lnSpc>
                  <a:spcPct val="150000"/>
                </a:lnSpc>
                <a:spcBef>
                  <a:spcPct val="50000"/>
                </a:spcBef>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p>
            <a:p>
              <a:pPr marL="195936" indent="-195936">
                <a:lnSpc>
                  <a:spcPct val="150000"/>
                </a:lnSpc>
                <a:spcBef>
                  <a:spcPct val="50000"/>
                </a:spcBef>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p>
            <a:p>
              <a:pPr marL="195936" indent="-195936">
                <a:lnSpc>
                  <a:spcPct val="150000"/>
                </a:lnSpc>
                <a:spcBef>
                  <a:spcPct val="50000"/>
                </a:spcBef>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p>
            <a:p>
              <a:pPr marL="195936" indent="-195936">
                <a:lnSpc>
                  <a:spcPct val="150000"/>
                </a:lnSpc>
                <a:spcBef>
                  <a:spcPct val="50000"/>
                </a:spcBef>
                <a:buFont typeface="Arial" pitchFamily="34" charset="0"/>
                <a:buChar char="•"/>
              </a:pPr>
              <a:r>
                <a:rPr lang="zh-CN" altLang="en-US" sz="1000" dirty="0">
                  <a:solidFill>
                    <a:schemeClr val="bg1"/>
                  </a:solidFill>
                  <a:latin typeface="微软雅黑" pitchFamily="34" charset="-122"/>
                  <a:ea typeface="微软雅黑" pitchFamily="34" charset="-122"/>
                  <a:sym typeface="微软雅黑" pitchFamily="34" charset="-122"/>
                </a:rPr>
                <a:t>在此录入文字内容</a:t>
              </a:r>
            </a:p>
            <a:p>
              <a:pPr marL="195936" indent="-195936">
                <a:lnSpc>
                  <a:spcPct val="150000"/>
                </a:lnSpc>
                <a:spcBef>
                  <a:spcPct val="50000"/>
                </a:spcBef>
                <a:buFont typeface="Arial" pitchFamily="34" charset="0"/>
                <a:buChar char="•"/>
              </a:pPr>
              <a:endParaRPr lang="zh-CN" altLang="en-US" sz="1000" dirty="0">
                <a:solidFill>
                  <a:schemeClr val="bg1"/>
                </a:solidFill>
                <a:latin typeface="微软雅黑" pitchFamily="34" charset="-122"/>
                <a:ea typeface="微软雅黑" pitchFamily="34" charset="-122"/>
                <a:sym typeface="微软雅黑" pitchFamily="34" charset="-122"/>
              </a:endParaRPr>
            </a:p>
          </p:txBody>
        </p:sp>
        <p:grpSp>
          <p:nvGrpSpPr>
            <p:cNvPr id="30" name="组合 12"/>
            <p:cNvGrpSpPr>
              <a:grpSpLocks/>
            </p:cNvGrpSpPr>
            <p:nvPr/>
          </p:nvGrpSpPr>
          <p:grpSpPr bwMode="auto">
            <a:xfrm>
              <a:off x="2949528" y="1573600"/>
              <a:ext cx="1759768" cy="2852964"/>
              <a:chOff x="0" y="25405"/>
              <a:chExt cx="2295525" cy="3994868"/>
            </a:xfrm>
          </p:grpSpPr>
          <p:sp>
            <p:nvSpPr>
              <p:cNvPr id="31" name="AutoShape 18"/>
              <p:cNvSpPr>
                <a:spLocks noChangeArrowheads="1"/>
              </p:cNvSpPr>
              <p:nvPr/>
            </p:nvSpPr>
            <p:spPr bwMode="auto">
              <a:xfrm>
                <a:off x="0" y="168273"/>
                <a:ext cx="2295525" cy="3852000"/>
              </a:xfrm>
              <a:prstGeom prst="roundRect">
                <a:avLst>
                  <a:gd name="adj" fmla="val 4690"/>
                </a:avLst>
              </a:prstGeom>
              <a:noFill/>
              <a:ln w="12700"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chemeClr val="tx2">
                      <a:lumMod val="75000"/>
                    </a:schemeClr>
                  </a:solidFill>
                  <a:sym typeface="宋体" pitchFamily="2" charset="-122"/>
                </a:endParaRPr>
              </a:p>
            </p:txBody>
          </p:sp>
          <p:sp>
            <p:nvSpPr>
              <p:cNvPr id="32" name="AutoShape 19"/>
              <p:cNvSpPr>
                <a:spLocks noChangeArrowheads="1"/>
              </p:cNvSpPr>
              <p:nvPr/>
            </p:nvSpPr>
            <p:spPr bwMode="auto">
              <a:xfrm>
                <a:off x="215900" y="25405"/>
                <a:ext cx="1863725" cy="287390"/>
              </a:xfrm>
              <a:prstGeom prst="roundRect">
                <a:avLst>
                  <a:gd name="adj" fmla="val 50000"/>
                </a:avLst>
              </a:prstGeom>
              <a:solidFill>
                <a:schemeClr val="bg1"/>
              </a:solidFill>
              <a:ln w="9525" cmpd="sng">
                <a:noFill/>
                <a:bevel/>
                <a:headEnd/>
                <a:tailEnd/>
              </a:ln>
            </p:spPr>
            <p:txBody>
              <a:bodyPr wrap="none" anchor="ctr"/>
              <a:lstStyle/>
              <a:p>
                <a:endParaRPr lang="zh-CN" altLang="zh-CN">
                  <a:solidFill>
                    <a:schemeClr val="tx2">
                      <a:lumMod val="75000"/>
                    </a:schemeClr>
                  </a:solidFill>
                  <a:latin typeface="Arial" pitchFamily="34" charset="0"/>
                  <a:sym typeface="Arial" pitchFamily="34" charset="0"/>
                </a:endParaRPr>
              </a:p>
            </p:txBody>
          </p:sp>
        </p:grpSp>
      </p:grpSp>
      <p:grpSp>
        <p:nvGrpSpPr>
          <p:cNvPr id="34" name="组合 33"/>
          <p:cNvGrpSpPr/>
          <p:nvPr/>
        </p:nvGrpSpPr>
        <p:grpSpPr>
          <a:xfrm rot="224269">
            <a:off x="279511" y="281152"/>
            <a:ext cx="2890742" cy="506938"/>
            <a:chOff x="2816010" y="1089142"/>
            <a:chExt cx="3268157" cy="612534"/>
          </a:xfrm>
        </p:grpSpPr>
        <p:sp>
          <p:nvSpPr>
            <p:cNvPr id="35" name="任意多边形 34"/>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6" name="TextBox 35"/>
            <p:cNvSpPr txBox="1"/>
            <p:nvPr/>
          </p:nvSpPr>
          <p:spPr>
            <a:xfrm rot="21349957">
              <a:off x="3685265" y="1172145"/>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2018</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工作计划</a:t>
              </a:r>
            </a:p>
          </p:txBody>
        </p:sp>
        <p:sp>
          <p:nvSpPr>
            <p:cNvPr id="37" name="TextBox 36"/>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5</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00291233"/>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2" presetClass="entr" presetSubtype="1"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par>
                                <p:cTn id="14" presetID="32" presetClass="emph" presetSubtype="0" fill="hold" nodeType="withEffect">
                                  <p:stCondLst>
                                    <p:cond delay="0"/>
                                  </p:stCondLst>
                                  <p:childTnLst>
                                    <p:animRot by="120000">
                                      <p:cBhvr>
                                        <p:cTn id="15" dur="100" fill="hold">
                                          <p:stCondLst>
                                            <p:cond delay="0"/>
                                          </p:stCondLst>
                                        </p:cTn>
                                        <p:tgtEl>
                                          <p:spTgt spid="7"/>
                                        </p:tgtEl>
                                        <p:attrNameLst>
                                          <p:attrName>r</p:attrName>
                                        </p:attrNameLst>
                                      </p:cBhvr>
                                    </p:animRot>
                                    <p:animRot by="-240000">
                                      <p:cBhvr>
                                        <p:cTn id="16" dur="200" fill="hold">
                                          <p:stCondLst>
                                            <p:cond delay="200"/>
                                          </p:stCondLst>
                                        </p:cTn>
                                        <p:tgtEl>
                                          <p:spTgt spid="7"/>
                                        </p:tgtEl>
                                        <p:attrNameLst>
                                          <p:attrName>r</p:attrName>
                                        </p:attrNameLst>
                                      </p:cBhvr>
                                    </p:animRot>
                                    <p:animRot by="240000">
                                      <p:cBhvr>
                                        <p:cTn id="17" dur="200" fill="hold">
                                          <p:stCondLst>
                                            <p:cond delay="400"/>
                                          </p:stCondLst>
                                        </p:cTn>
                                        <p:tgtEl>
                                          <p:spTgt spid="7"/>
                                        </p:tgtEl>
                                        <p:attrNameLst>
                                          <p:attrName>r</p:attrName>
                                        </p:attrNameLst>
                                      </p:cBhvr>
                                    </p:animRot>
                                    <p:animRot by="-240000">
                                      <p:cBhvr>
                                        <p:cTn id="18" dur="200" fill="hold">
                                          <p:stCondLst>
                                            <p:cond delay="600"/>
                                          </p:stCondLst>
                                        </p:cTn>
                                        <p:tgtEl>
                                          <p:spTgt spid="7"/>
                                        </p:tgtEl>
                                        <p:attrNameLst>
                                          <p:attrName>r</p:attrName>
                                        </p:attrNameLst>
                                      </p:cBhvr>
                                    </p:animRot>
                                    <p:animRot by="120000">
                                      <p:cBhvr>
                                        <p:cTn id="19" dur="200" fill="hold">
                                          <p:stCondLst>
                                            <p:cond delay="800"/>
                                          </p:stCondLst>
                                        </p:cTn>
                                        <p:tgtEl>
                                          <p:spTgt spid="7"/>
                                        </p:tgtEl>
                                        <p:attrNameLst>
                                          <p:attrName>r</p:attrName>
                                        </p:attrNameLst>
                                      </p:cBhvr>
                                    </p:animRot>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2" presetClass="entr" presetSubtype="1"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par>
                                <p:cTn id="30" presetID="32" presetClass="emph" presetSubtype="0" fill="hold" nodeType="withEffect">
                                  <p:stCondLst>
                                    <p:cond delay="0"/>
                                  </p:stCondLst>
                                  <p:childTnLst>
                                    <p:animRot by="120000">
                                      <p:cBhvr>
                                        <p:cTn id="31" dur="100" fill="hold">
                                          <p:stCondLst>
                                            <p:cond delay="0"/>
                                          </p:stCondLst>
                                        </p:cTn>
                                        <p:tgtEl>
                                          <p:spTgt spid="16"/>
                                        </p:tgtEl>
                                        <p:attrNameLst>
                                          <p:attrName>r</p:attrName>
                                        </p:attrNameLst>
                                      </p:cBhvr>
                                    </p:animRot>
                                    <p:animRot by="-240000">
                                      <p:cBhvr>
                                        <p:cTn id="32" dur="200" fill="hold">
                                          <p:stCondLst>
                                            <p:cond delay="200"/>
                                          </p:stCondLst>
                                        </p:cTn>
                                        <p:tgtEl>
                                          <p:spTgt spid="16"/>
                                        </p:tgtEl>
                                        <p:attrNameLst>
                                          <p:attrName>r</p:attrName>
                                        </p:attrNameLst>
                                      </p:cBhvr>
                                    </p:animRot>
                                    <p:animRot by="240000">
                                      <p:cBhvr>
                                        <p:cTn id="33" dur="200" fill="hold">
                                          <p:stCondLst>
                                            <p:cond delay="400"/>
                                          </p:stCondLst>
                                        </p:cTn>
                                        <p:tgtEl>
                                          <p:spTgt spid="16"/>
                                        </p:tgtEl>
                                        <p:attrNameLst>
                                          <p:attrName>r</p:attrName>
                                        </p:attrNameLst>
                                      </p:cBhvr>
                                    </p:animRot>
                                    <p:animRot by="-240000">
                                      <p:cBhvr>
                                        <p:cTn id="34" dur="200" fill="hold">
                                          <p:stCondLst>
                                            <p:cond delay="600"/>
                                          </p:stCondLst>
                                        </p:cTn>
                                        <p:tgtEl>
                                          <p:spTgt spid="16"/>
                                        </p:tgtEl>
                                        <p:attrNameLst>
                                          <p:attrName>r</p:attrName>
                                        </p:attrNameLst>
                                      </p:cBhvr>
                                    </p:animRot>
                                    <p:animRot by="120000">
                                      <p:cBhvr>
                                        <p:cTn id="35" dur="200" fill="hold">
                                          <p:stCondLst>
                                            <p:cond delay="800"/>
                                          </p:stCondLst>
                                        </p:cTn>
                                        <p:tgtEl>
                                          <p:spTgt spid="16"/>
                                        </p:tgtEl>
                                        <p:attrNameLst>
                                          <p:attrName>r</p:attrName>
                                        </p:attrNameLst>
                                      </p:cBhvr>
                                    </p:animRo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2" presetClass="entr" presetSubtype="1"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0-#ppt_h/2"/>
                                          </p:val>
                                        </p:tav>
                                        <p:tav tm="100000">
                                          <p:val>
                                            <p:strVal val="#ppt_y"/>
                                          </p:val>
                                        </p:tav>
                                      </p:tavLst>
                                    </p:anim>
                                  </p:childTnLst>
                                </p:cTn>
                              </p:par>
                              <p:par>
                                <p:cTn id="46" presetID="32" presetClass="emph" presetSubtype="0" fill="hold" nodeType="withEffect">
                                  <p:stCondLst>
                                    <p:cond delay="0"/>
                                  </p:stCondLst>
                                  <p:childTnLst>
                                    <p:animRot by="120000">
                                      <p:cBhvr>
                                        <p:cTn id="47" dur="100" fill="hold">
                                          <p:stCondLst>
                                            <p:cond delay="0"/>
                                          </p:stCondLst>
                                        </p:cTn>
                                        <p:tgtEl>
                                          <p:spTgt spid="17"/>
                                        </p:tgtEl>
                                        <p:attrNameLst>
                                          <p:attrName>r</p:attrName>
                                        </p:attrNameLst>
                                      </p:cBhvr>
                                    </p:animRot>
                                    <p:animRot by="-240000">
                                      <p:cBhvr>
                                        <p:cTn id="48" dur="200" fill="hold">
                                          <p:stCondLst>
                                            <p:cond delay="200"/>
                                          </p:stCondLst>
                                        </p:cTn>
                                        <p:tgtEl>
                                          <p:spTgt spid="17"/>
                                        </p:tgtEl>
                                        <p:attrNameLst>
                                          <p:attrName>r</p:attrName>
                                        </p:attrNameLst>
                                      </p:cBhvr>
                                    </p:animRot>
                                    <p:animRot by="240000">
                                      <p:cBhvr>
                                        <p:cTn id="49" dur="200" fill="hold">
                                          <p:stCondLst>
                                            <p:cond delay="400"/>
                                          </p:stCondLst>
                                        </p:cTn>
                                        <p:tgtEl>
                                          <p:spTgt spid="17"/>
                                        </p:tgtEl>
                                        <p:attrNameLst>
                                          <p:attrName>r</p:attrName>
                                        </p:attrNameLst>
                                      </p:cBhvr>
                                    </p:animRot>
                                    <p:animRot by="-240000">
                                      <p:cBhvr>
                                        <p:cTn id="50" dur="200" fill="hold">
                                          <p:stCondLst>
                                            <p:cond delay="600"/>
                                          </p:stCondLst>
                                        </p:cTn>
                                        <p:tgtEl>
                                          <p:spTgt spid="17"/>
                                        </p:tgtEl>
                                        <p:attrNameLst>
                                          <p:attrName>r</p:attrName>
                                        </p:attrNameLst>
                                      </p:cBhvr>
                                    </p:animRot>
                                    <p:animRot by="120000">
                                      <p:cBhvr>
                                        <p:cTn id="51" dur="200" fill="hold">
                                          <p:stCondLst>
                                            <p:cond delay="800"/>
                                          </p:stCondLst>
                                        </p:cTn>
                                        <p:tgtEl>
                                          <p:spTgt spid="17"/>
                                        </p:tgtEl>
                                        <p:attrNameLst>
                                          <p:attrName>r</p:attrName>
                                        </p:attrNameLst>
                                      </p:cBhvr>
                                    </p:animRot>
                                  </p:childTnLst>
                                </p:cTn>
                              </p:par>
                            </p:childTnLst>
                          </p:cTn>
                        </p:par>
                        <p:par>
                          <p:cTn id="52" fill="hold">
                            <p:stCondLst>
                              <p:cond delay="3000"/>
                            </p:stCondLst>
                            <p:childTnLst>
                              <p:par>
                                <p:cTn id="53" presetID="53" presetClass="entr" presetSubtype="16"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Effect transition="in" filter="fade">
                                      <p:cBhvr>
                                        <p:cTn id="57" dur="500"/>
                                        <p:tgtEl>
                                          <p:spTgt spid="12"/>
                                        </p:tgtEl>
                                      </p:cBhvr>
                                    </p:animEffect>
                                  </p:childTnLst>
                                </p:cTn>
                              </p:par>
                              <p:par>
                                <p:cTn id="58" presetID="2" presetClass="entr" presetSubtype="1" fill="hold" nodeType="with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fill="hold"/>
                                        <p:tgtEl>
                                          <p:spTgt spid="21"/>
                                        </p:tgtEl>
                                        <p:attrNameLst>
                                          <p:attrName>ppt_x</p:attrName>
                                        </p:attrNameLst>
                                      </p:cBhvr>
                                      <p:tavLst>
                                        <p:tav tm="0">
                                          <p:val>
                                            <p:strVal val="#ppt_x"/>
                                          </p:val>
                                        </p:tav>
                                        <p:tav tm="100000">
                                          <p:val>
                                            <p:strVal val="#ppt_x"/>
                                          </p:val>
                                        </p:tav>
                                      </p:tavLst>
                                    </p:anim>
                                    <p:anim calcmode="lin" valueType="num">
                                      <p:cBhvr additive="base">
                                        <p:cTn id="61" dur="500" fill="hold"/>
                                        <p:tgtEl>
                                          <p:spTgt spid="21"/>
                                        </p:tgtEl>
                                        <p:attrNameLst>
                                          <p:attrName>ppt_y</p:attrName>
                                        </p:attrNameLst>
                                      </p:cBhvr>
                                      <p:tavLst>
                                        <p:tav tm="0">
                                          <p:val>
                                            <p:strVal val="0-#ppt_h/2"/>
                                          </p:val>
                                        </p:tav>
                                        <p:tav tm="100000">
                                          <p:val>
                                            <p:strVal val="#ppt_y"/>
                                          </p:val>
                                        </p:tav>
                                      </p:tavLst>
                                    </p:anim>
                                  </p:childTnLst>
                                </p:cTn>
                              </p:par>
                              <p:par>
                                <p:cTn id="62" presetID="32" presetClass="emph" presetSubtype="0" fill="hold" nodeType="withEffect">
                                  <p:stCondLst>
                                    <p:cond delay="0"/>
                                  </p:stCondLst>
                                  <p:childTnLst>
                                    <p:animRot by="120000">
                                      <p:cBhvr>
                                        <p:cTn id="63" dur="100" fill="hold">
                                          <p:stCondLst>
                                            <p:cond delay="0"/>
                                          </p:stCondLst>
                                        </p:cTn>
                                        <p:tgtEl>
                                          <p:spTgt spid="21"/>
                                        </p:tgtEl>
                                        <p:attrNameLst>
                                          <p:attrName>r</p:attrName>
                                        </p:attrNameLst>
                                      </p:cBhvr>
                                    </p:animRot>
                                    <p:animRot by="-240000">
                                      <p:cBhvr>
                                        <p:cTn id="64" dur="200" fill="hold">
                                          <p:stCondLst>
                                            <p:cond delay="200"/>
                                          </p:stCondLst>
                                        </p:cTn>
                                        <p:tgtEl>
                                          <p:spTgt spid="21"/>
                                        </p:tgtEl>
                                        <p:attrNameLst>
                                          <p:attrName>r</p:attrName>
                                        </p:attrNameLst>
                                      </p:cBhvr>
                                    </p:animRot>
                                    <p:animRot by="240000">
                                      <p:cBhvr>
                                        <p:cTn id="65" dur="200" fill="hold">
                                          <p:stCondLst>
                                            <p:cond delay="400"/>
                                          </p:stCondLst>
                                        </p:cTn>
                                        <p:tgtEl>
                                          <p:spTgt spid="21"/>
                                        </p:tgtEl>
                                        <p:attrNameLst>
                                          <p:attrName>r</p:attrName>
                                        </p:attrNameLst>
                                      </p:cBhvr>
                                    </p:animRot>
                                    <p:animRot by="-240000">
                                      <p:cBhvr>
                                        <p:cTn id="66" dur="200" fill="hold">
                                          <p:stCondLst>
                                            <p:cond delay="600"/>
                                          </p:stCondLst>
                                        </p:cTn>
                                        <p:tgtEl>
                                          <p:spTgt spid="21"/>
                                        </p:tgtEl>
                                        <p:attrNameLst>
                                          <p:attrName>r</p:attrName>
                                        </p:attrNameLst>
                                      </p:cBhvr>
                                    </p:animRot>
                                    <p:animRot by="120000">
                                      <p:cBhvr>
                                        <p:cTn id="67" dur="200" fill="hold">
                                          <p:stCondLst>
                                            <p:cond delay="80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Line 21"/>
          <p:cNvSpPr>
            <a:spLocks noChangeAspect="1" noChangeShapeType="1"/>
          </p:cNvSpPr>
          <p:nvPr/>
        </p:nvSpPr>
        <p:spPr bwMode="auto">
          <a:xfrm flipH="1">
            <a:off x="1327578" y="3467060"/>
            <a:ext cx="2495586" cy="0"/>
          </a:xfrm>
          <a:prstGeom prst="line">
            <a:avLst/>
          </a:prstGeom>
          <a:noFill/>
          <a:ln w="9525" cap="flat" cmpd="sng">
            <a:solidFill>
              <a:schemeClr val="bg1"/>
            </a:solidFill>
            <a:round/>
            <a:headEnd type="oval" w="med" len="med"/>
            <a:tailEnd/>
          </a:ln>
          <a:effectLst/>
        </p:spPr>
        <p:txBody>
          <a:bodyPr lIns="69890" tIns="34944" rIns="69890" bIns="34944"/>
          <a:lstStyle/>
          <a:p>
            <a:pPr>
              <a:defRPr/>
            </a:pPr>
            <a:endParaRPr lang="zh-CN" altLang="en-US" kern="0">
              <a:solidFill>
                <a:schemeClr val="bg1"/>
              </a:solidFill>
            </a:endParaRPr>
          </a:p>
        </p:txBody>
      </p:sp>
      <p:sp>
        <p:nvSpPr>
          <p:cNvPr id="24" name="Rectangle 22"/>
          <p:cNvSpPr>
            <a:spLocks noChangeAspect="1" noChangeArrowheads="1"/>
          </p:cNvSpPr>
          <p:nvPr/>
        </p:nvSpPr>
        <p:spPr bwMode="auto">
          <a:xfrm>
            <a:off x="1274044" y="3170268"/>
            <a:ext cx="1905748" cy="292170"/>
          </a:xfrm>
          <a:prstGeom prst="rect">
            <a:avLst/>
          </a:prstGeom>
          <a:noFill/>
          <a:ln w="9525" cap="flat" cmpd="sng">
            <a:noFill/>
            <a:miter lim="800000"/>
            <a:headEnd/>
            <a:tailEnd/>
          </a:ln>
          <a:effectLst/>
        </p:spPr>
        <p:txBody>
          <a:bodyPr wrap="square" lIns="69890" tIns="34944" rIns="69890" bIns="34944">
            <a:spAutoFit/>
          </a:bodyPr>
          <a:lstStyle/>
          <a:p>
            <a:pPr>
              <a:lnSpc>
                <a:spcPct val="120000"/>
              </a:lnSpc>
              <a:defRPr/>
            </a:pPr>
            <a:r>
              <a:rPr lang="zh-CN" altLang="en-US" sz="1200" dirty="0">
                <a:solidFill>
                  <a:schemeClr val="bg1"/>
                </a:solidFill>
                <a:latin typeface="微软雅黑" pitchFamily="34" charset="-122"/>
                <a:ea typeface="微软雅黑" pitchFamily="34" charset="-122"/>
              </a:rPr>
              <a:t>单击添加文字内容</a:t>
            </a:r>
          </a:p>
        </p:txBody>
      </p:sp>
      <p:sp>
        <p:nvSpPr>
          <p:cNvPr id="25" name="Line 21"/>
          <p:cNvSpPr>
            <a:spLocks noChangeAspect="1" noChangeShapeType="1"/>
          </p:cNvSpPr>
          <p:nvPr/>
        </p:nvSpPr>
        <p:spPr bwMode="auto">
          <a:xfrm flipH="1">
            <a:off x="1497122" y="2909716"/>
            <a:ext cx="2495586" cy="0"/>
          </a:xfrm>
          <a:prstGeom prst="line">
            <a:avLst/>
          </a:prstGeom>
          <a:noFill/>
          <a:ln w="9525" cap="flat" cmpd="sng">
            <a:solidFill>
              <a:schemeClr val="bg1"/>
            </a:solidFill>
            <a:round/>
            <a:headEnd type="oval" w="med" len="med"/>
            <a:tailEnd/>
          </a:ln>
          <a:effectLst/>
        </p:spPr>
        <p:txBody>
          <a:bodyPr lIns="69890" tIns="34944" rIns="69890" bIns="34944"/>
          <a:lstStyle/>
          <a:p>
            <a:pPr>
              <a:defRPr/>
            </a:pPr>
            <a:endParaRPr lang="zh-CN" altLang="en-US" kern="0">
              <a:solidFill>
                <a:schemeClr val="bg1"/>
              </a:solidFill>
            </a:endParaRPr>
          </a:p>
        </p:txBody>
      </p:sp>
      <p:sp>
        <p:nvSpPr>
          <p:cNvPr id="26" name="Rectangle 22"/>
          <p:cNvSpPr>
            <a:spLocks noChangeAspect="1" noChangeArrowheads="1"/>
          </p:cNvSpPr>
          <p:nvPr/>
        </p:nvSpPr>
        <p:spPr bwMode="auto">
          <a:xfrm>
            <a:off x="1443588" y="2612923"/>
            <a:ext cx="1905748" cy="292170"/>
          </a:xfrm>
          <a:prstGeom prst="rect">
            <a:avLst/>
          </a:prstGeom>
          <a:noFill/>
          <a:ln w="9525" cap="flat" cmpd="sng">
            <a:noFill/>
            <a:miter lim="800000"/>
            <a:headEnd/>
            <a:tailEnd/>
          </a:ln>
          <a:effectLst/>
        </p:spPr>
        <p:txBody>
          <a:bodyPr wrap="square" lIns="69890" tIns="34944" rIns="69890" bIns="34944">
            <a:spAutoFit/>
          </a:bodyPr>
          <a:lstStyle/>
          <a:p>
            <a:pPr>
              <a:lnSpc>
                <a:spcPct val="120000"/>
              </a:lnSpc>
              <a:defRPr/>
            </a:pPr>
            <a:r>
              <a:rPr lang="zh-CN" altLang="en-US" sz="1200" dirty="0">
                <a:solidFill>
                  <a:schemeClr val="bg1"/>
                </a:solidFill>
                <a:latin typeface="微软雅黑" pitchFamily="34" charset="-122"/>
                <a:ea typeface="微软雅黑" pitchFamily="34" charset="-122"/>
              </a:rPr>
              <a:t>单击添加文字内容</a:t>
            </a:r>
          </a:p>
        </p:txBody>
      </p:sp>
      <p:sp>
        <p:nvSpPr>
          <p:cNvPr id="27" name="Line 21"/>
          <p:cNvSpPr>
            <a:spLocks noChangeAspect="1" noChangeShapeType="1"/>
          </p:cNvSpPr>
          <p:nvPr/>
        </p:nvSpPr>
        <p:spPr bwMode="auto">
          <a:xfrm flipH="1">
            <a:off x="1646040" y="2413234"/>
            <a:ext cx="2495586" cy="0"/>
          </a:xfrm>
          <a:prstGeom prst="line">
            <a:avLst/>
          </a:prstGeom>
          <a:noFill/>
          <a:ln w="9525" cap="flat" cmpd="sng">
            <a:solidFill>
              <a:schemeClr val="bg1"/>
            </a:solidFill>
            <a:round/>
            <a:headEnd type="oval" w="med" len="med"/>
            <a:tailEnd/>
          </a:ln>
          <a:effectLst/>
        </p:spPr>
        <p:txBody>
          <a:bodyPr lIns="69890" tIns="34944" rIns="69890" bIns="34944"/>
          <a:lstStyle/>
          <a:p>
            <a:pPr>
              <a:defRPr/>
            </a:pPr>
            <a:endParaRPr lang="zh-CN" altLang="en-US" kern="0">
              <a:solidFill>
                <a:schemeClr val="bg1"/>
              </a:solidFill>
            </a:endParaRPr>
          </a:p>
        </p:txBody>
      </p:sp>
      <p:sp>
        <p:nvSpPr>
          <p:cNvPr id="28" name="Rectangle 22"/>
          <p:cNvSpPr>
            <a:spLocks noChangeAspect="1" noChangeArrowheads="1"/>
          </p:cNvSpPr>
          <p:nvPr/>
        </p:nvSpPr>
        <p:spPr bwMode="auto">
          <a:xfrm>
            <a:off x="1592506" y="2116441"/>
            <a:ext cx="1905748" cy="292170"/>
          </a:xfrm>
          <a:prstGeom prst="rect">
            <a:avLst/>
          </a:prstGeom>
          <a:noFill/>
          <a:ln w="9525" cap="flat" cmpd="sng">
            <a:noFill/>
            <a:miter lim="800000"/>
            <a:headEnd/>
            <a:tailEnd/>
          </a:ln>
          <a:effectLst/>
        </p:spPr>
        <p:txBody>
          <a:bodyPr wrap="square" lIns="69890" tIns="34944" rIns="69890" bIns="34944">
            <a:spAutoFit/>
          </a:bodyPr>
          <a:lstStyle/>
          <a:p>
            <a:pPr>
              <a:lnSpc>
                <a:spcPct val="120000"/>
              </a:lnSpc>
              <a:defRPr/>
            </a:pPr>
            <a:r>
              <a:rPr lang="zh-CN" altLang="en-US" sz="1200" dirty="0">
                <a:solidFill>
                  <a:schemeClr val="bg1"/>
                </a:solidFill>
                <a:latin typeface="微软雅黑" pitchFamily="34" charset="-122"/>
                <a:ea typeface="微软雅黑" pitchFamily="34" charset="-122"/>
              </a:rPr>
              <a:t>单击添加文字内容</a:t>
            </a:r>
          </a:p>
        </p:txBody>
      </p:sp>
      <p:sp>
        <p:nvSpPr>
          <p:cNvPr id="29" name="Line 21"/>
          <p:cNvSpPr>
            <a:spLocks noChangeAspect="1" noChangeShapeType="1"/>
          </p:cNvSpPr>
          <p:nvPr/>
        </p:nvSpPr>
        <p:spPr bwMode="auto">
          <a:xfrm flipH="1">
            <a:off x="1767199" y="1882011"/>
            <a:ext cx="2495586" cy="0"/>
          </a:xfrm>
          <a:prstGeom prst="line">
            <a:avLst/>
          </a:prstGeom>
          <a:noFill/>
          <a:ln w="9525" cap="flat" cmpd="sng">
            <a:solidFill>
              <a:schemeClr val="bg1"/>
            </a:solidFill>
            <a:round/>
            <a:headEnd type="oval" w="med" len="med"/>
            <a:tailEnd/>
          </a:ln>
          <a:effectLst/>
        </p:spPr>
        <p:txBody>
          <a:bodyPr lIns="69890" tIns="34944" rIns="69890" bIns="34944"/>
          <a:lstStyle/>
          <a:p>
            <a:pPr>
              <a:defRPr/>
            </a:pPr>
            <a:endParaRPr lang="zh-CN" altLang="en-US" kern="0">
              <a:solidFill>
                <a:schemeClr val="bg1"/>
              </a:solidFill>
            </a:endParaRPr>
          </a:p>
        </p:txBody>
      </p:sp>
      <p:sp>
        <p:nvSpPr>
          <p:cNvPr id="30" name="Rectangle 22"/>
          <p:cNvSpPr>
            <a:spLocks noChangeAspect="1" noChangeArrowheads="1"/>
          </p:cNvSpPr>
          <p:nvPr/>
        </p:nvSpPr>
        <p:spPr bwMode="auto">
          <a:xfrm>
            <a:off x="1713665" y="1585218"/>
            <a:ext cx="1905748" cy="292170"/>
          </a:xfrm>
          <a:prstGeom prst="rect">
            <a:avLst/>
          </a:prstGeom>
          <a:noFill/>
          <a:ln w="9525" cap="flat" cmpd="sng">
            <a:noFill/>
            <a:miter lim="800000"/>
            <a:headEnd/>
            <a:tailEnd/>
          </a:ln>
          <a:effectLst/>
        </p:spPr>
        <p:txBody>
          <a:bodyPr wrap="square" lIns="69890" tIns="34944" rIns="69890" bIns="34944">
            <a:spAutoFit/>
          </a:bodyPr>
          <a:lstStyle/>
          <a:p>
            <a:pPr>
              <a:lnSpc>
                <a:spcPct val="120000"/>
              </a:lnSpc>
              <a:defRPr/>
            </a:pPr>
            <a:r>
              <a:rPr lang="zh-CN" altLang="en-US" sz="1200" dirty="0">
                <a:solidFill>
                  <a:schemeClr val="bg1"/>
                </a:solidFill>
                <a:latin typeface="微软雅黑" pitchFamily="34" charset="-122"/>
                <a:ea typeface="微软雅黑" pitchFamily="34" charset="-122"/>
              </a:rPr>
              <a:t>单击添加文字内容</a:t>
            </a:r>
          </a:p>
        </p:txBody>
      </p:sp>
      <p:sp>
        <p:nvSpPr>
          <p:cNvPr id="31" name="Line 21"/>
          <p:cNvSpPr>
            <a:spLocks noChangeAspect="1" noChangeShapeType="1"/>
          </p:cNvSpPr>
          <p:nvPr/>
        </p:nvSpPr>
        <p:spPr bwMode="auto">
          <a:xfrm flipH="1">
            <a:off x="1899384" y="1384682"/>
            <a:ext cx="2495586" cy="0"/>
          </a:xfrm>
          <a:prstGeom prst="line">
            <a:avLst/>
          </a:prstGeom>
          <a:noFill/>
          <a:ln w="9525" cap="flat" cmpd="sng">
            <a:solidFill>
              <a:schemeClr val="bg1"/>
            </a:solidFill>
            <a:round/>
            <a:headEnd type="oval" w="med" len="med"/>
            <a:tailEnd/>
          </a:ln>
          <a:effectLst/>
        </p:spPr>
        <p:txBody>
          <a:bodyPr lIns="69890" tIns="34944" rIns="69890" bIns="34944"/>
          <a:lstStyle/>
          <a:p>
            <a:pPr>
              <a:defRPr/>
            </a:pPr>
            <a:endParaRPr lang="zh-CN" altLang="en-US" kern="0">
              <a:solidFill>
                <a:schemeClr val="bg1"/>
              </a:solidFill>
            </a:endParaRPr>
          </a:p>
        </p:txBody>
      </p:sp>
      <p:sp>
        <p:nvSpPr>
          <p:cNvPr id="32" name="Rectangle 22"/>
          <p:cNvSpPr>
            <a:spLocks noChangeAspect="1" noChangeArrowheads="1"/>
          </p:cNvSpPr>
          <p:nvPr/>
        </p:nvSpPr>
        <p:spPr bwMode="auto">
          <a:xfrm>
            <a:off x="1845850" y="1087890"/>
            <a:ext cx="1905748" cy="292170"/>
          </a:xfrm>
          <a:prstGeom prst="rect">
            <a:avLst/>
          </a:prstGeom>
          <a:noFill/>
          <a:ln w="9525" cap="flat" cmpd="sng">
            <a:noFill/>
            <a:miter lim="800000"/>
            <a:headEnd/>
            <a:tailEnd/>
          </a:ln>
          <a:effectLst/>
        </p:spPr>
        <p:txBody>
          <a:bodyPr wrap="square" lIns="69890" tIns="34944" rIns="69890" bIns="34944">
            <a:spAutoFit/>
          </a:bodyPr>
          <a:lstStyle/>
          <a:p>
            <a:pPr>
              <a:lnSpc>
                <a:spcPct val="120000"/>
              </a:lnSpc>
              <a:defRPr/>
            </a:pPr>
            <a:r>
              <a:rPr lang="zh-CN" altLang="en-US" sz="1200" dirty="0">
                <a:solidFill>
                  <a:schemeClr val="bg1"/>
                </a:solidFill>
                <a:latin typeface="微软雅黑" pitchFamily="34" charset="-122"/>
                <a:ea typeface="微软雅黑" pitchFamily="34" charset="-122"/>
              </a:rPr>
              <a:t>单击添加文字内容</a:t>
            </a:r>
          </a:p>
        </p:txBody>
      </p:sp>
      <p:grpSp>
        <p:nvGrpSpPr>
          <p:cNvPr id="38" name="组合 37"/>
          <p:cNvGrpSpPr/>
          <p:nvPr/>
        </p:nvGrpSpPr>
        <p:grpSpPr>
          <a:xfrm>
            <a:off x="3675643" y="3256132"/>
            <a:ext cx="3394405" cy="417628"/>
            <a:chOff x="4155534" y="3934389"/>
            <a:chExt cx="3837578" cy="504621"/>
          </a:xfrm>
        </p:grpSpPr>
        <p:sp>
          <p:nvSpPr>
            <p:cNvPr id="4" name="矩形 3"/>
            <p:cNvSpPr/>
            <p:nvPr/>
          </p:nvSpPr>
          <p:spPr>
            <a:xfrm flipV="1">
              <a:off x="4155534" y="3934389"/>
              <a:ext cx="3837578" cy="472928"/>
            </a:xfrm>
            <a:custGeom>
              <a:avLst/>
              <a:gdLst>
                <a:gd name="connsiteX0" fmla="*/ 0 w 3240360"/>
                <a:gd name="connsiteY0" fmla="*/ 0 h 792088"/>
                <a:gd name="connsiteX1" fmla="*/ 3240360 w 3240360"/>
                <a:gd name="connsiteY1" fmla="*/ 0 h 792088"/>
                <a:gd name="connsiteX2" fmla="*/ 3240360 w 3240360"/>
                <a:gd name="connsiteY2" fmla="*/ 792088 h 792088"/>
                <a:gd name="connsiteX3" fmla="*/ 0 w 3240360"/>
                <a:gd name="connsiteY3" fmla="*/ 792088 h 792088"/>
                <a:gd name="connsiteX4" fmla="*/ 0 w 3240360"/>
                <a:gd name="connsiteY4" fmla="*/ 0 h 792088"/>
                <a:gd name="connsiteX0" fmla="*/ 0 w 3240360"/>
                <a:gd name="connsiteY0" fmla="*/ 0 h 792088"/>
                <a:gd name="connsiteX1" fmla="*/ 3240360 w 3240360"/>
                <a:gd name="connsiteY1" fmla="*/ 0 h 792088"/>
                <a:gd name="connsiteX2" fmla="*/ 3240360 w 3240360"/>
                <a:gd name="connsiteY2" fmla="*/ 792088 h 792088"/>
                <a:gd name="connsiteX3" fmla="*/ 121865 w 3240360"/>
                <a:gd name="connsiteY3" fmla="*/ 791418 h 792088"/>
                <a:gd name="connsiteX4" fmla="*/ 0 w 3240360"/>
                <a:gd name="connsiteY4" fmla="*/ 792088 h 792088"/>
                <a:gd name="connsiteX5" fmla="*/ 0 w 3240360"/>
                <a:gd name="connsiteY5" fmla="*/ 0 h 792088"/>
                <a:gd name="connsiteX0" fmla="*/ 0 w 3240360"/>
                <a:gd name="connsiteY0" fmla="*/ 0 h 792088"/>
                <a:gd name="connsiteX1" fmla="*/ 3240360 w 3240360"/>
                <a:gd name="connsiteY1" fmla="*/ 0 h 792088"/>
                <a:gd name="connsiteX2" fmla="*/ 3240360 w 3240360"/>
                <a:gd name="connsiteY2" fmla="*/ 792088 h 792088"/>
                <a:gd name="connsiteX3" fmla="*/ 121865 w 3240360"/>
                <a:gd name="connsiteY3" fmla="*/ 791418 h 792088"/>
                <a:gd name="connsiteX4" fmla="*/ 0 w 3240360"/>
                <a:gd name="connsiteY4" fmla="*/ 0 h 792088"/>
                <a:gd name="connsiteX0" fmla="*/ 0 w 3240360"/>
                <a:gd name="connsiteY0" fmla="*/ 0 h 792088"/>
                <a:gd name="connsiteX1" fmla="*/ 3240360 w 3240360"/>
                <a:gd name="connsiteY1" fmla="*/ 0 h 792088"/>
                <a:gd name="connsiteX2" fmla="*/ 3240360 w 3240360"/>
                <a:gd name="connsiteY2" fmla="*/ 792088 h 792088"/>
                <a:gd name="connsiteX3" fmla="*/ 3122240 w 3240360"/>
                <a:gd name="connsiteY3" fmla="*/ 791418 h 792088"/>
                <a:gd name="connsiteX4" fmla="*/ 121865 w 3240360"/>
                <a:gd name="connsiteY4" fmla="*/ 791418 h 792088"/>
                <a:gd name="connsiteX5" fmla="*/ 0 w 3240360"/>
                <a:gd name="connsiteY5" fmla="*/ 0 h 792088"/>
                <a:gd name="connsiteX0" fmla="*/ 0 w 3240360"/>
                <a:gd name="connsiteY0" fmla="*/ 0 h 791418"/>
                <a:gd name="connsiteX1" fmla="*/ 3240360 w 3240360"/>
                <a:gd name="connsiteY1" fmla="*/ 0 h 791418"/>
                <a:gd name="connsiteX2" fmla="*/ 3122240 w 3240360"/>
                <a:gd name="connsiteY2" fmla="*/ 791418 h 791418"/>
                <a:gd name="connsiteX3" fmla="*/ 121865 w 3240360"/>
                <a:gd name="connsiteY3" fmla="*/ 791418 h 791418"/>
                <a:gd name="connsiteX4" fmla="*/ 0 w 3240360"/>
                <a:gd name="connsiteY4" fmla="*/ 0 h 791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0360" h="791418">
                  <a:moveTo>
                    <a:pt x="0" y="0"/>
                  </a:moveTo>
                  <a:lnTo>
                    <a:pt x="3240360" y="0"/>
                  </a:lnTo>
                  <a:lnTo>
                    <a:pt x="3122240" y="791418"/>
                  </a:lnTo>
                  <a:lnTo>
                    <a:pt x="121865" y="791418"/>
                  </a:lnTo>
                  <a:lnTo>
                    <a:pt x="0" y="0"/>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Rectangle 22"/>
            <p:cNvSpPr>
              <a:spLocks noChangeAspect="1" noChangeArrowheads="1"/>
            </p:cNvSpPr>
            <p:nvPr/>
          </p:nvSpPr>
          <p:spPr bwMode="auto">
            <a:xfrm>
              <a:off x="5638870" y="3960993"/>
              <a:ext cx="880834" cy="478017"/>
            </a:xfrm>
            <a:prstGeom prst="rect">
              <a:avLst/>
            </a:prstGeom>
            <a:noFill/>
            <a:ln w="9525" cap="flat" cmpd="sng">
              <a:noFill/>
              <a:miter lim="800000"/>
              <a:headEnd/>
              <a:tailEnd/>
            </a:ln>
            <a:effectLst/>
          </p:spPr>
          <p:txBody>
            <a:bodyPr wrap="square" lIns="80888" tIns="40444" rIns="80888" bIns="40444">
              <a:spAutoFit/>
            </a:bodyPr>
            <a:lstStyle/>
            <a:p>
              <a:pPr>
                <a:lnSpc>
                  <a:spcPct val="120000"/>
                </a:lnSpc>
                <a:defRPr/>
              </a:pPr>
              <a:r>
                <a:rPr lang="en-US" altLang="zh-CN" sz="1700" b="1" dirty="0">
                  <a:solidFill>
                    <a:schemeClr val="bg1"/>
                  </a:solidFill>
                  <a:latin typeface="微软雅黑" pitchFamily="34" charset="-122"/>
                  <a:ea typeface="微软雅黑" pitchFamily="34" charset="-122"/>
                </a:rPr>
                <a:t>100%</a:t>
              </a:r>
              <a:endParaRPr lang="zh-CN" altLang="en-US" sz="1700" b="1" dirty="0">
                <a:solidFill>
                  <a:schemeClr val="bg1"/>
                </a:solidFill>
                <a:latin typeface="微软雅黑" pitchFamily="34" charset="-122"/>
                <a:ea typeface="微软雅黑" pitchFamily="34" charset="-122"/>
              </a:endParaRPr>
            </a:p>
          </p:txBody>
        </p:sp>
      </p:grpSp>
      <p:grpSp>
        <p:nvGrpSpPr>
          <p:cNvPr id="39" name="组合 38"/>
          <p:cNvGrpSpPr/>
          <p:nvPr/>
        </p:nvGrpSpPr>
        <p:grpSpPr>
          <a:xfrm>
            <a:off x="3835288" y="2753704"/>
            <a:ext cx="3083898" cy="399726"/>
            <a:chOff x="4336022" y="3327307"/>
            <a:chExt cx="3486531" cy="482989"/>
          </a:xfrm>
        </p:grpSpPr>
        <p:sp>
          <p:nvSpPr>
            <p:cNvPr id="13" name="矩形 3"/>
            <p:cNvSpPr/>
            <p:nvPr/>
          </p:nvSpPr>
          <p:spPr>
            <a:xfrm flipV="1">
              <a:off x="4336022" y="3327307"/>
              <a:ext cx="3486531" cy="429667"/>
            </a:xfrm>
            <a:custGeom>
              <a:avLst/>
              <a:gdLst>
                <a:gd name="connsiteX0" fmla="*/ 0 w 3240360"/>
                <a:gd name="connsiteY0" fmla="*/ 0 h 792088"/>
                <a:gd name="connsiteX1" fmla="*/ 3240360 w 3240360"/>
                <a:gd name="connsiteY1" fmla="*/ 0 h 792088"/>
                <a:gd name="connsiteX2" fmla="*/ 3240360 w 3240360"/>
                <a:gd name="connsiteY2" fmla="*/ 792088 h 792088"/>
                <a:gd name="connsiteX3" fmla="*/ 0 w 3240360"/>
                <a:gd name="connsiteY3" fmla="*/ 792088 h 792088"/>
                <a:gd name="connsiteX4" fmla="*/ 0 w 3240360"/>
                <a:gd name="connsiteY4" fmla="*/ 0 h 792088"/>
                <a:gd name="connsiteX0" fmla="*/ 0 w 3240360"/>
                <a:gd name="connsiteY0" fmla="*/ 0 h 792088"/>
                <a:gd name="connsiteX1" fmla="*/ 3240360 w 3240360"/>
                <a:gd name="connsiteY1" fmla="*/ 0 h 792088"/>
                <a:gd name="connsiteX2" fmla="*/ 3240360 w 3240360"/>
                <a:gd name="connsiteY2" fmla="*/ 792088 h 792088"/>
                <a:gd name="connsiteX3" fmla="*/ 121865 w 3240360"/>
                <a:gd name="connsiteY3" fmla="*/ 791418 h 792088"/>
                <a:gd name="connsiteX4" fmla="*/ 0 w 3240360"/>
                <a:gd name="connsiteY4" fmla="*/ 792088 h 792088"/>
                <a:gd name="connsiteX5" fmla="*/ 0 w 3240360"/>
                <a:gd name="connsiteY5" fmla="*/ 0 h 792088"/>
                <a:gd name="connsiteX0" fmla="*/ 0 w 3240360"/>
                <a:gd name="connsiteY0" fmla="*/ 0 h 792088"/>
                <a:gd name="connsiteX1" fmla="*/ 3240360 w 3240360"/>
                <a:gd name="connsiteY1" fmla="*/ 0 h 792088"/>
                <a:gd name="connsiteX2" fmla="*/ 3240360 w 3240360"/>
                <a:gd name="connsiteY2" fmla="*/ 792088 h 792088"/>
                <a:gd name="connsiteX3" fmla="*/ 121865 w 3240360"/>
                <a:gd name="connsiteY3" fmla="*/ 791418 h 792088"/>
                <a:gd name="connsiteX4" fmla="*/ 0 w 3240360"/>
                <a:gd name="connsiteY4" fmla="*/ 0 h 792088"/>
                <a:gd name="connsiteX0" fmla="*/ 0 w 3240360"/>
                <a:gd name="connsiteY0" fmla="*/ 0 h 792088"/>
                <a:gd name="connsiteX1" fmla="*/ 3240360 w 3240360"/>
                <a:gd name="connsiteY1" fmla="*/ 0 h 792088"/>
                <a:gd name="connsiteX2" fmla="*/ 3240360 w 3240360"/>
                <a:gd name="connsiteY2" fmla="*/ 792088 h 792088"/>
                <a:gd name="connsiteX3" fmla="*/ 3122240 w 3240360"/>
                <a:gd name="connsiteY3" fmla="*/ 791418 h 792088"/>
                <a:gd name="connsiteX4" fmla="*/ 121865 w 3240360"/>
                <a:gd name="connsiteY4" fmla="*/ 791418 h 792088"/>
                <a:gd name="connsiteX5" fmla="*/ 0 w 3240360"/>
                <a:gd name="connsiteY5" fmla="*/ 0 h 792088"/>
                <a:gd name="connsiteX0" fmla="*/ 0 w 3240360"/>
                <a:gd name="connsiteY0" fmla="*/ 0 h 791418"/>
                <a:gd name="connsiteX1" fmla="*/ 3240360 w 3240360"/>
                <a:gd name="connsiteY1" fmla="*/ 0 h 791418"/>
                <a:gd name="connsiteX2" fmla="*/ 3122240 w 3240360"/>
                <a:gd name="connsiteY2" fmla="*/ 791418 h 791418"/>
                <a:gd name="connsiteX3" fmla="*/ 121865 w 3240360"/>
                <a:gd name="connsiteY3" fmla="*/ 791418 h 791418"/>
                <a:gd name="connsiteX4" fmla="*/ 0 w 3240360"/>
                <a:gd name="connsiteY4" fmla="*/ 0 h 791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0360" h="791418">
                  <a:moveTo>
                    <a:pt x="0" y="0"/>
                  </a:moveTo>
                  <a:lnTo>
                    <a:pt x="3240360" y="0"/>
                  </a:lnTo>
                  <a:lnTo>
                    <a:pt x="3122240" y="791418"/>
                  </a:lnTo>
                  <a:lnTo>
                    <a:pt x="121865" y="791418"/>
                  </a:lnTo>
                  <a:lnTo>
                    <a:pt x="0" y="0"/>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22"/>
            <p:cNvSpPr>
              <a:spLocks noChangeAspect="1" noChangeArrowheads="1"/>
            </p:cNvSpPr>
            <p:nvPr/>
          </p:nvSpPr>
          <p:spPr bwMode="auto">
            <a:xfrm>
              <a:off x="5744126" y="3332280"/>
              <a:ext cx="880834" cy="478016"/>
            </a:xfrm>
            <a:prstGeom prst="rect">
              <a:avLst/>
            </a:prstGeom>
            <a:noFill/>
            <a:ln w="9525" cap="flat" cmpd="sng">
              <a:noFill/>
              <a:miter lim="800000"/>
              <a:headEnd/>
              <a:tailEnd/>
            </a:ln>
            <a:effectLst/>
          </p:spPr>
          <p:txBody>
            <a:bodyPr wrap="square" lIns="80888" tIns="40444" rIns="80888" bIns="40444">
              <a:spAutoFit/>
            </a:bodyPr>
            <a:lstStyle/>
            <a:p>
              <a:pPr>
                <a:lnSpc>
                  <a:spcPct val="120000"/>
                </a:lnSpc>
                <a:defRPr/>
              </a:pPr>
              <a:r>
                <a:rPr lang="en-US" altLang="zh-CN" sz="1700" b="1" dirty="0">
                  <a:solidFill>
                    <a:schemeClr val="bg1"/>
                  </a:solidFill>
                  <a:latin typeface="微软雅黑" pitchFamily="34" charset="-122"/>
                  <a:ea typeface="微软雅黑" pitchFamily="34" charset="-122"/>
                </a:rPr>
                <a:t>80%</a:t>
              </a:r>
              <a:endParaRPr lang="zh-CN" altLang="en-US" sz="1700" b="1" dirty="0">
                <a:solidFill>
                  <a:schemeClr val="bg1"/>
                </a:solidFill>
                <a:latin typeface="微软雅黑" pitchFamily="34" charset="-122"/>
                <a:ea typeface="微软雅黑" pitchFamily="34" charset="-122"/>
              </a:endParaRPr>
            </a:p>
          </p:txBody>
        </p:sp>
      </p:grpSp>
      <p:grpSp>
        <p:nvGrpSpPr>
          <p:cNvPr id="40" name="组合 39"/>
          <p:cNvGrpSpPr/>
          <p:nvPr/>
        </p:nvGrpSpPr>
        <p:grpSpPr>
          <a:xfrm>
            <a:off x="3986150" y="2196511"/>
            <a:ext cx="2782173" cy="438654"/>
            <a:chOff x="4506581" y="2654047"/>
            <a:chExt cx="3145413" cy="530026"/>
          </a:xfrm>
        </p:grpSpPr>
        <p:sp>
          <p:nvSpPr>
            <p:cNvPr id="14" name="矩形 3"/>
            <p:cNvSpPr/>
            <p:nvPr/>
          </p:nvSpPr>
          <p:spPr>
            <a:xfrm flipV="1">
              <a:off x="4506581" y="2654047"/>
              <a:ext cx="3145413" cy="486928"/>
            </a:xfrm>
            <a:custGeom>
              <a:avLst/>
              <a:gdLst>
                <a:gd name="connsiteX0" fmla="*/ 0 w 3240360"/>
                <a:gd name="connsiteY0" fmla="*/ 0 h 792088"/>
                <a:gd name="connsiteX1" fmla="*/ 3240360 w 3240360"/>
                <a:gd name="connsiteY1" fmla="*/ 0 h 792088"/>
                <a:gd name="connsiteX2" fmla="*/ 3240360 w 3240360"/>
                <a:gd name="connsiteY2" fmla="*/ 792088 h 792088"/>
                <a:gd name="connsiteX3" fmla="*/ 0 w 3240360"/>
                <a:gd name="connsiteY3" fmla="*/ 792088 h 792088"/>
                <a:gd name="connsiteX4" fmla="*/ 0 w 3240360"/>
                <a:gd name="connsiteY4" fmla="*/ 0 h 792088"/>
                <a:gd name="connsiteX0" fmla="*/ 0 w 3240360"/>
                <a:gd name="connsiteY0" fmla="*/ 0 h 792088"/>
                <a:gd name="connsiteX1" fmla="*/ 3240360 w 3240360"/>
                <a:gd name="connsiteY1" fmla="*/ 0 h 792088"/>
                <a:gd name="connsiteX2" fmla="*/ 3240360 w 3240360"/>
                <a:gd name="connsiteY2" fmla="*/ 792088 h 792088"/>
                <a:gd name="connsiteX3" fmla="*/ 121865 w 3240360"/>
                <a:gd name="connsiteY3" fmla="*/ 791418 h 792088"/>
                <a:gd name="connsiteX4" fmla="*/ 0 w 3240360"/>
                <a:gd name="connsiteY4" fmla="*/ 792088 h 792088"/>
                <a:gd name="connsiteX5" fmla="*/ 0 w 3240360"/>
                <a:gd name="connsiteY5" fmla="*/ 0 h 792088"/>
                <a:gd name="connsiteX0" fmla="*/ 0 w 3240360"/>
                <a:gd name="connsiteY0" fmla="*/ 0 h 792088"/>
                <a:gd name="connsiteX1" fmla="*/ 3240360 w 3240360"/>
                <a:gd name="connsiteY1" fmla="*/ 0 h 792088"/>
                <a:gd name="connsiteX2" fmla="*/ 3240360 w 3240360"/>
                <a:gd name="connsiteY2" fmla="*/ 792088 h 792088"/>
                <a:gd name="connsiteX3" fmla="*/ 121865 w 3240360"/>
                <a:gd name="connsiteY3" fmla="*/ 791418 h 792088"/>
                <a:gd name="connsiteX4" fmla="*/ 0 w 3240360"/>
                <a:gd name="connsiteY4" fmla="*/ 0 h 792088"/>
                <a:gd name="connsiteX0" fmla="*/ 0 w 3240360"/>
                <a:gd name="connsiteY0" fmla="*/ 0 h 792088"/>
                <a:gd name="connsiteX1" fmla="*/ 3240360 w 3240360"/>
                <a:gd name="connsiteY1" fmla="*/ 0 h 792088"/>
                <a:gd name="connsiteX2" fmla="*/ 3240360 w 3240360"/>
                <a:gd name="connsiteY2" fmla="*/ 792088 h 792088"/>
                <a:gd name="connsiteX3" fmla="*/ 3122240 w 3240360"/>
                <a:gd name="connsiteY3" fmla="*/ 791418 h 792088"/>
                <a:gd name="connsiteX4" fmla="*/ 121865 w 3240360"/>
                <a:gd name="connsiteY4" fmla="*/ 791418 h 792088"/>
                <a:gd name="connsiteX5" fmla="*/ 0 w 3240360"/>
                <a:gd name="connsiteY5" fmla="*/ 0 h 792088"/>
                <a:gd name="connsiteX0" fmla="*/ 0 w 3240360"/>
                <a:gd name="connsiteY0" fmla="*/ 0 h 791418"/>
                <a:gd name="connsiteX1" fmla="*/ 3240360 w 3240360"/>
                <a:gd name="connsiteY1" fmla="*/ 0 h 791418"/>
                <a:gd name="connsiteX2" fmla="*/ 3122240 w 3240360"/>
                <a:gd name="connsiteY2" fmla="*/ 791418 h 791418"/>
                <a:gd name="connsiteX3" fmla="*/ 121865 w 3240360"/>
                <a:gd name="connsiteY3" fmla="*/ 791418 h 791418"/>
                <a:gd name="connsiteX4" fmla="*/ 0 w 3240360"/>
                <a:gd name="connsiteY4" fmla="*/ 0 h 791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0360" h="791418">
                  <a:moveTo>
                    <a:pt x="0" y="0"/>
                  </a:moveTo>
                  <a:lnTo>
                    <a:pt x="3240360" y="0"/>
                  </a:lnTo>
                  <a:lnTo>
                    <a:pt x="3122240" y="791418"/>
                  </a:lnTo>
                  <a:lnTo>
                    <a:pt x="121865" y="791418"/>
                  </a:lnTo>
                  <a:lnTo>
                    <a:pt x="0" y="0"/>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22"/>
            <p:cNvSpPr>
              <a:spLocks noChangeAspect="1" noChangeArrowheads="1"/>
            </p:cNvSpPr>
            <p:nvPr/>
          </p:nvSpPr>
          <p:spPr bwMode="auto">
            <a:xfrm>
              <a:off x="5744126" y="2706057"/>
              <a:ext cx="880834" cy="478016"/>
            </a:xfrm>
            <a:prstGeom prst="rect">
              <a:avLst/>
            </a:prstGeom>
            <a:noFill/>
            <a:ln w="9525" cap="flat" cmpd="sng">
              <a:noFill/>
              <a:miter lim="800000"/>
              <a:headEnd/>
              <a:tailEnd/>
            </a:ln>
            <a:effectLst/>
          </p:spPr>
          <p:txBody>
            <a:bodyPr wrap="square" lIns="80888" tIns="40444" rIns="80888" bIns="40444">
              <a:spAutoFit/>
            </a:bodyPr>
            <a:lstStyle/>
            <a:p>
              <a:pPr>
                <a:lnSpc>
                  <a:spcPct val="120000"/>
                </a:lnSpc>
                <a:defRPr/>
              </a:pPr>
              <a:r>
                <a:rPr lang="en-US" altLang="zh-CN" sz="1700" b="1" dirty="0">
                  <a:solidFill>
                    <a:schemeClr val="bg1"/>
                  </a:solidFill>
                  <a:latin typeface="微软雅黑" pitchFamily="34" charset="-122"/>
                  <a:ea typeface="微软雅黑" pitchFamily="34" charset="-122"/>
                </a:rPr>
                <a:t>70%</a:t>
              </a:r>
              <a:endParaRPr lang="zh-CN" altLang="en-US" sz="1700" b="1" dirty="0">
                <a:solidFill>
                  <a:schemeClr val="bg1"/>
                </a:solidFill>
                <a:latin typeface="微软雅黑" pitchFamily="34" charset="-122"/>
                <a:ea typeface="微软雅黑" pitchFamily="34" charset="-122"/>
              </a:endParaRPr>
            </a:p>
          </p:txBody>
        </p:sp>
      </p:grpSp>
      <p:grpSp>
        <p:nvGrpSpPr>
          <p:cNvPr id="41" name="组合 40"/>
          <p:cNvGrpSpPr/>
          <p:nvPr/>
        </p:nvGrpSpPr>
        <p:grpSpPr>
          <a:xfrm>
            <a:off x="4128230" y="1695036"/>
            <a:ext cx="2489231" cy="402206"/>
            <a:chOff x="4667211" y="2048114"/>
            <a:chExt cx="2814224" cy="485986"/>
          </a:xfrm>
        </p:grpSpPr>
        <p:sp>
          <p:nvSpPr>
            <p:cNvPr id="15" name="矩形 3"/>
            <p:cNvSpPr/>
            <p:nvPr/>
          </p:nvSpPr>
          <p:spPr>
            <a:xfrm flipV="1">
              <a:off x="4667211" y="2048114"/>
              <a:ext cx="2814224" cy="435658"/>
            </a:xfrm>
            <a:custGeom>
              <a:avLst/>
              <a:gdLst>
                <a:gd name="connsiteX0" fmla="*/ 0 w 3240360"/>
                <a:gd name="connsiteY0" fmla="*/ 0 h 792088"/>
                <a:gd name="connsiteX1" fmla="*/ 3240360 w 3240360"/>
                <a:gd name="connsiteY1" fmla="*/ 0 h 792088"/>
                <a:gd name="connsiteX2" fmla="*/ 3240360 w 3240360"/>
                <a:gd name="connsiteY2" fmla="*/ 792088 h 792088"/>
                <a:gd name="connsiteX3" fmla="*/ 0 w 3240360"/>
                <a:gd name="connsiteY3" fmla="*/ 792088 h 792088"/>
                <a:gd name="connsiteX4" fmla="*/ 0 w 3240360"/>
                <a:gd name="connsiteY4" fmla="*/ 0 h 792088"/>
                <a:gd name="connsiteX0" fmla="*/ 0 w 3240360"/>
                <a:gd name="connsiteY0" fmla="*/ 0 h 792088"/>
                <a:gd name="connsiteX1" fmla="*/ 3240360 w 3240360"/>
                <a:gd name="connsiteY1" fmla="*/ 0 h 792088"/>
                <a:gd name="connsiteX2" fmla="*/ 3240360 w 3240360"/>
                <a:gd name="connsiteY2" fmla="*/ 792088 h 792088"/>
                <a:gd name="connsiteX3" fmla="*/ 121865 w 3240360"/>
                <a:gd name="connsiteY3" fmla="*/ 791418 h 792088"/>
                <a:gd name="connsiteX4" fmla="*/ 0 w 3240360"/>
                <a:gd name="connsiteY4" fmla="*/ 792088 h 792088"/>
                <a:gd name="connsiteX5" fmla="*/ 0 w 3240360"/>
                <a:gd name="connsiteY5" fmla="*/ 0 h 792088"/>
                <a:gd name="connsiteX0" fmla="*/ 0 w 3240360"/>
                <a:gd name="connsiteY0" fmla="*/ 0 h 792088"/>
                <a:gd name="connsiteX1" fmla="*/ 3240360 w 3240360"/>
                <a:gd name="connsiteY1" fmla="*/ 0 h 792088"/>
                <a:gd name="connsiteX2" fmla="*/ 3240360 w 3240360"/>
                <a:gd name="connsiteY2" fmla="*/ 792088 h 792088"/>
                <a:gd name="connsiteX3" fmla="*/ 121865 w 3240360"/>
                <a:gd name="connsiteY3" fmla="*/ 791418 h 792088"/>
                <a:gd name="connsiteX4" fmla="*/ 0 w 3240360"/>
                <a:gd name="connsiteY4" fmla="*/ 0 h 792088"/>
                <a:gd name="connsiteX0" fmla="*/ 0 w 3240360"/>
                <a:gd name="connsiteY0" fmla="*/ 0 h 792088"/>
                <a:gd name="connsiteX1" fmla="*/ 3240360 w 3240360"/>
                <a:gd name="connsiteY1" fmla="*/ 0 h 792088"/>
                <a:gd name="connsiteX2" fmla="*/ 3240360 w 3240360"/>
                <a:gd name="connsiteY2" fmla="*/ 792088 h 792088"/>
                <a:gd name="connsiteX3" fmla="*/ 3122240 w 3240360"/>
                <a:gd name="connsiteY3" fmla="*/ 791418 h 792088"/>
                <a:gd name="connsiteX4" fmla="*/ 121865 w 3240360"/>
                <a:gd name="connsiteY4" fmla="*/ 791418 h 792088"/>
                <a:gd name="connsiteX5" fmla="*/ 0 w 3240360"/>
                <a:gd name="connsiteY5" fmla="*/ 0 h 792088"/>
                <a:gd name="connsiteX0" fmla="*/ 0 w 3240360"/>
                <a:gd name="connsiteY0" fmla="*/ 0 h 791418"/>
                <a:gd name="connsiteX1" fmla="*/ 3240360 w 3240360"/>
                <a:gd name="connsiteY1" fmla="*/ 0 h 791418"/>
                <a:gd name="connsiteX2" fmla="*/ 3122240 w 3240360"/>
                <a:gd name="connsiteY2" fmla="*/ 791418 h 791418"/>
                <a:gd name="connsiteX3" fmla="*/ 121865 w 3240360"/>
                <a:gd name="connsiteY3" fmla="*/ 791418 h 791418"/>
                <a:gd name="connsiteX4" fmla="*/ 0 w 3240360"/>
                <a:gd name="connsiteY4" fmla="*/ 0 h 791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0360" h="791418">
                  <a:moveTo>
                    <a:pt x="0" y="0"/>
                  </a:moveTo>
                  <a:lnTo>
                    <a:pt x="3240360" y="0"/>
                  </a:lnTo>
                  <a:lnTo>
                    <a:pt x="3122240" y="791418"/>
                  </a:lnTo>
                  <a:lnTo>
                    <a:pt x="121865" y="791418"/>
                  </a:lnTo>
                  <a:lnTo>
                    <a:pt x="0" y="0"/>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Rectangle 22"/>
            <p:cNvSpPr>
              <a:spLocks noChangeAspect="1" noChangeArrowheads="1"/>
            </p:cNvSpPr>
            <p:nvPr/>
          </p:nvSpPr>
          <p:spPr bwMode="auto">
            <a:xfrm>
              <a:off x="5760863" y="2056083"/>
              <a:ext cx="880834" cy="478017"/>
            </a:xfrm>
            <a:prstGeom prst="rect">
              <a:avLst/>
            </a:prstGeom>
            <a:noFill/>
            <a:ln w="9525" cap="flat" cmpd="sng">
              <a:noFill/>
              <a:miter lim="800000"/>
              <a:headEnd/>
              <a:tailEnd/>
            </a:ln>
            <a:effectLst/>
          </p:spPr>
          <p:txBody>
            <a:bodyPr wrap="square" lIns="80888" tIns="40444" rIns="80888" bIns="40444">
              <a:spAutoFit/>
            </a:bodyPr>
            <a:lstStyle/>
            <a:p>
              <a:pPr>
                <a:lnSpc>
                  <a:spcPct val="120000"/>
                </a:lnSpc>
                <a:defRPr/>
              </a:pPr>
              <a:r>
                <a:rPr lang="en-US" altLang="zh-CN" sz="1700" b="1" dirty="0">
                  <a:solidFill>
                    <a:schemeClr val="bg1"/>
                  </a:solidFill>
                  <a:latin typeface="微软雅黑" pitchFamily="34" charset="-122"/>
                  <a:ea typeface="微软雅黑" pitchFamily="34" charset="-122"/>
                </a:rPr>
                <a:t>60%</a:t>
              </a:r>
              <a:endParaRPr lang="zh-CN" altLang="en-US" sz="1700" b="1" dirty="0">
                <a:solidFill>
                  <a:schemeClr val="bg1"/>
                </a:solidFill>
                <a:latin typeface="微软雅黑" pitchFamily="34" charset="-122"/>
                <a:ea typeface="微软雅黑" pitchFamily="34" charset="-122"/>
              </a:endParaRPr>
            </a:p>
          </p:txBody>
        </p:sp>
      </p:grpSp>
      <p:grpSp>
        <p:nvGrpSpPr>
          <p:cNvPr id="42" name="组合 41"/>
          <p:cNvGrpSpPr/>
          <p:nvPr/>
        </p:nvGrpSpPr>
        <p:grpSpPr>
          <a:xfrm>
            <a:off x="4279092" y="1207080"/>
            <a:ext cx="2187506" cy="395610"/>
            <a:chOff x="4837770" y="1458516"/>
            <a:chExt cx="2473106" cy="478016"/>
          </a:xfrm>
        </p:grpSpPr>
        <p:sp>
          <p:nvSpPr>
            <p:cNvPr id="20" name="矩形 3"/>
            <p:cNvSpPr/>
            <p:nvPr/>
          </p:nvSpPr>
          <p:spPr>
            <a:xfrm flipV="1">
              <a:off x="4837770" y="1463285"/>
              <a:ext cx="2473106" cy="382851"/>
            </a:xfrm>
            <a:custGeom>
              <a:avLst/>
              <a:gdLst>
                <a:gd name="connsiteX0" fmla="*/ 0 w 3240360"/>
                <a:gd name="connsiteY0" fmla="*/ 0 h 792088"/>
                <a:gd name="connsiteX1" fmla="*/ 3240360 w 3240360"/>
                <a:gd name="connsiteY1" fmla="*/ 0 h 792088"/>
                <a:gd name="connsiteX2" fmla="*/ 3240360 w 3240360"/>
                <a:gd name="connsiteY2" fmla="*/ 792088 h 792088"/>
                <a:gd name="connsiteX3" fmla="*/ 0 w 3240360"/>
                <a:gd name="connsiteY3" fmla="*/ 792088 h 792088"/>
                <a:gd name="connsiteX4" fmla="*/ 0 w 3240360"/>
                <a:gd name="connsiteY4" fmla="*/ 0 h 792088"/>
                <a:gd name="connsiteX0" fmla="*/ 0 w 3240360"/>
                <a:gd name="connsiteY0" fmla="*/ 0 h 792088"/>
                <a:gd name="connsiteX1" fmla="*/ 3240360 w 3240360"/>
                <a:gd name="connsiteY1" fmla="*/ 0 h 792088"/>
                <a:gd name="connsiteX2" fmla="*/ 3240360 w 3240360"/>
                <a:gd name="connsiteY2" fmla="*/ 792088 h 792088"/>
                <a:gd name="connsiteX3" fmla="*/ 121865 w 3240360"/>
                <a:gd name="connsiteY3" fmla="*/ 791418 h 792088"/>
                <a:gd name="connsiteX4" fmla="*/ 0 w 3240360"/>
                <a:gd name="connsiteY4" fmla="*/ 792088 h 792088"/>
                <a:gd name="connsiteX5" fmla="*/ 0 w 3240360"/>
                <a:gd name="connsiteY5" fmla="*/ 0 h 792088"/>
                <a:gd name="connsiteX0" fmla="*/ 0 w 3240360"/>
                <a:gd name="connsiteY0" fmla="*/ 0 h 792088"/>
                <a:gd name="connsiteX1" fmla="*/ 3240360 w 3240360"/>
                <a:gd name="connsiteY1" fmla="*/ 0 h 792088"/>
                <a:gd name="connsiteX2" fmla="*/ 3240360 w 3240360"/>
                <a:gd name="connsiteY2" fmla="*/ 792088 h 792088"/>
                <a:gd name="connsiteX3" fmla="*/ 121865 w 3240360"/>
                <a:gd name="connsiteY3" fmla="*/ 791418 h 792088"/>
                <a:gd name="connsiteX4" fmla="*/ 0 w 3240360"/>
                <a:gd name="connsiteY4" fmla="*/ 0 h 792088"/>
                <a:gd name="connsiteX0" fmla="*/ 0 w 3240360"/>
                <a:gd name="connsiteY0" fmla="*/ 0 h 792088"/>
                <a:gd name="connsiteX1" fmla="*/ 3240360 w 3240360"/>
                <a:gd name="connsiteY1" fmla="*/ 0 h 792088"/>
                <a:gd name="connsiteX2" fmla="*/ 3240360 w 3240360"/>
                <a:gd name="connsiteY2" fmla="*/ 792088 h 792088"/>
                <a:gd name="connsiteX3" fmla="*/ 3122240 w 3240360"/>
                <a:gd name="connsiteY3" fmla="*/ 791418 h 792088"/>
                <a:gd name="connsiteX4" fmla="*/ 121865 w 3240360"/>
                <a:gd name="connsiteY4" fmla="*/ 791418 h 792088"/>
                <a:gd name="connsiteX5" fmla="*/ 0 w 3240360"/>
                <a:gd name="connsiteY5" fmla="*/ 0 h 792088"/>
                <a:gd name="connsiteX0" fmla="*/ 0 w 3240360"/>
                <a:gd name="connsiteY0" fmla="*/ 0 h 791418"/>
                <a:gd name="connsiteX1" fmla="*/ 3240360 w 3240360"/>
                <a:gd name="connsiteY1" fmla="*/ 0 h 791418"/>
                <a:gd name="connsiteX2" fmla="*/ 3122240 w 3240360"/>
                <a:gd name="connsiteY2" fmla="*/ 791418 h 791418"/>
                <a:gd name="connsiteX3" fmla="*/ 121865 w 3240360"/>
                <a:gd name="connsiteY3" fmla="*/ 791418 h 791418"/>
                <a:gd name="connsiteX4" fmla="*/ 0 w 3240360"/>
                <a:gd name="connsiteY4" fmla="*/ 0 h 791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0360" h="791418">
                  <a:moveTo>
                    <a:pt x="0" y="0"/>
                  </a:moveTo>
                  <a:lnTo>
                    <a:pt x="3240360" y="0"/>
                  </a:lnTo>
                  <a:lnTo>
                    <a:pt x="3122240" y="791418"/>
                  </a:lnTo>
                  <a:lnTo>
                    <a:pt x="121865" y="791418"/>
                  </a:lnTo>
                  <a:lnTo>
                    <a:pt x="0" y="0"/>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Rectangle 22"/>
            <p:cNvSpPr>
              <a:spLocks noChangeAspect="1" noChangeArrowheads="1"/>
            </p:cNvSpPr>
            <p:nvPr/>
          </p:nvSpPr>
          <p:spPr bwMode="auto">
            <a:xfrm>
              <a:off x="5760864" y="1458516"/>
              <a:ext cx="880834" cy="478016"/>
            </a:xfrm>
            <a:prstGeom prst="rect">
              <a:avLst/>
            </a:prstGeom>
            <a:noFill/>
            <a:ln w="9525" cap="flat" cmpd="sng">
              <a:noFill/>
              <a:miter lim="800000"/>
              <a:headEnd/>
              <a:tailEnd/>
            </a:ln>
            <a:effectLst/>
          </p:spPr>
          <p:txBody>
            <a:bodyPr wrap="square" lIns="80888" tIns="40444" rIns="80888" bIns="40444">
              <a:spAutoFit/>
            </a:bodyPr>
            <a:lstStyle/>
            <a:p>
              <a:pPr>
                <a:lnSpc>
                  <a:spcPct val="120000"/>
                </a:lnSpc>
                <a:defRPr/>
              </a:pPr>
              <a:r>
                <a:rPr lang="en-US" altLang="zh-CN" sz="1700" b="1" dirty="0">
                  <a:solidFill>
                    <a:schemeClr val="bg1"/>
                  </a:solidFill>
                  <a:latin typeface="微软雅黑" pitchFamily="34" charset="-122"/>
                  <a:ea typeface="微软雅黑" pitchFamily="34" charset="-122"/>
                </a:rPr>
                <a:t>50%</a:t>
              </a:r>
              <a:endParaRPr lang="zh-CN" altLang="en-US" sz="1700" b="1" dirty="0">
                <a:solidFill>
                  <a:schemeClr val="bg1"/>
                </a:solidFill>
                <a:latin typeface="微软雅黑" pitchFamily="34" charset="-122"/>
                <a:ea typeface="微软雅黑" pitchFamily="34" charset="-122"/>
              </a:endParaRPr>
            </a:p>
          </p:txBody>
        </p:sp>
      </p:grpSp>
      <p:grpSp>
        <p:nvGrpSpPr>
          <p:cNvPr id="44" name="组合 43"/>
          <p:cNvGrpSpPr/>
          <p:nvPr/>
        </p:nvGrpSpPr>
        <p:grpSpPr>
          <a:xfrm rot="224269">
            <a:off x="279511" y="281152"/>
            <a:ext cx="2890742" cy="506938"/>
            <a:chOff x="2816010" y="1089142"/>
            <a:chExt cx="3268157" cy="612534"/>
          </a:xfrm>
        </p:grpSpPr>
        <p:sp>
          <p:nvSpPr>
            <p:cNvPr id="45" name="任意多边形 44"/>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6" name="TextBox 45"/>
            <p:cNvSpPr txBox="1"/>
            <p:nvPr/>
          </p:nvSpPr>
          <p:spPr>
            <a:xfrm rot="21349957">
              <a:off x="3685265" y="1172145"/>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2018</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工作计划</a:t>
              </a:r>
            </a:p>
          </p:txBody>
        </p:sp>
        <p:sp>
          <p:nvSpPr>
            <p:cNvPr id="47" name="TextBox 46"/>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3</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68546542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right)">
                                      <p:cBhvr>
                                        <p:cTn id="7" dur="500"/>
                                        <p:tgtEl>
                                          <p:spTgt spid="3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right)">
                                      <p:cBhvr>
                                        <p:cTn id="11" dur="500"/>
                                        <p:tgtEl>
                                          <p:spTgt spid="23"/>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1000" fill="hold"/>
                                        <p:tgtEl>
                                          <p:spTgt spid="24"/>
                                        </p:tgtEl>
                                        <p:attrNameLst>
                                          <p:attrName>ppt_w</p:attrName>
                                        </p:attrNameLst>
                                      </p:cBhvr>
                                      <p:tavLst>
                                        <p:tav tm="0">
                                          <p:val>
                                            <p:fltVal val="0"/>
                                          </p:val>
                                        </p:tav>
                                        <p:tav tm="100000">
                                          <p:val>
                                            <p:strVal val="#ppt_w"/>
                                          </p:val>
                                        </p:tav>
                                      </p:tavLst>
                                    </p:anim>
                                    <p:anim calcmode="lin" valueType="num">
                                      <p:cBhvr>
                                        <p:cTn id="16" dur="1000" fill="hold"/>
                                        <p:tgtEl>
                                          <p:spTgt spid="24"/>
                                        </p:tgtEl>
                                        <p:attrNameLst>
                                          <p:attrName>ppt_h</p:attrName>
                                        </p:attrNameLst>
                                      </p:cBhvr>
                                      <p:tavLst>
                                        <p:tav tm="0">
                                          <p:val>
                                            <p:fltVal val="0"/>
                                          </p:val>
                                        </p:tav>
                                        <p:tav tm="100000">
                                          <p:val>
                                            <p:strVal val="#ppt_h"/>
                                          </p:val>
                                        </p:tav>
                                      </p:tavLst>
                                    </p:anim>
                                    <p:anim calcmode="lin" valueType="num">
                                      <p:cBhvr>
                                        <p:cTn id="17" dur="1000" fill="hold"/>
                                        <p:tgtEl>
                                          <p:spTgt spid="24"/>
                                        </p:tgtEl>
                                        <p:attrNameLst>
                                          <p:attrName>style.rotation</p:attrName>
                                        </p:attrNameLst>
                                      </p:cBhvr>
                                      <p:tavLst>
                                        <p:tav tm="0">
                                          <p:val>
                                            <p:fltVal val="360"/>
                                          </p:val>
                                        </p:tav>
                                        <p:tav tm="100000">
                                          <p:val>
                                            <p:fltVal val="0"/>
                                          </p:val>
                                        </p:tav>
                                      </p:tavLst>
                                    </p:anim>
                                    <p:animEffect transition="in" filter="fade">
                                      <p:cBhvr>
                                        <p:cTn id="18" dur="1000"/>
                                        <p:tgtEl>
                                          <p:spTgt spid="24"/>
                                        </p:tgtEl>
                                      </p:cBhvr>
                                    </p:animEffect>
                                  </p:childTnLst>
                                </p:cTn>
                              </p:par>
                            </p:childTnLst>
                          </p:cTn>
                        </p:par>
                        <p:par>
                          <p:cTn id="19" fill="hold">
                            <p:stCondLst>
                              <p:cond delay="2000"/>
                            </p:stCondLst>
                            <p:childTnLst>
                              <p:par>
                                <p:cTn id="20" presetID="22" presetClass="entr" presetSubtype="2"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right)">
                                      <p:cBhvr>
                                        <p:cTn id="22" dur="500"/>
                                        <p:tgtEl>
                                          <p:spTgt spid="39"/>
                                        </p:tgtEl>
                                      </p:cBhvr>
                                    </p:animEffect>
                                  </p:childTnLst>
                                </p:cTn>
                              </p:par>
                            </p:childTnLst>
                          </p:cTn>
                        </p:par>
                        <p:par>
                          <p:cTn id="23" fill="hold">
                            <p:stCondLst>
                              <p:cond delay="2500"/>
                            </p:stCondLst>
                            <p:childTnLst>
                              <p:par>
                                <p:cTn id="24" presetID="22" presetClass="entr" presetSubtype="2"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3000"/>
                            </p:stCondLst>
                            <p:childTnLst>
                              <p:par>
                                <p:cTn id="28" presetID="49" presetClass="entr" presetSubtype="0" decel="10000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1000" fill="hold"/>
                                        <p:tgtEl>
                                          <p:spTgt spid="26"/>
                                        </p:tgtEl>
                                        <p:attrNameLst>
                                          <p:attrName>ppt_w</p:attrName>
                                        </p:attrNameLst>
                                      </p:cBhvr>
                                      <p:tavLst>
                                        <p:tav tm="0">
                                          <p:val>
                                            <p:fltVal val="0"/>
                                          </p:val>
                                        </p:tav>
                                        <p:tav tm="100000">
                                          <p:val>
                                            <p:strVal val="#ppt_w"/>
                                          </p:val>
                                        </p:tav>
                                      </p:tavLst>
                                    </p:anim>
                                    <p:anim calcmode="lin" valueType="num">
                                      <p:cBhvr>
                                        <p:cTn id="31" dur="1000" fill="hold"/>
                                        <p:tgtEl>
                                          <p:spTgt spid="26"/>
                                        </p:tgtEl>
                                        <p:attrNameLst>
                                          <p:attrName>ppt_h</p:attrName>
                                        </p:attrNameLst>
                                      </p:cBhvr>
                                      <p:tavLst>
                                        <p:tav tm="0">
                                          <p:val>
                                            <p:fltVal val="0"/>
                                          </p:val>
                                        </p:tav>
                                        <p:tav tm="100000">
                                          <p:val>
                                            <p:strVal val="#ppt_h"/>
                                          </p:val>
                                        </p:tav>
                                      </p:tavLst>
                                    </p:anim>
                                    <p:anim calcmode="lin" valueType="num">
                                      <p:cBhvr>
                                        <p:cTn id="32" dur="1000" fill="hold"/>
                                        <p:tgtEl>
                                          <p:spTgt spid="26"/>
                                        </p:tgtEl>
                                        <p:attrNameLst>
                                          <p:attrName>style.rotation</p:attrName>
                                        </p:attrNameLst>
                                      </p:cBhvr>
                                      <p:tavLst>
                                        <p:tav tm="0">
                                          <p:val>
                                            <p:fltVal val="360"/>
                                          </p:val>
                                        </p:tav>
                                        <p:tav tm="100000">
                                          <p:val>
                                            <p:fltVal val="0"/>
                                          </p:val>
                                        </p:tav>
                                      </p:tavLst>
                                    </p:anim>
                                    <p:animEffect transition="in" filter="fade">
                                      <p:cBhvr>
                                        <p:cTn id="33" dur="1000"/>
                                        <p:tgtEl>
                                          <p:spTgt spid="26"/>
                                        </p:tgtEl>
                                      </p:cBhvr>
                                    </p:animEffect>
                                  </p:childTnLst>
                                </p:cTn>
                              </p:par>
                            </p:childTnLst>
                          </p:cTn>
                        </p:par>
                        <p:par>
                          <p:cTn id="34" fill="hold">
                            <p:stCondLst>
                              <p:cond delay="4000"/>
                            </p:stCondLst>
                            <p:childTnLst>
                              <p:par>
                                <p:cTn id="35" presetID="22" presetClass="entr" presetSubtype="2"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right)">
                                      <p:cBhvr>
                                        <p:cTn id="37" dur="500"/>
                                        <p:tgtEl>
                                          <p:spTgt spid="40"/>
                                        </p:tgtEl>
                                      </p:cBhvr>
                                    </p:animEffect>
                                  </p:childTnLst>
                                </p:cTn>
                              </p:par>
                            </p:childTnLst>
                          </p:cTn>
                        </p:par>
                        <p:par>
                          <p:cTn id="38" fill="hold">
                            <p:stCondLst>
                              <p:cond delay="4500"/>
                            </p:stCondLst>
                            <p:childTnLst>
                              <p:par>
                                <p:cTn id="39" presetID="22" presetClass="entr" presetSubtype="2"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right)">
                                      <p:cBhvr>
                                        <p:cTn id="41" dur="500"/>
                                        <p:tgtEl>
                                          <p:spTgt spid="27"/>
                                        </p:tgtEl>
                                      </p:cBhvr>
                                    </p:animEffect>
                                  </p:childTnLst>
                                </p:cTn>
                              </p:par>
                            </p:childTnLst>
                          </p:cTn>
                        </p:par>
                        <p:par>
                          <p:cTn id="42" fill="hold">
                            <p:stCondLst>
                              <p:cond delay="5000"/>
                            </p:stCondLst>
                            <p:childTnLst>
                              <p:par>
                                <p:cTn id="43" presetID="49" presetClass="entr" presetSubtype="0" decel="10000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1000" fill="hold"/>
                                        <p:tgtEl>
                                          <p:spTgt spid="28"/>
                                        </p:tgtEl>
                                        <p:attrNameLst>
                                          <p:attrName>ppt_w</p:attrName>
                                        </p:attrNameLst>
                                      </p:cBhvr>
                                      <p:tavLst>
                                        <p:tav tm="0">
                                          <p:val>
                                            <p:fltVal val="0"/>
                                          </p:val>
                                        </p:tav>
                                        <p:tav tm="100000">
                                          <p:val>
                                            <p:strVal val="#ppt_w"/>
                                          </p:val>
                                        </p:tav>
                                      </p:tavLst>
                                    </p:anim>
                                    <p:anim calcmode="lin" valueType="num">
                                      <p:cBhvr>
                                        <p:cTn id="46" dur="1000" fill="hold"/>
                                        <p:tgtEl>
                                          <p:spTgt spid="28"/>
                                        </p:tgtEl>
                                        <p:attrNameLst>
                                          <p:attrName>ppt_h</p:attrName>
                                        </p:attrNameLst>
                                      </p:cBhvr>
                                      <p:tavLst>
                                        <p:tav tm="0">
                                          <p:val>
                                            <p:fltVal val="0"/>
                                          </p:val>
                                        </p:tav>
                                        <p:tav tm="100000">
                                          <p:val>
                                            <p:strVal val="#ppt_h"/>
                                          </p:val>
                                        </p:tav>
                                      </p:tavLst>
                                    </p:anim>
                                    <p:anim calcmode="lin" valueType="num">
                                      <p:cBhvr>
                                        <p:cTn id="47" dur="1000" fill="hold"/>
                                        <p:tgtEl>
                                          <p:spTgt spid="28"/>
                                        </p:tgtEl>
                                        <p:attrNameLst>
                                          <p:attrName>style.rotation</p:attrName>
                                        </p:attrNameLst>
                                      </p:cBhvr>
                                      <p:tavLst>
                                        <p:tav tm="0">
                                          <p:val>
                                            <p:fltVal val="360"/>
                                          </p:val>
                                        </p:tav>
                                        <p:tav tm="100000">
                                          <p:val>
                                            <p:fltVal val="0"/>
                                          </p:val>
                                        </p:tav>
                                      </p:tavLst>
                                    </p:anim>
                                    <p:animEffect transition="in" filter="fade">
                                      <p:cBhvr>
                                        <p:cTn id="48" dur="1000"/>
                                        <p:tgtEl>
                                          <p:spTgt spid="28"/>
                                        </p:tgtEl>
                                      </p:cBhvr>
                                    </p:animEffect>
                                  </p:childTnLst>
                                </p:cTn>
                              </p:par>
                            </p:childTnLst>
                          </p:cTn>
                        </p:par>
                        <p:par>
                          <p:cTn id="49" fill="hold">
                            <p:stCondLst>
                              <p:cond delay="6000"/>
                            </p:stCondLst>
                            <p:childTnLst>
                              <p:par>
                                <p:cTn id="50" presetID="22" presetClass="entr" presetSubtype="2" fill="hold"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right)">
                                      <p:cBhvr>
                                        <p:cTn id="52" dur="500"/>
                                        <p:tgtEl>
                                          <p:spTgt spid="41"/>
                                        </p:tgtEl>
                                      </p:cBhvr>
                                    </p:animEffect>
                                  </p:childTnLst>
                                </p:cTn>
                              </p:par>
                            </p:childTnLst>
                          </p:cTn>
                        </p:par>
                        <p:par>
                          <p:cTn id="53" fill="hold">
                            <p:stCondLst>
                              <p:cond delay="6500"/>
                            </p:stCondLst>
                            <p:childTnLst>
                              <p:par>
                                <p:cTn id="54" presetID="22" presetClass="entr" presetSubtype="2"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right)">
                                      <p:cBhvr>
                                        <p:cTn id="56" dur="500"/>
                                        <p:tgtEl>
                                          <p:spTgt spid="29"/>
                                        </p:tgtEl>
                                      </p:cBhvr>
                                    </p:animEffect>
                                  </p:childTnLst>
                                </p:cTn>
                              </p:par>
                            </p:childTnLst>
                          </p:cTn>
                        </p:par>
                        <p:par>
                          <p:cTn id="57" fill="hold">
                            <p:stCondLst>
                              <p:cond delay="7000"/>
                            </p:stCondLst>
                            <p:childTnLst>
                              <p:par>
                                <p:cTn id="58" presetID="49" presetClass="entr" presetSubtype="0" decel="100000"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1000" fill="hold"/>
                                        <p:tgtEl>
                                          <p:spTgt spid="30"/>
                                        </p:tgtEl>
                                        <p:attrNameLst>
                                          <p:attrName>ppt_w</p:attrName>
                                        </p:attrNameLst>
                                      </p:cBhvr>
                                      <p:tavLst>
                                        <p:tav tm="0">
                                          <p:val>
                                            <p:fltVal val="0"/>
                                          </p:val>
                                        </p:tav>
                                        <p:tav tm="100000">
                                          <p:val>
                                            <p:strVal val="#ppt_w"/>
                                          </p:val>
                                        </p:tav>
                                      </p:tavLst>
                                    </p:anim>
                                    <p:anim calcmode="lin" valueType="num">
                                      <p:cBhvr>
                                        <p:cTn id="61" dur="1000" fill="hold"/>
                                        <p:tgtEl>
                                          <p:spTgt spid="30"/>
                                        </p:tgtEl>
                                        <p:attrNameLst>
                                          <p:attrName>ppt_h</p:attrName>
                                        </p:attrNameLst>
                                      </p:cBhvr>
                                      <p:tavLst>
                                        <p:tav tm="0">
                                          <p:val>
                                            <p:fltVal val="0"/>
                                          </p:val>
                                        </p:tav>
                                        <p:tav tm="100000">
                                          <p:val>
                                            <p:strVal val="#ppt_h"/>
                                          </p:val>
                                        </p:tav>
                                      </p:tavLst>
                                    </p:anim>
                                    <p:anim calcmode="lin" valueType="num">
                                      <p:cBhvr>
                                        <p:cTn id="62" dur="1000" fill="hold"/>
                                        <p:tgtEl>
                                          <p:spTgt spid="30"/>
                                        </p:tgtEl>
                                        <p:attrNameLst>
                                          <p:attrName>style.rotation</p:attrName>
                                        </p:attrNameLst>
                                      </p:cBhvr>
                                      <p:tavLst>
                                        <p:tav tm="0">
                                          <p:val>
                                            <p:fltVal val="360"/>
                                          </p:val>
                                        </p:tav>
                                        <p:tav tm="100000">
                                          <p:val>
                                            <p:fltVal val="0"/>
                                          </p:val>
                                        </p:tav>
                                      </p:tavLst>
                                    </p:anim>
                                    <p:animEffect transition="in" filter="fade">
                                      <p:cBhvr>
                                        <p:cTn id="63" dur="1000"/>
                                        <p:tgtEl>
                                          <p:spTgt spid="30"/>
                                        </p:tgtEl>
                                      </p:cBhvr>
                                    </p:animEffect>
                                  </p:childTnLst>
                                </p:cTn>
                              </p:par>
                            </p:childTnLst>
                          </p:cTn>
                        </p:par>
                        <p:par>
                          <p:cTn id="64" fill="hold">
                            <p:stCondLst>
                              <p:cond delay="8000"/>
                            </p:stCondLst>
                            <p:childTnLst>
                              <p:par>
                                <p:cTn id="65" presetID="22" presetClass="entr" presetSubtype="2" fill="hold"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right)">
                                      <p:cBhvr>
                                        <p:cTn id="67" dur="500"/>
                                        <p:tgtEl>
                                          <p:spTgt spid="42"/>
                                        </p:tgtEl>
                                      </p:cBhvr>
                                    </p:animEffect>
                                  </p:childTnLst>
                                </p:cTn>
                              </p:par>
                            </p:childTnLst>
                          </p:cTn>
                        </p:par>
                        <p:par>
                          <p:cTn id="68" fill="hold">
                            <p:stCondLst>
                              <p:cond delay="8500"/>
                            </p:stCondLst>
                            <p:childTnLst>
                              <p:par>
                                <p:cTn id="69" presetID="22" presetClass="entr" presetSubtype="2"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right)">
                                      <p:cBhvr>
                                        <p:cTn id="71" dur="500"/>
                                        <p:tgtEl>
                                          <p:spTgt spid="31"/>
                                        </p:tgtEl>
                                      </p:cBhvr>
                                    </p:animEffect>
                                  </p:childTnLst>
                                </p:cTn>
                              </p:par>
                            </p:childTnLst>
                          </p:cTn>
                        </p:par>
                        <p:par>
                          <p:cTn id="72" fill="hold">
                            <p:stCondLst>
                              <p:cond delay="9000"/>
                            </p:stCondLst>
                            <p:childTnLst>
                              <p:par>
                                <p:cTn id="73" presetID="49" presetClass="entr" presetSubtype="0" decel="100000"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1000" fill="hold"/>
                                        <p:tgtEl>
                                          <p:spTgt spid="32"/>
                                        </p:tgtEl>
                                        <p:attrNameLst>
                                          <p:attrName>ppt_w</p:attrName>
                                        </p:attrNameLst>
                                      </p:cBhvr>
                                      <p:tavLst>
                                        <p:tav tm="0">
                                          <p:val>
                                            <p:fltVal val="0"/>
                                          </p:val>
                                        </p:tav>
                                        <p:tav tm="100000">
                                          <p:val>
                                            <p:strVal val="#ppt_w"/>
                                          </p:val>
                                        </p:tav>
                                      </p:tavLst>
                                    </p:anim>
                                    <p:anim calcmode="lin" valueType="num">
                                      <p:cBhvr>
                                        <p:cTn id="76" dur="1000" fill="hold"/>
                                        <p:tgtEl>
                                          <p:spTgt spid="32"/>
                                        </p:tgtEl>
                                        <p:attrNameLst>
                                          <p:attrName>ppt_h</p:attrName>
                                        </p:attrNameLst>
                                      </p:cBhvr>
                                      <p:tavLst>
                                        <p:tav tm="0">
                                          <p:val>
                                            <p:fltVal val="0"/>
                                          </p:val>
                                        </p:tav>
                                        <p:tav tm="100000">
                                          <p:val>
                                            <p:strVal val="#ppt_h"/>
                                          </p:val>
                                        </p:tav>
                                      </p:tavLst>
                                    </p:anim>
                                    <p:anim calcmode="lin" valueType="num">
                                      <p:cBhvr>
                                        <p:cTn id="77" dur="1000" fill="hold"/>
                                        <p:tgtEl>
                                          <p:spTgt spid="32"/>
                                        </p:tgtEl>
                                        <p:attrNameLst>
                                          <p:attrName>style.rotation</p:attrName>
                                        </p:attrNameLst>
                                      </p:cBhvr>
                                      <p:tavLst>
                                        <p:tav tm="0">
                                          <p:val>
                                            <p:fltVal val="360"/>
                                          </p:val>
                                        </p:tav>
                                        <p:tav tm="100000">
                                          <p:val>
                                            <p:fltVal val="0"/>
                                          </p:val>
                                        </p:tav>
                                      </p:tavLst>
                                    </p:anim>
                                    <p:animEffect transition="in" filter="fade">
                                      <p:cBhvr>
                                        <p:cTn id="78"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P spid="26" grpId="0"/>
      <p:bldP spid="27" grpId="0" animBg="1"/>
      <p:bldP spid="28" grpId="0"/>
      <p:bldP spid="29" grpId="0" animBg="1"/>
      <p:bldP spid="30" grpId="0"/>
      <p:bldP spid="31" grpId="0" animBg="1"/>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247928" y="3299426"/>
            <a:ext cx="6140581" cy="532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70537" tIns="35269" rIns="70537" bIns="35269" anchor="ctr">
            <a:spAutoFit/>
          </a:bodyPr>
          <a:lstStyle/>
          <a:p>
            <a:pPr>
              <a:lnSpc>
                <a:spcPct val="150000"/>
              </a:lnSpc>
            </a:pPr>
            <a:r>
              <a:rPr lang="zh-CN" altLang="en-US" sz="1000" dirty="0">
                <a:solidFill>
                  <a:schemeClr val="bg1"/>
                </a:solidFill>
                <a:latin typeface="微软雅黑" pitchFamily="34" charset="-122"/>
                <a:ea typeface="微软雅黑" pitchFamily="34" charset="-122"/>
                <a:sym typeface="微软雅黑" pitchFamily="34" charset="-122"/>
              </a:rPr>
              <a:t>图片或者表格文字说明内容说明图片或者表格文字说明内容说明图片或者表格文字说明内容说明图片</a:t>
            </a:r>
            <a:endParaRPr lang="en-US" altLang="zh-CN" sz="1000" dirty="0">
              <a:solidFill>
                <a:schemeClr val="bg1"/>
              </a:solidFill>
              <a:latin typeface="微软雅黑" pitchFamily="34" charset="-122"/>
              <a:ea typeface="微软雅黑" pitchFamily="34" charset="-122"/>
              <a:sym typeface="微软雅黑" pitchFamily="34" charset="-122"/>
            </a:endParaRPr>
          </a:p>
          <a:p>
            <a:pPr>
              <a:lnSpc>
                <a:spcPct val="150000"/>
              </a:lnSpc>
            </a:pPr>
            <a:r>
              <a:rPr lang="zh-CN" altLang="en-US" sz="1000" dirty="0">
                <a:solidFill>
                  <a:schemeClr val="bg1"/>
                </a:solidFill>
                <a:latin typeface="微软雅黑" pitchFamily="34" charset="-122"/>
                <a:ea typeface="微软雅黑" pitchFamily="34" charset="-122"/>
                <a:sym typeface="微软雅黑" pitchFamily="34" charset="-122"/>
              </a:rPr>
              <a:t>图片或者表格文字说明内容说明图片或者表格文字说明内容说明图片或者表格文字说明内容说明图片</a:t>
            </a:r>
          </a:p>
        </p:txBody>
      </p:sp>
      <p:sp>
        <p:nvSpPr>
          <p:cNvPr id="7" name="AutoShape 18"/>
          <p:cNvSpPr>
            <a:spLocks noChangeArrowheads="1"/>
          </p:cNvSpPr>
          <p:nvPr/>
        </p:nvSpPr>
        <p:spPr bwMode="auto">
          <a:xfrm>
            <a:off x="619087" y="1059192"/>
            <a:ext cx="7087884" cy="2197844"/>
          </a:xfrm>
          <a:prstGeom prst="roundRect">
            <a:avLst>
              <a:gd name="adj" fmla="val 3130"/>
            </a:avLst>
          </a:prstGeom>
          <a:noFill/>
          <a:ln w="12700" cmpd="sng">
            <a:solidFill>
              <a:schemeClr val="bg1"/>
            </a:solidFill>
            <a:bevel/>
            <a:headEnd/>
            <a:tailEnd/>
          </a:ln>
        </p:spPr>
        <p:txBody>
          <a:bodyPr wrap="none" lIns="62700" tIns="31349" rIns="62700" bIns="31349" anchor="ctr"/>
          <a:lstStyle/>
          <a:p>
            <a:endParaRPr lang="zh-CN" altLang="zh-CN" sz="1400">
              <a:solidFill>
                <a:schemeClr val="bg1"/>
              </a:solidFill>
              <a:sym typeface="宋体" pitchFamily="2" charset="-122"/>
            </a:endParaRPr>
          </a:p>
        </p:txBody>
      </p:sp>
      <p:sp>
        <p:nvSpPr>
          <p:cNvPr id="8" name="矩形 5"/>
          <p:cNvSpPr>
            <a:spLocks noChangeArrowheads="1"/>
          </p:cNvSpPr>
          <p:nvPr/>
        </p:nvSpPr>
        <p:spPr bwMode="auto">
          <a:xfrm>
            <a:off x="3441899" y="940945"/>
            <a:ext cx="1562915" cy="278754"/>
          </a:xfrm>
          <a:prstGeom prst="rect">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2700" tIns="31349" rIns="62700" bIns="31349">
            <a:spAutoFit/>
          </a:bodyPr>
          <a:lstStyle/>
          <a:p>
            <a:r>
              <a:rPr lang="zh-CN" altLang="en-US" sz="1400" dirty="0">
                <a:latin typeface="微软雅黑" pitchFamily="34" charset="-122"/>
                <a:ea typeface="微软雅黑" pitchFamily="34" charset="-122"/>
                <a:sym typeface="微软雅黑" pitchFamily="34" charset="-122"/>
              </a:rPr>
              <a:t>在此录入标题内容</a:t>
            </a:r>
          </a:p>
        </p:txBody>
      </p:sp>
      <p:sp>
        <p:nvSpPr>
          <p:cNvPr id="9" name="矩形 13"/>
          <p:cNvSpPr>
            <a:spLocks noChangeArrowheads="1"/>
          </p:cNvSpPr>
          <p:nvPr/>
        </p:nvSpPr>
        <p:spPr bwMode="auto">
          <a:xfrm>
            <a:off x="815364" y="1447552"/>
            <a:ext cx="1490882" cy="1510900"/>
          </a:xfrm>
          <a:prstGeom prst="rect">
            <a:avLst/>
          </a:prstGeom>
          <a:noFill/>
          <a:ln w="12700" cap="flat" cmpd="sng">
            <a:solidFill>
              <a:schemeClr val="bg1"/>
            </a:solidFill>
            <a:bevel/>
            <a:headEnd/>
            <a:tailEnd/>
          </a:ln>
        </p:spPr>
        <p:txBody>
          <a:bodyPr lIns="62700" tIns="31349" rIns="62700" bIns="31349" anchor="ctr"/>
          <a:lstStyle/>
          <a:p>
            <a:pPr algn="ctr"/>
            <a:r>
              <a:rPr lang="en-US" sz="2400">
                <a:solidFill>
                  <a:schemeClr val="bg1"/>
                </a:solidFill>
                <a:cs typeface="Calibri" pitchFamily="34" charset="0"/>
                <a:sym typeface="Calibri" pitchFamily="34" charset="0"/>
              </a:rPr>
              <a:t>PHOTO</a:t>
            </a:r>
            <a:endParaRPr lang="zh-CN" altLang="en-US" sz="2400">
              <a:solidFill>
                <a:schemeClr val="bg1"/>
              </a:solidFill>
              <a:latin typeface="宋体" pitchFamily="2" charset="-122"/>
              <a:sym typeface="宋体" pitchFamily="2" charset="-122"/>
            </a:endParaRPr>
          </a:p>
        </p:txBody>
      </p:sp>
      <p:sp>
        <p:nvSpPr>
          <p:cNvPr id="10" name="矩形 14"/>
          <p:cNvSpPr>
            <a:spLocks noChangeArrowheads="1"/>
          </p:cNvSpPr>
          <p:nvPr/>
        </p:nvSpPr>
        <p:spPr bwMode="auto">
          <a:xfrm>
            <a:off x="2455872" y="1447552"/>
            <a:ext cx="1657732" cy="1510900"/>
          </a:xfrm>
          <a:prstGeom prst="rect">
            <a:avLst/>
          </a:prstGeom>
          <a:noFill/>
          <a:ln w="12700" cap="flat" cmpd="sng">
            <a:solidFill>
              <a:schemeClr val="bg1"/>
            </a:solidFill>
            <a:bevel/>
            <a:headEnd/>
            <a:tailEnd/>
          </a:ln>
        </p:spPr>
        <p:txBody>
          <a:bodyPr lIns="62700" tIns="31349" rIns="62700" bIns="31349" anchor="ctr"/>
          <a:lstStyle/>
          <a:p>
            <a:pPr algn="ctr"/>
            <a:r>
              <a:rPr lang="en-US" sz="2400">
                <a:solidFill>
                  <a:schemeClr val="bg1"/>
                </a:solidFill>
                <a:cs typeface="Calibri" pitchFamily="34" charset="0"/>
                <a:sym typeface="Calibri" pitchFamily="34" charset="0"/>
              </a:rPr>
              <a:t>PHOTO</a:t>
            </a:r>
            <a:endParaRPr lang="zh-CN" altLang="en-US" sz="2400">
              <a:solidFill>
                <a:schemeClr val="bg1"/>
              </a:solidFill>
              <a:latin typeface="宋体" pitchFamily="2" charset="-122"/>
              <a:sym typeface="宋体" pitchFamily="2" charset="-122"/>
            </a:endParaRPr>
          </a:p>
        </p:txBody>
      </p:sp>
      <p:sp>
        <p:nvSpPr>
          <p:cNvPr id="11" name="矩形 15"/>
          <p:cNvSpPr>
            <a:spLocks noChangeArrowheads="1"/>
          </p:cNvSpPr>
          <p:nvPr/>
        </p:nvSpPr>
        <p:spPr bwMode="auto">
          <a:xfrm>
            <a:off x="4246005" y="1447552"/>
            <a:ext cx="1524252" cy="1510900"/>
          </a:xfrm>
          <a:prstGeom prst="rect">
            <a:avLst/>
          </a:prstGeom>
          <a:noFill/>
          <a:ln w="12700" cap="flat" cmpd="sng">
            <a:solidFill>
              <a:schemeClr val="bg1"/>
            </a:solidFill>
            <a:bevel/>
            <a:headEnd/>
            <a:tailEnd/>
          </a:ln>
        </p:spPr>
        <p:txBody>
          <a:bodyPr lIns="62700" tIns="31349" rIns="62700" bIns="31349" anchor="ctr"/>
          <a:lstStyle/>
          <a:p>
            <a:pPr algn="ctr"/>
            <a:r>
              <a:rPr lang="en-US" sz="2400">
                <a:solidFill>
                  <a:schemeClr val="bg1"/>
                </a:solidFill>
                <a:cs typeface="Calibri" pitchFamily="34" charset="0"/>
                <a:sym typeface="Calibri" pitchFamily="34" charset="0"/>
              </a:rPr>
              <a:t>PHOTO</a:t>
            </a:r>
            <a:endParaRPr lang="zh-CN" altLang="en-US" sz="2400">
              <a:solidFill>
                <a:schemeClr val="bg1"/>
              </a:solidFill>
              <a:latin typeface="宋体" pitchFamily="2" charset="-122"/>
              <a:sym typeface="宋体" pitchFamily="2" charset="-122"/>
            </a:endParaRPr>
          </a:p>
        </p:txBody>
      </p:sp>
      <p:sp>
        <p:nvSpPr>
          <p:cNvPr id="12" name="矩形 16"/>
          <p:cNvSpPr>
            <a:spLocks noChangeArrowheads="1"/>
          </p:cNvSpPr>
          <p:nvPr/>
        </p:nvSpPr>
        <p:spPr bwMode="auto">
          <a:xfrm>
            <a:off x="5909121" y="1447552"/>
            <a:ext cx="1612520" cy="1510900"/>
          </a:xfrm>
          <a:prstGeom prst="rect">
            <a:avLst/>
          </a:prstGeom>
          <a:noFill/>
          <a:ln w="12700" cap="flat" cmpd="sng">
            <a:solidFill>
              <a:schemeClr val="bg1"/>
            </a:solidFill>
            <a:bevel/>
            <a:headEnd/>
            <a:tailEnd/>
          </a:ln>
        </p:spPr>
        <p:txBody>
          <a:bodyPr lIns="62700" tIns="31349" rIns="62700" bIns="31349" anchor="ctr"/>
          <a:lstStyle/>
          <a:p>
            <a:pPr algn="ctr"/>
            <a:r>
              <a:rPr lang="en-US" sz="2400">
                <a:solidFill>
                  <a:schemeClr val="bg1"/>
                </a:solidFill>
                <a:cs typeface="Calibri" pitchFamily="34" charset="0"/>
                <a:sym typeface="Calibri" pitchFamily="34" charset="0"/>
              </a:rPr>
              <a:t>PHOTO</a:t>
            </a:r>
            <a:endParaRPr lang="zh-CN" altLang="en-US" sz="2400">
              <a:solidFill>
                <a:schemeClr val="bg1"/>
              </a:solidFill>
              <a:latin typeface="宋体" pitchFamily="2" charset="-122"/>
              <a:sym typeface="宋体" pitchFamily="2" charset="-122"/>
            </a:endParaRPr>
          </a:p>
        </p:txBody>
      </p:sp>
      <p:grpSp>
        <p:nvGrpSpPr>
          <p:cNvPr id="14" name="组合 13"/>
          <p:cNvGrpSpPr/>
          <p:nvPr/>
        </p:nvGrpSpPr>
        <p:grpSpPr>
          <a:xfrm rot="224269">
            <a:off x="279511" y="281152"/>
            <a:ext cx="2890742" cy="506938"/>
            <a:chOff x="2816010" y="1089142"/>
            <a:chExt cx="3268157" cy="612534"/>
          </a:xfrm>
        </p:grpSpPr>
        <p:sp>
          <p:nvSpPr>
            <p:cNvPr id="15" name="任意多边形 14"/>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6" name="TextBox 15"/>
            <p:cNvSpPr txBox="1"/>
            <p:nvPr/>
          </p:nvSpPr>
          <p:spPr>
            <a:xfrm rot="21349957">
              <a:off x="3685265" y="1172145"/>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2018</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工作计划</a:t>
              </a:r>
            </a:p>
          </p:txBody>
        </p:sp>
        <p:sp>
          <p:nvSpPr>
            <p:cNvPr id="17" name="TextBox 16"/>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5</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00291233"/>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32" presetClass="emph" presetSubtype="0" fill="hold" grpId="1" nodeType="withEffect">
                                  <p:stCondLst>
                                    <p:cond delay="0"/>
                                  </p:stCondLst>
                                  <p:childTnLst>
                                    <p:animRot by="120000">
                                      <p:cBhvr>
                                        <p:cTn id="10" dur="100" fill="hold">
                                          <p:stCondLst>
                                            <p:cond delay="0"/>
                                          </p:stCondLst>
                                        </p:cTn>
                                        <p:tgtEl>
                                          <p:spTgt spid="8"/>
                                        </p:tgtEl>
                                        <p:attrNameLst>
                                          <p:attrName>r</p:attrName>
                                        </p:attrNameLst>
                                      </p:cBhvr>
                                    </p:animRot>
                                    <p:animRot by="-240000">
                                      <p:cBhvr>
                                        <p:cTn id="11" dur="200" fill="hold">
                                          <p:stCondLst>
                                            <p:cond delay="200"/>
                                          </p:stCondLst>
                                        </p:cTn>
                                        <p:tgtEl>
                                          <p:spTgt spid="8"/>
                                        </p:tgtEl>
                                        <p:attrNameLst>
                                          <p:attrName>r</p:attrName>
                                        </p:attrNameLst>
                                      </p:cBhvr>
                                    </p:animRot>
                                    <p:animRot by="240000">
                                      <p:cBhvr>
                                        <p:cTn id="12" dur="200" fill="hold">
                                          <p:stCondLst>
                                            <p:cond delay="400"/>
                                          </p:stCondLst>
                                        </p:cTn>
                                        <p:tgtEl>
                                          <p:spTgt spid="8"/>
                                        </p:tgtEl>
                                        <p:attrNameLst>
                                          <p:attrName>r</p:attrName>
                                        </p:attrNameLst>
                                      </p:cBhvr>
                                    </p:animRot>
                                    <p:animRot by="-240000">
                                      <p:cBhvr>
                                        <p:cTn id="13" dur="200" fill="hold">
                                          <p:stCondLst>
                                            <p:cond delay="600"/>
                                          </p:stCondLst>
                                        </p:cTn>
                                        <p:tgtEl>
                                          <p:spTgt spid="8"/>
                                        </p:tgtEl>
                                        <p:attrNameLst>
                                          <p:attrName>r</p:attrName>
                                        </p:attrNameLst>
                                      </p:cBhvr>
                                    </p:animRot>
                                    <p:animRot by="120000">
                                      <p:cBhvr>
                                        <p:cTn id="14" dur="200" fill="hold">
                                          <p:stCondLst>
                                            <p:cond delay="800"/>
                                          </p:stCondLst>
                                        </p:cTn>
                                        <p:tgtEl>
                                          <p:spTgt spid="8"/>
                                        </p:tgtEl>
                                        <p:attrNameLst>
                                          <p:attrName>r</p:attrName>
                                        </p:attrNameLst>
                                      </p:cBhvr>
                                    </p:animRot>
                                  </p:childTnLst>
                                </p:cTn>
                              </p:par>
                              <p:par>
                                <p:cTn id="15" presetID="22" presetClass="entr" presetSubtype="1" fill="hold" grpId="0" nodeType="withEffect">
                                  <p:stCondLst>
                                    <p:cond delay="75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53" presetClass="entr" presetSubtype="16" fill="hold" grpId="0" nodeType="withEffect">
                                  <p:stCondLst>
                                    <p:cond delay="125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par>
                                <p:cTn id="28" presetID="53" presetClass="entr" presetSubtype="16" fill="hold" grpId="0" nodeType="withEffect">
                                  <p:stCondLst>
                                    <p:cond delay="150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grpId="0" nodeType="withEffect">
                                  <p:stCondLst>
                                    <p:cond delay="175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par>
                                <p:cTn id="38" presetID="22" presetClass="entr" presetSubtype="8" fill="hold" grpId="0" nodeType="withEffect">
                                  <p:stCondLst>
                                    <p:cond delay="200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8" grpId="1" animBg="1"/>
      <p:bldP spid="9" grpId="0" animBg="1"/>
      <p:bldP spid="10" grpId="0" animBg="1"/>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3069893" y="2488569"/>
            <a:ext cx="2915060" cy="79506"/>
          </a:xfrm>
          <a:custGeom>
            <a:avLst/>
            <a:gdLst>
              <a:gd name="connsiteX0" fmla="*/ 0 w 3295650"/>
              <a:gd name="connsiteY0" fmla="*/ 38100 h 96067"/>
              <a:gd name="connsiteX1" fmla="*/ 400050 w 3295650"/>
              <a:gd name="connsiteY1" fmla="*/ 95250 h 96067"/>
              <a:gd name="connsiteX2" fmla="*/ 1276350 w 3295650"/>
              <a:gd name="connsiteY2" fmla="*/ 0 h 96067"/>
              <a:gd name="connsiteX3" fmla="*/ 2419350 w 3295650"/>
              <a:gd name="connsiteY3" fmla="*/ 95250 h 96067"/>
              <a:gd name="connsiteX4" fmla="*/ 3295650 w 3295650"/>
              <a:gd name="connsiteY4" fmla="*/ 19050 h 96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5650" h="96067">
                <a:moveTo>
                  <a:pt x="0" y="38100"/>
                </a:moveTo>
                <a:cubicBezTo>
                  <a:pt x="93662" y="69850"/>
                  <a:pt x="187325" y="101600"/>
                  <a:pt x="400050" y="95250"/>
                </a:cubicBezTo>
                <a:cubicBezTo>
                  <a:pt x="612775" y="88900"/>
                  <a:pt x="939800" y="0"/>
                  <a:pt x="1276350" y="0"/>
                </a:cubicBezTo>
                <a:cubicBezTo>
                  <a:pt x="1612900" y="0"/>
                  <a:pt x="2082800" y="92075"/>
                  <a:pt x="2419350" y="95250"/>
                </a:cubicBezTo>
                <a:cubicBezTo>
                  <a:pt x="2755900" y="98425"/>
                  <a:pt x="3025775" y="58737"/>
                  <a:pt x="3295650" y="1905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9006" tIns="39503" rIns="79006" bIns="39503" rtlCol="0" anchor="ctr"/>
          <a:lstStyle/>
          <a:p>
            <a:pPr algn="ctr"/>
            <a:endParaRPr lang="zh-CN" altLang="en-US">
              <a:solidFill>
                <a:schemeClr val="bg1"/>
              </a:solidFill>
              <a:latin typeface="微软雅黑" pitchFamily="34" charset="-122"/>
              <a:ea typeface="微软雅黑" pitchFamily="34" charset="-122"/>
            </a:endParaRPr>
          </a:p>
        </p:txBody>
      </p:sp>
      <p:grpSp>
        <p:nvGrpSpPr>
          <p:cNvPr id="5" name="组合 4"/>
          <p:cNvGrpSpPr/>
          <p:nvPr/>
        </p:nvGrpSpPr>
        <p:grpSpPr>
          <a:xfrm>
            <a:off x="2082547" y="1484107"/>
            <a:ext cx="1534973" cy="1023410"/>
            <a:chOff x="1862030" y="1491630"/>
            <a:chExt cx="1809869" cy="1289670"/>
          </a:xfrm>
        </p:grpSpPr>
        <p:sp>
          <p:nvSpPr>
            <p:cNvPr id="6" name="椭圆 7"/>
            <p:cNvSpPr/>
            <p:nvPr/>
          </p:nvSpPr>
          <p:spPr>
            <a:xfrm>
              <a:off x="1862030" y="1491630"/>
              <a:ext cx="1809869" cy="1148700"/>
            </a:xfrm>
            <a:custGeom>
              <a:avLst/>
              <a:gdLst>
                <a:gd name="connsiteX0" fmla="*/ 0 w 1800200"/>
                <a:gd name="connsiteY0" fmla="*/ 540060 h 1080120"/>
                <a:gd name="connsiteX1" fmla="*/ 900100 w 1800200"/>
                <a:gd name="connsiteY1" fmla="*/ 0 h 1080120"/>
                <a:gd name="connsiteX2" fmla="*/ 1800200 w 1800200"/>
                <a:gd name="connsiteY2" fmla="*/ 540060 h 1080120"/>
                <a:gd name="connsiteX3" fmla="*/ 900100 w 1800200"/>
                <a:gd name="connsiteY3" fmla="*/ 1080120 h 1080120"/>
                <a:gd name="connsiteX4" fmla="*/ 0 w 1800200"/>
                <a:gd name="connsiteY4" fmla="*/ 540060 h 1080120"/>
                <a:gd name="connsiteX0" fmla="*/ 900100 w 1800200"/>
                <a:gd name="connsiteY0" fmla="*/ 1080120 h 1171560"/>
                <a:gd name="connsiteX1" fmla="*/ 0 w 1800200"/>
                <a:gd name="connsiteY1" fmla="*/ 540060 h 1171560"/>
                <a:gd name="connsiteX2" fmla="*/ 900100 w 1800200"/>
                <a:gd name="connsiteY2" fmla="*/ 0 h 1171560"/>
                <a:gd name="connsiteX3" fmla="*/ 1800200 w 1800200"/>
                <a:gd name="connsiteY3" fmla="*/ 540060 h 1171560"/>
                <a:gd name="connsiteX4" fmla="*/ 991540 w 1800200"/>
                <a:gd name="connsiteY4" fmla="*/ 1171560 h 1171560"/>
                <a:gd name="connsiteX0" fmla="*/ 900100 w 1800200"/>
                <a:gd name="connsiteY0" fmla="*/ 1080120 h 1148700"/>
                <a:gd name="connsiteX1" fmla="*/ 0 w 1800200"/>
                <a:gd name="connsiteY1" fmla="*/ 540060 h 1148700"/>
                <a:gd name="connsiteX2" fmla="*/ 900100 w 1800200"/>
                <a:gd name="connsiteY2" fmla="*/ 0 h 1148700"/>
                <a:gd name="connsiteX3" fmla="*/ 1800200 w 1800200"/>
                <a:gd name="connsiteY3" fmla="*/ 540060 h 1148700"/>
                <a:gd name="connsiteX4" fmla="*/ 991540 w 1800200"/>
                <a:gd name="connsiteY4" fmla="*/ 1148700 h 1148700"/>
                <a:gd name="connsiteX0" fmla="*/ 909769 w 1809869"/>
                <a:gd name="connsiteY0" fmla="*/ 1080120 h 1148700"/>
                <a:gd name="connsiteX1" fmla="*/ 462069 w 1809869"/>
                <a:gd name="connsiteY1" fmla="*/ 1003920 h 1148700"/>
                <a:gd name="connsiteX2" fmla="*/ 9669 w 1809869"/>
                <a:gd name="connsiteY2" fmla="*/ 540060 h 1148700"/>
                <a:gd name="connsiteX3" fmla="*/ 909769 w 1809869"/>
                <a:gd name="connsiteY3" fmla="*/ 0 h 1148700"/>
                <a:gd name="connsiteX4" fmla="*/ 1809869 w 1809869"/>
                <a:gd name="connsiteY4" fmla="*/ 540060 h 1148700"/>
                <a:gd name="connsiteX5" fmla="*/ 1001209 w 1809869"/>
                <a:gd name="connsiteY5" fmla="*/ 1148700 h 114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869" h="1148700">
                  <a:moveTo>
                    <a:pt x="909769" y="1080120"/>
                  </a:moveTo>
                  <a:cubicBezTo>
                    <a:pt x="835152" y="1067420"/>
                    <a:pt x="612086" y="1093930"/>
                    <a:pt x="462069" y="1003920"/>
                  </a:cubicBezTo>
                  <a:cubicBezTo>
                    <a:pt x="312052" y="913910"/>
                    <a:pt x="-64948" y="707380"/>
                    <a:pt x="9669" y="540060"/>
                  </a:cubicBezTo>
                  <a:cubicBezTo>
                    <a:pt x="84286" y="372740"/>
                    <a:pt x="412657" y="0"/>
                    <a:pt x="909769" y="0"/>
                  </a:cubicBezTo>
                  <a:cubicBezTo>
                    <a:pt x="1406881" y="0"/>
                    <a:pt x="1809869" y="241793"/>
                    <a:pt x="1809869" y="540060"/>
                  </a:cubicBezTo>
                  <a:cubicBezTo>
                    <a:pt x="1809869" y="838327"/>
                    <a:pt x="1406881" y="1057260"/>
                    <a:pt x="1001209" y="114870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7" name="任意多边形 6"/>
            <p:cNvSpPr/>
            <p:nvPr/>
          </p:nvSpPr>
          <p:spPr>
            <a:xfrm>
              <a:off x="2655094" y="2564130"/>
              <a:ext cx="228123" cy="217170"/>
            </a:xfrm>
            <a:custGeom>
              <a:avLst/>
              <a:gdLst>
                <a:gd name="connsiteX0" fmla="*/ 0 w 182880"/>
                <a:gd name="connsiteY0" fmla="*/ 0 h 198120"/>
                <a:gd name="connsiteX1" fmla="*/ 137160 w 182880"/>
                <a:gd name="connsiteY1" fmla="*/ 198120 h 198120"/>
                <a:gd name="connsiteX2" fmla="*/ 182880 w 182880"/>
                <a:gd name="connsiteY2" fmla="*/ 53340 h 198120"/>
                <a:gd name="connsiteX0" fmla="*/ 0 w 216217"/>
                <a:gd name="connsiteY0" fmla="*/ 0 h 198120"/>
                <a:gd name="connsiteX1" fmla="*/ 137160 w 216217"/>
                <a:gd name="connsiteY1" fmla="*/ 198120 h 198120"/>
                <a:gd name="connsiteX2" fmla="*/ 216217 w 216217"/>
                <a:gd name="connsiteY2" fmla="*/ 43815 h 198120"/>
                <a:gd name="connsiteX0" fmla="*/ 0 w 228123"/>
                <a:gd name="connsiteY0" fmla="*/ 0 h 217170"/>
                <a:gd name="connsiteX1" fmla="*/ 149066 w 228123"/>
                <a:gd name="connsiteY1" fmla="*/ 217170 h 217170"/>
                <a:gd name="connsiteX2" fmla="*/ 228123 w 228123"/>
                <a:gd name="connsiteY2" fmla="*/ 62865 h 217170"/>
              </a:gdLst>
              <a:ahLst/>
              <a:cxnLst>
                <a:cxn ang="0">
                  <a:pos x="connsiteX0" y="connsiteY0"/>
                </a:cxn>
                <a:cxn ang="0">
                  <a:pos x="connsiteX1" y="connsiteY1"/>
                </a:cxn>
                <a:cxn ang="0">
                  <a:pos x="connsiteX2" y="connsiteY2"/>
                </a:cxn>
              </a:cxnLst>
              <a:rect l="l" t="t" r="r" b="b"/>
              <a:pathLst>
                <a:path w="228123" h="217170">
                  <a:moveTo>
                    <a:pt x="0" y="0"/>
                  </a:moveTo>
                  <a:lnTo>
                    <a:pt x="149066" y="217170"/>
                  </a:lnTo>
                  <a:lnTo>
                    <a:pt x="228123" y="62865"/>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8" name="TextBox 7"/>
          <p:cNvSpPr txBox="1"/>
          <p:nvPr/>
        </p:nvSpPr>
        <p:spPr>
          <a:xfrm>
            <a:off x="2117864" y="1714272"/>
            <a:ext cx="1432255" cy="449109"/>
          </a:xfrm>
          <a:prstGeom prst="rect">
            <a:avLst/>
          </a:prstGeom>
          <a:noFill/>
        </p:spPr>
        <p:txBody>
          <a:bodyPr wrap="square" lIns="79006" tIns="39503" rIns="79006" bIns="39503" rtlCol="0">
            <a:spAutoFit/>
          </a:bodyPr>
          <a:lstStyle/>
          <a:p>
            <a:pPr algn="ctr"/>
            <a:r>
              <a:rPr lang="zh-CN" altLang="en-US" sz="2400" b="1" dirty="0">
                <a:solidFill>
                  <a:schemeClr val="bg1"/>
                </a:solidFill>
                <a:latin typeface="微软雅黑" pitchFamily="34" charset="-122"/>
                <a:ea typeface="微软雅黑" pitchFamily="34" charset="-122"/>
              </a:rPr>
              <a:t>谢  谢</a:t>
            </a:r>
          </a:p>
        </p:txBody>
      </p:sp>
      <p:sp>
        <p:nvSpPr>
          <p:cNvPr id="9" name="TextBox 8"/>
          <p:cNvSpPr txBox="1"/>
          <p:nvPr/>
        </p:nvSpPr>
        <p:spPr>
          <a:xfrm>
            <a:off x="3566970" y="2069277"/>
            <a:ext cx="2190507" cy="449109"/>
          </a:xfrm>
          <a:prstGeom prst="rect">
            <a:avLst/>
          </a:prstGeom>
          <a:noFill/>
        </p:spPr>
        <p:txBody>
          <a:bodyPr wrap="square" lIns="79006" tIns="39503" rIns="79006" bIns="39503" rtlCol="0">
            <a:spAutoFit/>
          </a:bodyPr>
          <a:lstStyle/>
          <a:p>
            <a:pPr algn="ctr"/>
            <a:r>
              <a:rPr lang="zh-CN" altLang="en-US" sz="2400" b="1" dirty="0">
                <a:solidFill>
                  <a:schemeClr val="bg1"/>
                </a:solidFill>
                <a:latin typeface="微软雅黑" pitchFamily="34" charset="-122"/>
                <a:ea typeface="微软雅黑" pitchFamily="34" charset="-122"/>
              </a:rPr>
              <a:t>汇报完毕</a:t>
            </a:r>
          </a:p>
        </p:txBody>
      </p:sp>
    </p:spTree>
    <p:extLst>
      <p:ext uri="{BB962C8B-B14F-4D97-AF65-F5344CB8AC3E}">
        <p14:creationId xmlns:p14="http://schemas.microsoft.com/office/powerpoint/2010/main" val="71554950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rot="-2580000">
            <a:off x="1256971" y="2272588"/>
            <a:ext cx="2789451" cy="2436790"/>
            <a:chOff x="2324100" y="2730500"/>
            <a:chExt cx="1401142" cy="1303463"/>
          </a:xfrm>
        </p:grpSpPr>
        <p:sp>
          <p:nvSpPr>
            <p:cNvPr id="32" name="任意多边形 31"/>
            <p:cNvSpPr/>
            <p:nvPr/>
          </p:nvSpPr>
          <p:spPr>
            <a:xfrm>
              <a:off x="2324100" y="2730500"/>
              <a:ext cx="1333500" cy="1257300"/>
            </a:xfrm>
            <a:custGeom>
              <a:avLst/>
              <a:gdLst>
                <a:gd name="connsiteX0" fmla="*/ 0 w 1333500"/>
                <a:gd name="connsiteY0" fmla="*/ 0 h 1257300"/>
                <a:gd name="connsiteX1" fmla="*/ 609600 w 1333500"/>
                <a:gd name="connsiteY1" fmla="*/ 546100 h 1257300"/>
                <a:gd name="connsiteX2" fmla="*/ 1333500 w 1333500"/>
                <a:gd name="connsiteY2" fmla="*/ 1257300 h 1257300"/>
              </a:gdLst>
              <a:ahLst/>
              <a:cxnLst>
                <a:cxn ang="0">
                  <a:pos x="connsiteX0" y="connsiteY0"/>
                </a:cxn>
                <a:cxn ang="0">
                  <a:pos x="connsiteX1" y="connsiteY1"/>
                </a:cxn>
                <a:cxn ang="0">
                  <a:pos x="connsiteX2" y="connsiteY2"/>
                </a:cxn>
              </a:cxnLst>
              <a:rect l="l" t="t" r="r" b="b"/>
              <a:pathLst>
                <a:path w="1333500" h="1257300">
                  <a:moveTo>
                    <a:pt x="0" y="0"/>
                  </a:moveTo>
                  <a:cubicBezTo>
                    <a:pt x="193675" y="168275"/>
                    <a:pt x="387350" y="336550"/>
                    <a:pt x="609600" y="546100"/>
                  </a:cubicBezTo>
                  <a:cubicBezTo>
                    <a:pt x="831850" y="755650"/>
                    <a:pt x="1082675" y="1006475"/>
                    <a:pt x="1333500" y="1257300"/>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3" name="任意多边形 32"/>
            <p:cNvSpPr/>
            <p:nvPr/>
          </p:nvSpPr>
          <p:spPr>
            <a:xfrm rot="827472" flipH="1">
              <a:off x="3580099" y="3900910"/>
              <a:ext cx="145143" cy="133053"/>
            </a:xfrm>
            <a:custGeom>
              <a:avLst/>
              <a:gdLst>
                <a:gd name="connsiteX0" fmla="*/ 88331 w 146388"/>
                <a:gd name="connsiteY0" fmla="*/ 0 h 199434"/>
                <a:gd name="connsiteX1" fmla="*/ 1245 w 146388"/>
                <a:gd name="connsiteY1" fmla="*/ 188686 h 199434"/>
                <a:gd name="connsiteX2" fmla="*/ 146388 w 146388"/>
                <a:gd name="connsiteY2" fmla="*/ 159657 h 199434"/>
                <a:gd name="connsiteX0" fmla="*/ 88331 w 146388"/>
                <a:gd name="connsiteY0" fmla="*/ 0 h 188686"/>
                <a:gd name="connsiteX1" fmla="*/ 1245 w 146388"/>
                <a:gd name="connsiteY1" fmla="*/ 188686 h 188686"/>
                <a:gd name="connsiteX2" fmla="*/ 146388 w 146388"/>
                <a:gd name="connsiteY2" fmla="*/ 159657 h 188686"/>
                <a:gd name="connsiteX0" fmla="*/ 87086 w 145143"/>
                <a:gd name="connsiteY0" fmla="*/ 0 h 188686"/>
                <a:gd name="connsiteX1" fmla="*/ 0 w 145143"/>
                <a:gd name="connsiteY1" fmla="*/ 188686 h 188686"/>
                <a:gd name="connsiteX2" fmla="*/ 145143 w 145143"/>
                <a:gd name="connsiteY2" fmla="*/ 159657 h 188686"/>
              </a:gdLst>
              <a:ahLst/>
              <a:cxnLst>
                <a:cxn ang="0">
                  <a:pos x="connsiteX0" y="connsiteY0"/>
                </a:cxn>
                <a:cxn ang="0">
                  <a:pos x="connsiteX1" y="connsiteY1"/>
                </a:cxn>
                <a:cxn ang="0">
                  <a:pos x="connsiteX2" y="connsiteY2"/>
                </a:cxn>
              </a:cxnLst>
              <a:rect l="l" t="t" r="r" b="b"/>
              <a:pathLst>
                <a:path w="145143" h="188686">
                  <a:moveTo>
                    <a:pt x="87086" y="0"/>
                  </a:moveTo>
                  <a:lnTo>
                    <a:pt x="0" y="188686"/>
                  </a:lnTo>
                  <a:lnTo>
                    <a:pt x="145143" y="159657"/>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grpSp>
        <p:nvGrpSpPr>
          <p:cNvPr id="34" name="组合 33"/>
          <p:cNvGrpSpPr/>
          <p:nvPr/>
        </p:nvGrpSpPr>
        <p:grpSpPr>
          <a:xfrm rot="13620000">
            <a:off x="-71183" y="1566338"/>
            <a:ext cx="1624074" cy="1626056"/>
            <a:chOff x="2324100" y="2730500"/>
            <a:chExt cx="1401142" cy="1303463"/>
          </a:xfrm>
        </p:grpSpPr>
        <p:sp>
          <p:nvSpPr>
            <p:cNvPr id="35" name="任意多边形 34"/>
            <p:cNvSpPr/>
            <p:nvPr/>
          </p:nvSpPr>
          <p:spPr>
            <a:xfrm>
              <a:off x="2324100" y="2730500"/>
              <a:ext cx="1333500" cy="1257300"/>
            </a:xfrm>
            <a:custGeom>
              <a:avLst/>
              <a:gdLst>
                <a:gd name="connsiteX0" fmla="*/ 0 w 1333500"/>
                <a:gd name="connsiteY0" fmla="*/ 0 h 1257300"/>
                <a:gd name="connsiteX1" fmla="*/ 609600 w 1333500"/>
                <a:gd name="connsiteY1" fmla="*/ 546100 h 1257300"/>
                <a:gd name="connsiteX2" fmla="*/ 1333500 w 1333500"/>
                <a:gd name="connsiteY2" fmla="*/ 1257300 h 1257300"/>
              </a:gdLst>
              <a:ahLst/>
              <a:cxnLst>
                <a:cxn ang="0">
                  <a:pos x="connsiteX0" y="connsiteY0"/>
                </a:cxn>
                <a:cxn ang="0">
                  <a:pos x="connsiteX1" y="connsiteY1"/>
                </a:cxn>
                <a:cxn ang="0">
                  <a:pos x="connsiteX2" y="connsiteY2"/>
                </a:cxn>
              </a:cxnLst>
              <a:rect l="l" t="t" r="r" b="b"/>
              <a:pathLst>
                <a:path w="1333500" h="1257300">
                  <a:moveTo>
                    <a:pt x="0" y="0"/>
                  </a:moveTo>
                  <a:cubicBezTo>
                    <a:pt x="193675" y="168275"/>
                    <a:pt x="387350" y="336550"/>
                    <a:pt x="609600" y="546100"/>
                  </a:cubicBezTo>
                  <a:cubicBezTo>
                    <a:pt x="831850" y="755650"/>
                    <a:pt x="1082675" y="1006475"/>
                    <a:pt x="1333500" y="1257300"/>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6" name="任意多边形 35"/>
            <p:cNvSpPr/>
            <p:nvPr/>
          </p:nvSpPr>
          <p:spPr>
            <a:xfrm rot="827472" flipH="1">
              <a:off x="3580099" y="3900910"/>
              <a:ext cx="145143" cy="133053"/>
            </a:xfrm>
            <a:custGeom>
              <a:avLst/>
              <a:gdLst>
                <a:gd name="connsiteX0" fmla="*/ 88331 w 146388"/>
                <a:gd name="connsiteY0" fmla="*/ 0 h 199434"/>
                <a:gd name="connsiteX1" fmla="*/ 1245 w 146388"/>
                <a:gd name="connsiteY1" fmla="*/ 188686 h 199434"/>
                <a:gd name="connsiteX2" fmla="*/ 146388 w 146388"/>
                <a:gd name="connsiteY2" fmla="*/ 159657 h 199434"/>
                <a:gd name="connsiteX0" fmla="*/ 88331 w 146388"/>
                <a:gd name="connsiteY0" fmla="*/ 0 h 188686"/>
                <a:gd name="connsiteX1" fmla="*/ 1245 w 146388"/>
                <a:gd name="connsiteY1" fmla="*/ 188686 h 188686"/>
                <a:gd name="connsiteX2" fmla="*/ 146388 w 146388"/>
                <a:gd name="connsiteY2" fmla="*/ 159657 h 188686"/>
                <a:gd name="connsiteX0" fmla="*/ 87086 w 145143"/>
                <a:gd name="connsiteY0" fmla="*/ 0 h 188686"/>
                <a:gd name="connsiteX1" fmla="*/ 0 w 145143"/>
                <a:gd name="connsiteY1" fmla="*/ 188686 h 188686"/>
                <a:gd name="connsiteX2" fmla="*/ 145143 w 145143"/>
                <a:gd name="connsiteY2" fmla="*/ 159657 h 188686"/>
              </a:gdLst>
              <a:ahLst/>
              <a:cxnLst>
                <a:cxn ang="0">
                  <a:pos x="connsiteX0" y="connsiteY0"/>
                </a:cxn>
                <a:cxn ang="0">
                  <a:pos x="connsiteX1" y="connsiteY1"/>
                </a:cxn>
                <a:cxn ang="0">
                  <a:pos x="connsiteX2" y="connsiteY2"/>
                </a:cxn>
              </a:cxnLst>
              <a:rect l="l" t="t" r="r" b="b"/>
              <a:pathLst>
                <a:path w="145143" h="188686">
                  <a:moveTo>
                    <a:pt x="87086" y="0"/>
                  </a:moveTo>
                  <a:lnTo>
                    <a:pt x="0" y="188686"/>
                  </a:lnTo>
                  <a:lnTo>
                    <a:pt x="145143" y="159657"/>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41" name="文本框 12"/>
          <p:cNvSpPr txBox="1"/>
          <p:nvPr/>
        </p:nvSpPr>
        <p:spPr>
          <a:xfrm>
            <a:off x="2554158" y="1129739"/>
            <a:ext cx="637250" cy="295221"/>
          </a:xfrm>
          <a:prstGeom prst="rect">
            <a:avLst/>
          </a:prstGeom>
          <a:noFill/>
        </p:spPr>
        <p:txBody>
          <a:bodyPr wrap="none" lIns="79006" tIns="39503" rIns="79006" bIns="39503" rtlCol="0">
            <a:spAutoFit/>
          </a:bodyPr>
          <a:lstStyle/>
          <a:p>
            <a:r>
              <a:rPr lang="en-US" altLang="zh-CN" sz="1400" dirty="0">
                <a:solidFill>
                  <a:schemeClr val="bg1">
                    <a:lumMod val="95000"/>
                  </a:schemeClr>
                </a:solidFill>
                <a:latin typeface="微软雅黑" panose="020B0503020204020204" pitchFamily="34" charset="-122"/>
                <a:ea typeface="微软雅黑" panose="020B0503020204020204" pitchFamily="34" charset="-122"/>
              </a:rPr>
              <a:t>100%</a:t>
            </a:r>
            <a:endParaRPr lang="zh-CN" altLang="en-US"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2" name="文本框 12"/>
          <p:cNvSpPr txBox="1"/>
          <p:nvPr/>
        </p:nvSpPr>
        <p:spPr>
          <a:xfrm>
            <a:off x="3289152" y="1443936"/>
            <a:ext cx="531452" cy="295221"/>
          </a:xfrm>
          <a:prstGeom prst="rect">
            <a:avLst/>
          </a:prstGeom>
          <a:noFill/>
        </p:spPr>
        <p:txBody>
          <a:bodyPr wrap="none" lIns="79006" tIns="39503" rIns="79006" bIns="39503" rtlCol="0">
            <a:spAutoFit/>
          </a:bodyPr>
          <a:lstStyle/>
          <a:p>
            <a:r>
              <a:rPr lang="en-US" altLang="zh-CN" sz="1400" dirty="0">
                <a:solidFill>
                  <a:schemeClr val="bg1">
                    <a:lumMod val="95000"/>
                  </a:schemeClr>
                </a:solidFill>
                <a:latin typeface="微软雅黑" panose="020B0503020204020204" pitchFamily="34" charset="-122"/>
                <a:ea typeface="微软雅黑" panose="020B0503020204020204" pitchFamily="34" charset="-122"/>
              </a:rPr>
              <a:t>90%</a:t>
            </a:r>
            <a:endParaRPr lang="zh-CN" altLang="en-US"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3" name="文本框 12"/>
          <p:cNvSpPr txBox="1"/>
          <p:nvPr/>
        </p:nvSpPr>
        <p:spPr>
          <a:xfrm>
            <a:off x="1056739" y="1618994"/>
            <a:ext cx="531452" cy="295221"/>
          </a:xfrm>
          <a:prstGeom prst="rect">
            <a:avLst/>
          </a:prstGeom>
          <a:noFill/>
        </p:spPr>
        <p:txBody>
          <a:bodyPr wrap="none" lIns="79006" tIns="39503" rIns="79006" bIns="39503" rtlCol="0">
            <a:spAutoFit/>
          </a:bodyPr>
          <a:lstStyle/>
          <a:p>
            <a:r>
              <a:rPr lang="en-US" altLang="zh-CN" sz="1400" dirty="0">
                <a:solidFill>
                  <a:schemeClr val="bg1">
                    <a:lumMod val="95000"/>
                  </a:schemeClr>
                </a:solidFill>
                <a:latin typeface="微软雅黑" panose="020B0503020204020204" pitchFamily="34" charset="-122"/>
                <a:ea typeface="微软雅黑" panose="020B0503020204020204" pitchFamily="34" charset="-122"/>
              </a:rPr>
              <a:t>75%</a:t>
            </a:r>
            <a:endParaRPr lang="zh-CN" altLang="en-US"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4" name="文本框 12"/>
          <p:cNvSpPr txBox="1"/>
          <p:nvPr/>
        </p:nvSpPr>
        <p:spPr>
          <a:xfrm>
            <a:off x="1799982" y="2025311"/>
            <a:ext cx="531452" cy="295221"/>
          </a:xfrm>
          <a:prstGeom prst="rect">
            <a:avLst/>
          </a:prstGeom>
          <a:noFill/>
        </p:spPr>
        <p:txBody>
          <a:bodyPr wrap="none" lIns="79006" tIns="39503" rIns="79006" bIns="39503" rtlCol="0">
            <a:spAutoFit/>
          </a:bodyPr>
          <a:lstStyle/>
          <a:p>
            <a:r>
              <a:rPr lang="en-US" altLang="zh-CN" sz="1400" dirty="0">
                <a:solidFill>
                  <a:schemeClr val="bg1">
                    <a:lumMod val="95000"/>
                  </a:schemeClr>
                </a:solidFill>
                <a:latin typeface="微软雅黑" panose="020B0503020204020204" pitchFamily="34" charset="-122"/>
                <a:ea typeface="微软雅黑" panose="020B0503020204020204" pitchFamily="34" charset="-122"/>
              </a:rPr>
              <a:t>40%</a:t>
            </a:r>
            <a:endParaRPr lang="zh-CN" altLang="en-US" sz="1400"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554157" y="1492466"/>
            <a:ext cx="493436" cy="2009925"/>
            <a:chOff x="2887627" y="1803351"/>
            <a:chExt cx="557859" cy="2428598"/>
          </a:xfrm>
        </p:grpSpPr>
        <p:sp>
          <p:nvSpPr>
            <p:cNvPr id="38" name="矩形 1"/>
            <p:cNvSpPr/>
            <p:nvPr/>
          </p:nvSpPr>
          <p:spPr>
            <a:xfrm>
              <a:off x="2887627" y="1803351"/>
              <a:ext cx="539327" cy="2391342"/>
            </a:xfrm>
            <a:custGeom>
              <a:avLst/>
              <a:gdLst>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0 w 1584176"/>
                <a:gd name="connsiteY4" fmla="*/ 0 h 1584176"/>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91440 w 1584176"/>
                <a:gd name="connsiteY4" fmla="*/ 91440 h 1584176"/>
                <a:gd name="connsiteX0" fmla="*/ 55756 w 1584176"/>
                <a:gd name="connsiteY0" fmla="*/ 0 h 1651083"/>
                <a:gd name="connsiteX1" fmla="*/ 1584176 w 1584176"/>
                <a:gd name="connsiteY1" fmla="*/ 66907 h 1651083"/>
                <a:gd name="connsiteX2" fmla="*/ 1584176 w 1584176"/>
                <a:gd name="connsiteY2" fmla="*/ 1651083 h 1651083"/>
                <a:gd name="connsiteX3" fmla="*/ 0 w 1584176"/>
                <a:gd name="connsiteY3" fmla="*/ 1651083 h 1651083"/>
                <a:gd name="connsiteX4" fmla="*/ 91440 w 1584176"/>
                <a:gd name="connsiteY4" fmla="*/ 158347 h 1651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4176" h="1651083">
                  <a:moveTo>
                    <a:pt x="55756" y="0"/>
                  </a:moveTo>
                  <a:lnTo>
                    <a:pt x="1584176" y="66907"/>
                  </a:lnTo>
                  <a:lnTo>
                    <a:pt x="1584176" y="1651083"/>
                  </a:lnTo>
                  <a:lnTo>
                    <a:pt x="0" y="1651083"/>
                  </a:lnTo>
                  <a:cubicBezTo>
                    <a:pt x="0" y="1123024"/>
                    <a:pt x="91440" y="158347"/>
                    <a:pt x="91440" y="158347"/>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7" name="任意多边形 46"/>
            <p:cNvSpPr/>
            <p:nvPr/>
          </p:nvSpPr>
          <p:spPr>
            <a:xfrm rot="16200000">
              <a:off x="2050788" y="2837250"/>
              <a:ext cx="2231538" cy="557859"/>
            </a:xfrm>
            <a:custGeom>
              <a:avLst/>
              <a:gdLst>
                <a:gd name="connsiteX0" fmla="*/ 71787 w 2751467"/>
                <a:gd name="connsiteY0" fmla="*/ 238613 h 524405"/>
                <a:gd name="connsiteX1" fmla="*/ 14637 w 2751467"/>
                <a:gd name="connsiteY1" fmla="*/ 438638 h 524405"/>
                <a:gd name="connsiteX2" fmla="*/ 309912 w 2751467"/>
                <a:gd name="connsiteY2" fmla="*/ 190988 h 524405"/>
                <a:gd name="connsiteX3" fmla="*/ 147987 w 2751467"/>
                <a:gd name="connsiteY3" fmla="*/ 505313 h 524405"/>
                <a:gd name="connsiteX4" fmla="*/ 471837 w 2751467"/>
                <a:gd name="connsiteY4" fmla="*/ 152888 h 524405"/>
                <a:gd name="connsiteX5" fmla="*/ 538512 w 2751467"/>
                <a:gd name="connsiteY5" fmla="*/ 505313 h 524405"/>
                <a:gd name="connsiteX6" fmla="*/ 719487 w 2751467"/>
                <a:gd name="connsiteY6" fmla="*/ 143363 h 524405"/>
                <a:gd name="connsiteX7" fmla="*/ 852837 w 2751467"/>
                <a:gd name="connsiteY7" fmla="*/ 505313 h 524405"/>
                <a:gd name="connsiteX8" fmla="*/ 1014762 w 2751467"/>
                <a:gd name="connsiteY8" fmla="*/ 143363 h 524405"/>
                <a:gd name="connsiteX9" fmla="*/ 1167162 w 2751467"/>
                <a:gd name="connsiteY9" fmla="*/ 476738 h 524405"/>
                <a:gd name="connsiteX10" fmla="*/ 1271937 w 2751467"/>
                <a:gd name="connsiteY10" fmla="*/ 162413 h 524405"/>
                <a:gd name="connsiteX11" fmla="*/ 1367187 w 2751467"/>
                <a:gd name="connsiteY11" fmla="*/ 486263 h 524405"/>
                <a:gd name="connsiteX12" fmla="*/ 1452912 w 2751467"/>
                <a:gd name="connsiteY12" fmla="*/ 124313 h 524405"/>
                <a:gd name="connsiteX13" fmla="*/ 1681512 w 2751467"/>
                <a:gd name="connsiteY13" fmla="*/ 524363 h 524405"/>
                <a:gd name="connsiteX14" fmla="*/ 1748187 w 2751467"/>
                <a:gd name="connsiteY14" fmla="*/ 95738 h 524405"/>
                <a:gd name="connsiteX15" fmla="*/ 2043462 w 2751467"/>
                <a:gd name="connsiteY15" fmla="*/ 467213 h 524405"/>
                <a:gd name="connsiteX16" fmla="*/ 2024412 w 2751467"/>
                <a:gd name="connsiteY16" fmla="*/ 38588 h 524405"/>
                <a:gd name="connsiteX17" fmla="*/ 2291112 w 2751467"/>
                <a:gd name="connsiteY17" fmla="*/ 467213 h 524405"/>
                <a:gd name="connsiteX18" fmla="*/ 2272062 w 2751467"/>
                <a:gd name="connsiteY18" fmla="*/ 488 h 524405"/>
                <a:gd name="connsiteX19" fmla="*/ 2538762 w 2751467"/>
                <a:gd name="connsiteY19" fmla="*/ 371963 h 524405"/>
                <a:gd name="connsiteX20" fmla="*/ 2529237 w 2751467"/>
                <a:gd name="connsiteY20" fmla="*/ 67163 h 524405"/>
                <a:gd name="connsiteX21" fmla="*/ 2738787 w 2751467"/>
                <a:gd name="connsiteY21" fmla="*/ 400538 h 524405"/>
                <a:gd name="connsiteX22" fmla="*/ 2710212 w 2751467"/>
                <a:gd name="connsiteY22" fmla="*/ 29063 h 524405"/>
                <a:gd name="connsiteX0" fmla="*/ 0 w 2736830"/>
                <a:gd name="connsiteY0" fmla="*/ 438638 h 524405"/>
                <a:gd name="connsiteX1" fmla="*/ 295275 w 2736830"/>
                <a:gd name="connsiteY1" fmla="*/ 190988 h 524405"/>
                <a:gd name="connsiteX2" fmla="*/ 133350 w 2736830"/>
                <a:gd name="connsiteY2" fmla="*/ 505313 h 524405"/>
                <a:gd name="connsiteX3" fmla="*/ 457200 w 2736830"/>
                <a:gd name="connsiteY3" fmla="*/ 152888 h 524405"/>
                <a:gd name="connsiteX4" fmla="*/ 523875 w 2736830"/>
                <a:gd name="connsiteY4" fmla="*/ 505313 h 524405"/>
                <a:gd name="connsiteX5" fmla="*/ 704850 w 2736830"/>
                <a:gd name="connsiteY5" fmla="*/ 143363 h 524405"/>
                <a:gd name="connsiteX6" fmla="*/ 838200 w 2736830"/>
                <a:gd name="connsiteY6" fmla="*/ 505313 h 524405"/>
                <a:gd name="connsiteX7" fmla="*/ 1000125 w 2736830"/>
                <a:gd name="connsiteY7" fmla="*/ 143363 h 524405"/>
                <a:gd name="connsiteX8" fmla="*/ 1152525 w 2736830"/>
                <a:gd name="connsiteY8" fmla="*/ 476738 h 524405"/>
                <a:gd name="connsiteX9" fmla="*/ 1257300 w 2736830"/>
                <a:gd name="connsiteY9" fmla="*/ 162413 h 524405"/>
                <a:gd name="connsiteX10" fmla="*/ 1352550 w 2736830"/>
                <a:gd name="connsiteY10" fmla="*/ 486263 h 524405"/>
                <a:gd name="connsiteX11" fmla="*/ 1438275 w 2736830"/>
                <a:gd name="connsiteY11" fmla="*/ 124313 h 524405"/>
                <a:gd name="connsiteX12" fmla="*/ 1666875 w 2736830"/>
                <a:gd name="connsiteY12" fmla="*/ 524363 h 524405"/>
                <a:gd name="connsiteX13" fmla="*/ 1733550 w 2736830"/>
                <a:gd name="connsiteY13" fmla="*/ 95738 h 524405"/>
                <a:gd name="connsiteX14" fmla="*/ 2028825 w 2736830"/>
                <a:gd name="connsiteY14" fmla="*/ 467213 h 524405"/>
                <a:gd name="connsiteX15" fmla="*/ 2009775 w 2736830"/>
                <a:gd name="connsiteY15" fmla="*/ 38588 h 524405"/>
                <a:gd name="connsiteX16" fmla="*/ 2276475 w 2736830"/>
                <a:gd name="connsiteY16" fmla="*/ 467213 h 524405"/>
                <a:gd name="connsiteX17" fmla="*/ 2257425 w 2736830"/>
                <a:gd name="connsiteY17" fmla="*/ 488 h 524405"/>
                <a:gd name="connsiteX18" fmla="*/ 2524125 w 2736830"/>
                <a:gd name="connsiteY18" fmla="*/ 371963 h 524405"/>
                <a:gd name="connsiteX19" fmla="*/ 2514600 w 2736830"/>
                <a:gd name="connsiteY19" fmla="*/ 67163 h 524405"/>
                <a:gd name="connsiteX20" fmla="*/ 2724150 w 2736830"/>
                <a:gd name="connsiteY20" fmla="*/ 400538 h 524405"/>
                <a:gd name="connsiteX21" fmla="*/ 2695575 w 2736830"/>
                <a:gd name="connsiteY21" fmla="*/ 29063 h 524405"/>
                <a:gd name="connsiteX0" fmla="*/ 164313 w 2605868"/>
                <a:gd name="connsiteY0" fmla="*/ 190988 h 524405"/>
                <a:gd name="connsiteX1" fmla="*/ 2388 w 2605868"/>
                <a:gd name="connsiteY1" fmla="*/ 505313 h 524405"/>
                <a:gd name="connsiteX2" fmla="*/ 326238 w 2605868"/>
                <a:gd name="connsiteY2" fmla="*/ 152888 h 524405"/>
                <a:gd name="connsiteX3" fmla="*/ 392913 w 2605868"/>
                <a:gd name="connsiteY3" fmla="*/ 505313 h 524405"/>
                <a:gd name="connsiteX4" fmla="*/ 573888 w 2605868"/>
                <a:gd name="connsiteY4" fmla="*/ 143363 h 524405"/>
                <a:gd name="connsiteX5" fmla="*/ 707238 w 2605868"/>
                <a:gd name="connsiteY5" fmla="*/ 505313 h 524405"/>
                <a:gd name="connsiteX6" fmla="*/ 869163 w 2605868"/>
                <a:gd name="connsiteY6" fmla="*/ 143363 h 524405"/>
                <a:gd name="connsiteX7" fmla="*/ 1021563 w 2605868"/>
                <a:gd name="connsiteY7" fmla="*/ 476738 h 524405"/>
                <a:gd name="connsiteX8" fmla="*/ 1126338 w 2605868"/>
                <a:gd name="connsiteY8" fmla="*/ 162413 h 524405"/>
                <a:gd name="connsiteX9" fmla="*/ 1221588 w 2605868"/>
                <a:gd name="connsiteY9" fmla="*/ 486263 h 524405"/>
                <a:gd name="connsiteX10" fmla="*/ 1307313 w 2605868"/>
                <a:gd name="connsiteY10" fmla="*/ 124313 h 524405"/>
                <a:gd name="connsiteX11" fmla="*/ 1535913 w 2605868"/>
                <a:gd name="connsiteY11" fmla="*/ 524363 h 524405"/>
                <a:gd name="connsiteX12" fmla="*/ 1602588 w 2605868"/>
                <a:gd name="connsiteY12" fmla="*/ 95738 h 524405"/>
                <a:gd name="connsiteX13" fmla="*/ 1897863 w 2605868"/>
                <a:gd name="connsiteY13" fmla="*/ 467213 h 524405"/>
                <a:gd name="connsiteX14" fmla="*/ 1878813 w 2605868"/>
                <a:gd name="connsiteY14" fmla="*/ 38588 h 524405"/>
                <a:gd name="connsiteX15" fmla="*/ 2145513 w 2605868"/>
                <a:gd name="connsiteY15" fmla="*/ 467213 h 524405"/>
                <a:gd name="connsiteX16" fmla="*/ 2126463 w 2605868"/>
                <a:gd name="connsiteY16" fmla="*/ 488 h 524405"/>
                <a:gd name="connsiteX17" fmla="*/ 2393163 w 2605868"/>
                <a:gd name="connsiteY17" fmla="*/ 371963 h 524405"/>
                <a:gd name="connsiteX18" fmla="*/ 2383638 w 2605868"/>
                <a:gd name="connsiteY18" fmla="*/ 67163 h 524405"/>
                <a:gd name="connsiteX19" fmla="*/ 2593188 w 2605868"/>
                <a:gd name="connsiteY19" fmla="*/ 400538 h 524405"/>
                <a:gd name="connsiteX20" fmla="*/ 2564613 w 2605868"/>
                <a:gd name="connsiteY20" fmla="*/ 29063 h 524405"/>
                <a:gd name="connsiteX0" fmla="*/ 0 w 2603480"/>
                <a:gd name="connsiteY0" fmla="*/ 505313 h 524405"/>
                <a:gd name="connsiteX1" fmla="*/ 323850 w 2603480"/>
                <a:gd name="connsiteY1" fmla="*/ 152888 h 524405"/>
                <a:gd name="connsiteX2" fmla="*/ 390525 w 2603480"/>
                <a:gd name="connsiteY2" fmla="*/ 505313 h 524405"/>
                <a:gd name="connsiteX3" fmla="*/ 571500 w 2603480"/>
                <a:gd name="connsiteY3" fmla="*/ 143363 h 524405"/>
                <a:gd name="connsiteX4" fmla="*/ 704850 w 2603480"/>
                <a:gd name="connsiteY4" fmla="*/ 505313 h 524405"/>
                <a:gd name="connsiteX5" fmla="*/ 866775 w 2603480"/>
                <a:gd name="connsiteY5" fmla="*/ 143363 h 524405"/>
                <a:gd name="connsiteX6" fmla="*/ 1019175 w 2603480"/>
                <a:gd name="connsiteY6" fmla="*/ 476738 h 524405"/>
                <a:gd name="connsiteX7" fmla="*/ 1123950 w 2603480"/>
                <a:gd name="connsiteY7" fmla="*/ 162413 h 524405"/>
                <a:gd name="connsiteX8" fmla="*/ 1219200 w 2603480"/>
                <a:gd name="connsiteY8" fmla="*/ 486263 h 524405"/>
                <a:gd name="connsiteX9" fmla="*/ 1304925 w 2603480"/>
                <a:gd name="connsiteY9" fmla="*/ 124313 h 524405"/>
                <a:gd name="connsiteX10" fmla="*/ 1533525 w 2603480"/>
                <a:gd name="connsiteY10" fmla="*/ 524363 h 524405"/>
                <a:gd name="connsiteX11" fmla="*/ 1600200 w 2603480"/>
                <a:gd name="connsiteY11" fmla="*/ 95738 h 524405"/>
                <a:gd name="connsiteX12" fmla="*/ 1895475 w 2603480"/>
                <a:gd name="connsiteY12" fmla="*/ 467213 h 524405"/>
                <a:gd name="connsiteX13" fmla="*/ 1876425 w 2603480"/>
                <a:gd name="connsiteY13" fmla="*/ 38588 h 524405"/>
                <a:gd name="connsiteX14" fmla="*/ 2143125 w 2603480"/>
                <a:gd name="connsiteY14" fmla="*/ 467213 h 524405"/>
                <a:gd name="connsiteX15" fmla="*/ 2124075 w 2603480"/>
                <a:gd name="connsiteY15" fmla="*/ 488 h 524405"/>
                <a:gd name="connsiteX16" fmla="*/ 2390775 w 2603480"/>
                <a:gd name="connsiteY16" fmla="*/ 371963 h 524405"/>
                <a:gd name="connsiteX17" fmla="*/ 2381250 w 2603480"/>
                <a:gd name="connsiteY17" fmla="*/ 67163 h 524405"/>
                <a:gd name="connsiteX18" fmla="*/ 2590800 w 2603480"/>
                <a:gd name="connsiteY18" fmla="*/ 400538 h 524405"/>
                <a:gd name="connsiteX19" fmla="*/ 2562225 w 2603480"/>
                <a:gd name="connsiteY19" fmla="*/ 29063 h 524405"/>
                <a:gd name="connsiteX0" fmla="*/ 0 w 2279630"/>
                <a:gd name="connsiteY0" fmla="*/ 152888 h 524405"/>
                <a:gd name="connsiteX1" fmla="*/ 66675 w 2279630"/>
                <a:gd name="connsiteY1" fmla="*/ 505313 h 524405"/>
                <a:gd name="connsiteX2" fmla="*/ 247650 w 2279630"/>
                <a:gd name="connsiteY2" fmla="*/ 143363 h 524405"/>
                <a:gd name="connsiteX3" fmla="*/ 381000 w 2279630"/>
                <a:gd name="connsiteY3" fmla="*/ 505313 h 524405"/>
                <a:gd name="connsiteX4" fmla="*/ 542925 w 2279630"/>
                <a:gd name="connsiteY4" fmla="*/ 143363 h 524405"/>
                <a:gd name="connsiteX5" fmla="*/ 695325 w 2279630"/>
                <a:gd name="connsiteY5" fmla="*/ 476738 h 524405"/>
                <a:gd name="connsiteX6" fmla="*/ 800100 w 2279630"/>
                <a:gd name="connsiteY6" fmla="*/ 162413 h 524405"/>
                <a:gd name="connsiteX7" fmla="*/ 895350 w 2279630"/>
                <a:gd name="connsiteY7" fmla="*/ 486263 h 524405"/>
                <a:gd name="connsiteX8" fmla="*/ 981075 w 2279630"/>
                <a:gd name="connsiteY8" fmla="*/ 124313 h 524405"/>
                <a:gd name="connsiteX9" fmla="*/ 1209675 w 2279630"/>
                <a:gd name="connsiteY9" fmla="*/ 524363 h 524405"/>
                <a:gd name="connsiteX10" fmla="*/ 1276350 w 2279630"/>
                <a:gd name="connsiteY10" fmla="*/ 95738 h 524405"/>
                <a:gd name="connsiteX11" fmla="*/ 1571625 w 2279630"/>
                <a:gd name="connsiteY11" fmla="*/ 467213 h 524405"/>
                <a:gd name="connsiteX12" fmla="*/ 1552575 w 2279630"/>
                <a:gd name="connsiteY12" fmla="*/ 38588 h 524405"/>
                <a:gd name="connsiteX13" fmla="*/ 1819275 w 2279630"/>
                <a:gd name="connsiteY13" fmla="*/ 467213 h 524405"/>
                <a:gd name="connsiteX14" fmla="*/ 1800225 w 2279630"/>
                <a:gd name="connsiteY14" fmla="*/ 488 h 524405"/>
                <a:gd name="connsiteX15" fmla="*/ 2066925 w 2279630"/>
                <a:gd name="connsiteY15" fmla="*/ 371963 h 524405"/>
                <a:gd name="connsiteX16" fmla="*/ 2057400 w 2279630"/>
                <a:gd name="connsiteY16" fmla="*/ 67163 h 524405"/>
                <a:gd name="connsiteX17" fmla="*/ 2266950 w 2279630"/>
                <a:gd name="connsiteY17" fmla="*/ 400538 h 524405"/>
                <a:gd name="connsiteX18" fmla="*/ 2238375 w 2279630"/>
                <a:gd name="connsiteY18" fmla="*/ 29063 h 524405"/>
                <a:gd name="connsiteX0" fmla="*/ 0 w 2212955"/>
                <a:gd name="connsiteY0" fmla="*/ 505313 h 524405"/>
                <a:gd name="connsiteX1" fmla="*/ 180975 w 2212955"/>
                <a:gd name="connsiteY1" fmla="*/ 143363 h 524405"/>
                <a:gd name="connsiteX2" fmla="*/ 314325 w 2212955"/>
                <a:gd name="connsiteY2" fmla="*/ 505313 h 524405"/>
                <a:gd name="connsiteX3" fmla="*/ 476250 w 2212955"/>
                <a:gd name="connsiteY3" fmla="*/ 143363 h 524405"/>
                <a:gd name="connsiteX4" fmla="*/ 628650 w 2212955"/>
                <a:gd name="connsiteY4" fmla="*/ 476738 h 524405"/>
                <a:gd name="connsiteX5" fmla="*/ 733425 w 2212955"/>
                <a:gd name="connsiteY5" fmla="*/ 162413 h 524405"/>
                <a:gd name="connsiteX6" fmla="*/ 828675 w 2212955"/>
                <a:gd name="connsiteY6" fmla="*/ 486263 h 524405"/>
                <a:gd name="connsiteX7" fmla="*/ 914400 w 2212955"/>
                <a:gd name="connsiteY7" fmla="*/ 124313 h 524405"/>
                <a:gd name="connsiteX8" fmla="*/ 1143000 w 2212955"/>
                <a:gd name="connsiteY8" fmla="*/ 524363 h 524405"/>
                <a:gd name="connsiteX9" fmla="*/ 1209675 w 2212955"/>
                <a:gd name="connsiteY9" fmla="*/ 95738 h 524405"/>
                <a:gd name="connsiteX10" fmla="*/ 1504950 w 2212955"/>
                <a:gd name="connsiteY10" fmla="*/ 467213 h 524405"/>
                <a:gd name="connsiteX11" fmla="*/ 1485900 w 2212955"/>
                <a:gd name="connsiteY11" fmla="*/ 38588 h 524405"/>
                <a:gd name="connsiteX12" fmla="*/ 1752600 w 2212955"/>
                <a:gd name="connsiteY12" fmla="*/ 467213 h 524405"/>
                <a:gd name="connsiteX13" fmla="*/ 1733550 w 2212955"/>
                <a:gd name="connsiteY13" fmla="*/ 488 h 524405"/>
                <a:gd name="connsiteX14" fmla="*/ 2000250 w 2212955"/>
                <a:gd name="connsiteY14" fmla="*/ 371963 h 524405"/>
                <a:gd name="connsiteX15" fmla="*/ 1990725 w 2212955"/>
                <a:gd name="connsiteY15" fmla="*/ 67163 h 524405"/>
                <a:gd name="connsiteX16" fmla="*/ 2200275 w 2212955"/>
                <a:gd name="connsiteY16" fmla="*/ 400538 h 524405"/>
                <a:gd name="connsiteX17" fmla="*/ 2171700 w 2212955"/>
                <a:gd name="connsiteY17" fmla="*/ 29063 h 524405"/>
                <a:gd name="connsiteX0" fmla="*/ 0 w 2031980"/>
                <a:gd name="connsiteY0" fmla="*/ 143363 h 524405"/>
                <a:gd name="connsiteX1" fmla="*/ 133350 w 2031980"/>
                <a:gd name="connsiteY1" fmla="*/ 505313 h 524405"/>
                <a:gd name="connsiteX2" fmla="*/ 295275 w 2031980"/>
                <a:gd name="connsiteY2" fmla="*/ 143363 h 524405"/>
                <a:gd name="connsiteX3" fmla="*/ 447675 w 2031980"/>
                <a:gd name="connsiteY3" fmla="*/ 476738 h 524405"/>
                <a:gd name="connsiteX4" fmla="*/ 552450 w 2031980"/>
                <a:gd name="connsiteY4" fmla="*/ 162413 h 524405"/>
                <a:gd name="connsiteX5" fmla="*/ 647700 w 2031980"/>
                <a:gd name="connsiteY5" fmla="*/ 486263 h 524405"/>
                <a:gd name="connsiteX6" fmla="*/ 733425 w 2031980"/>
                <a:gd name="connsiteY6" fmla="*/ 124313 h 524405"/>
                <a:gd name="connsiteX7" fmla="*/ 962025 w 2031980"/>
                <a:gd name="connsiteY7" fmla="*/ 524363 h 524405"/>
                <a:gd name="connsiteX8" fmla="*/ 1028700 w 2031980"/>
                <a:gd name="connsiteY8" fmla="*/ 95738 h 524405"/>
                <a:gd name="connsiteX9" fmla="*/ 1323975 w 2031980"/>
                <a:gd name="connsiteY9" fmla="*/ 467213 h 524405"/>
                <a:gd name="connsiteX10" fmla="*/ 1304925 w 2031980"/>
                <a:gd name="connsiteY10" fmla="*/ 38588 h 524405"/>
                <a:gd name="connsiteX11" fmla="*/ 1571625 w 2031980"/>
                <a:gd name="connsiteY11" fmla="*/ 467213 h 524405"/>
                <a:gd name="connsiteX12" fmla="*/ 1552575 w 2031980"/>
                <a:gd name="connsiteY12" fmla="*/ 488 h 524405"/>
                <a:gd name="connsiteX13" fmla="*/ 1819275 w 2031980"/>
                <a:gd name="connsiteY13" fmla="*/ 371963 h 524405"/>
                <a:gd name="connsiteX14" fmla="*/ 1809750 w 2031980"/>
                <a:gd name="connsiteY14" fmla="*/ 67163 h 524405"/>
                <a:gd name="connsiteX15" fmla="*/ 2019300 w 2031980"/>
                <a:gd name="connsiteY15" fmla="*/ 400538 h 524405"/>
                <a:gd name="connsiteX16" fmla="*/ 1990725 w 2031980"/>
                <a:gd name="connsiteY16" fmla="*/ 29063 h 52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31980" h="524405">
                  <a:moveTo>
                    <a:pt x="0" y="143363"/>
                  </a:moveTo>
                  <a:cubicBezTo>
                    <a:pt x="52387" y="143363"/>
                    <a:pt x="84138" y="505313"/>
                    <a:pt x="133350" y="505313"/>
                  </a:cubicBezTo>
                  <a:cubicBezTo>
                    <a:pt x="182562" y="505313"/>
                    <a:pt x="242888" y="148125"/>
                    <a:pt x="295275" y="143363"/>
                  </a:cubicBezTo>
                  <a:cubicBezTo>
                    <a:pt x="347662" y="138601"/>
                    <a:pt x="404813" y="473563"/>
                    <a:pt x="447675" y="476738"/>
                  </a:cubicBezTo>
                  <a:cubicBezTo>
                    <a:pt x="490537" y="479913"/>
                    <a:pt x="519113" y="160826"/>
                    <a:pt x="552450" y="162413"/>
                  </a:cubicBezTo>
                  <a:cubicBezTo>
                    <a:pt x="585787" y="164000"/>
                    <a:pt x="617538" y="492613"/>
                    <a:pt x="647700" y="486263"/>
                  </a:cubicBezTo>
                  <a:cubicBezTo>
                    <a:pt x="677862" y="479913"/>
                    <a:pt x="681038" y="117963"/>
                    <a:pt x="733425" y="124313"/>
                  </a:cubicBezTo>
                  <a:cubicBezTo>
                    <a:pt x="785812" y="130663"/>
                    <a:pt x="912813" y="529126"/>
                    <a:pt x="962025" y="524363"/>
                  </a:cubicBezTo>
                  <a:cubicBezTo>
                    <a:pt x="1011238" y="519601"/>
                    <a:pt x="968375" y="105263"/>
                    <a:pt x="1028700" y="95738"/>
                  </a:cubicBezTo>
                  <a:cubicBezTo>
                    <a:pt x="1089025" y="86213"/>
                    <a:pt x="1277938" y="476738"/>
                    <a:pt x="1323975" y="467213"/>
                  </a:cubicBezTo>
                  <a:cubicBezTo>
                    <a:pt x="1370013" y="457688"/>
                    <a:pt x="1263650" y="38588"/>
                    <a:pt x="1304925" y="38588"/>
                  </a:cubicBezTo>
                  <a:cubicBezTo>
                    <a:pt x="1346200" y="38588"/>
                    <a:pt x="1530350" y="473563"/>
                    <a:pt x="1571625" y="467213"/>
                  </a:cubicBezTo>
                  <a:cubicBezTo>
                    <a:pt x="1612900" y="460863"/>
                    <a:pt x="1511300" y="16363"/>
                    <a:pt x="1552575" y="488"/>
                  </a:cubicBezTo>
                  <a:cubicBezTo>
                    <a:pt x="1593850" y="-15387"/>
                    <a:pt x="1776413" y="360851"/>
                    <a:pt x="1819275" y="371963"/>
                  </a:cubicBezTo>
                  <a:cubicBezTo>
                    <a:pt x="1862137" y="383075"/>
                    <a:pt x="1776413" y="62401"/>
                    <a:pt x="1809750" y="67163"/>
                  </a:cubicBezTo>
                  <a:cubicBezTo>
                    <a:pt x="1843087" y="71925"/>
                    <a:pt x="1989138" y="406888"/>
                    <a:pt x="2019300" y="400538"/>
                  </a:cubicBezTo>
                  <a:cubicBezTo>
                    <a:pt x="2049462" y="394188"/>
                    <a:pt x="2020093" y="211625"/>
                    <a:pt x="1990725" y="29063"/>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grpSp>
      <p:grpSp>
        <p:nvGrpSpPr>
          <p:cNvPr id="2" name="组合 1"/>
          <p:cNvGrpSpPr/>
          <p:nvPr/>
        </p:nvGrpSpPr>
        <p:grpSpPr>
          <a:xfrm>
            <a:off x="1056739" y="1945727"/>
            <a:ext cx="477044" cy="1531740"/>
            <a:chOff x="1194706" y="2351028"/>
            <a:chExt cx="539327" cy="1850806"/>
          </a:xfrm>
        </p:grpSpPr>
        <p:sp>
          <p:nvSpPr>
            <p:cNvPr id="30" name="矩形 1"/>
            <p:cNvSpPr/>
            <p:nvPr/>
          </p:nvSpPr>
          <p:spPr>
            <a:xfrm>
              <a:off x="1194706" y="2351028"/>
              <a:ext cx="539327" cy="1833166"/>
            </a:xfrm>
            <a:custGeom>
              <a:avLst/>
              <a:gdLst>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0 w 1584176"/>
                <a:gd name="connsiteY4" fmla="*/ 0 h 1584176"/>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91440 w 1584176"/>
                <a:gd name="connsiteY4" fmla="*/ 91440 h 1584176"/>
                <a:gd name="connsiteX0" fmla="*/ 55756 w 1584176"/>
                <a:gd name="connsiteY0" fmla="*/ 0 h 1651083"/>
                <a:gd name="connsiteX1" fmla="*/ 1584176 w 1584176"/>
                <a:gd name="connsiteY1" fmla="*/ 66907 h 1651083"/>
                <a:gd name="connsiteX2" fmla="*/ 1584176 w 1584176"/>
                <a:gd name="connsiteY2" fmla="*/ 1651083 h 1651083"/>
                <a:gd name="connsiteX3" fmla="*/ 0 w 1584176"/>
                <a:gd name="connsiteY3" fmla="*/ 1651083 h 1651083"/>
                <a:gd name="connsiteX4" fmla="*/ 91440 w 1584176"/>
                <a:gd name="connsiteY4" fmla="*/ 158347 h 1651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4176" h="1651083">
                  <a:moveTo>
                    <a:pt x="55756" y="0"/>
                  </a:moveTo>
                  <a:lnTo>
                    <a:pt x="1584176" y="66907"/>
                  </a:lnTo>
                  <a:lnTo>
                    <a:pt x="1584176" y="1651083"/>
                  </a:lnTo>
                  <a:lnTo>
                    <a:pt x="0" y="1651083"/>
                  </a:lnTo>
                  <a:cubicBezTo>
                    <a:pt x="0" y="1123024"/>
                    <a:pt x="91440" y="158347"/>
                    <a:pt x="91440" y="158347"/>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8" name="任意多边形 47"/>
            <p:cNvSpPr/>
            <p:nvPr/>
          </p:nvSpPr>
          <p:spPr>
            <a:xfrm rot="16200000">
              <a:off x="531675" y="3110223"/>
              <a:ext cx="1754644" cy="428578"/>
            </a:xfrm>
            <a:custGeom>
              <a:avLst/>
              <a:gdLst>
                <a:gd name="connsiteX0" fmla="*/ 71787 w 2751467"/>
                <a:gd name="connsiteY0" fmla="*/ 238613 h 524405"/>
                <a:gd name="connsiteX1" fmla="*/ 14637 w 2751467"/>
                <a:gd name="connsiteY1" fmla="*/ 438638 h 524405"/>
                <a:gd name="connsiteX2" fmla="*/ 309912 w 2751467"/>
                <a:gd name="connsiteY2" fmla="*/ 190988 h 524405"/>
                <a:gd name="connsiteX3" fmla="*/ 147987 w 2751467"/>
                <a:gd name="connsiteY3" fmla="*/ 505313 h 524405"/>
                <a:gd name="connsiteX4" fmla="*/ 471837 w 2751467"/>
                <a:gd name="connsiteY4" fmla="*/ 152888 h 524405"/>
                <a:gd name="connsiteX5" fmla="*/ 538512 w 2751467"/>
                <a:gd name="connsiteY5" fmla="*/ 505313 h 524405"/>
                <a:gd name="connsiteX6" fmla="*/ 719487 w 2751467"/>
                <a:gd name="connsiteY6" fmla="*/ 143363 h 524405"/>
                <a:gd name="connsiteX7" fmla="*/ 852837 w 2751467"/>
                <a:gd name="connsiteY7" fmla="*/ 505313 h 524405"/>
                <a:gd name="connsiteX8" fmla="*/ 1014762 w 2751467"/>
                <a:gd name="connsiteY8" fmla="*/ 143363 h 524405"/>
                <a:gd name="connsiteX9" fmla="*/ 1167162 w 2751467"/>
                <a:gd name="connsiteY9" fmla="*/ 476738 h 524405"/>
                <a:gd name="connsiteX10" fmla="*/ 1271937 w 2751467"/>
                <a:gd name="connsiteY10" fmla="*/ 162413 h 524405"/>
                <a:gd name="connsiteX11" fmla="*/ 1367187 w 2751467"/>
                <a:gd name="connsiteY11" fmla="*/ 486263 h 524405"/>
                <a:gd name="connsiteX12" fmla="*/ 1452912 w 2751467"/>
                <a:gd name="connsiteY12" fmla="*/ 124313 h 524405"/>
                <a:gd name="connsiteX13" fmla="*/ 1681512 w 2751467"/>
                <a:gd name="connsiteY13" fmla="*/ 524363 h 524405"/>
                <a:gd name="connsiteX14" fmla="*/ 1748187 w 2751467"/>
                <a:gd name="connsiteY14" fmla="*/ 95738 h 524405"/>
                <a:gd name="connsiteX15" fmla="*/ 2043462 w 2751467"/>
                <a:gd name="connsiteY15" fmla="*/ 467213 h 524405"/>
                <a:gd name="connsiteX16" fmla="*/ 2024412 w 2751467"/>
                <a:gd name="connsiteY16" fmla="*/ 38588 h 524405"/>
                <a:gd name="connsiteX17" fmla="*/ 2291112 w 2751467"/>
                <a:gd name="connsiteY17" fmla="*/ 467213 h 524405"/>
                <a:gd name="connsiteX18" fmla="*/ 2272062 w 2751467"/>
                <a:gd name="connsiteY18" fmla="*/ 488 h 524405"/>
                <a:gd name="connsiteX19" fmla="*/ 2538762 w 2751467"/>
                <a:gd name="connsiteY19" fmla="*/ 371963 h 524405"/>
                <a:gd name="connsiteX20" fmla="*/ 2529237 w 2751467"/>
                <a:gd name="connsiteY20" fmla="*/ 67163 h 524405"/>
                <a:gd name="connsiteX21" fmla="*/ 2738787 w 2751467"/>
                <a:gd name="connsiteY21" fmla="*/ 400538 h 524405"/>
                <a:gd name="connsiteX22" fmla="*/ 2710212 w 2751467"/>
                <a:gd name="connsiteY22" fmla="*/ 29063 h 524405"/>
                <a:gd name="connsiteX0" fmla="*/ 71787 w 2751467"/>
                <a:gd name="connsiteY0" fmla="*/ 238613 h 524405"/>
                <a:gd name="connsiteX1" fmla="*/ 14637 w 2751467"/>
                <a:gd name="connsiteY1" fmla="*/ 438638 h 524405"/>
                <a:gd name="connsiteX2" fmla="*/ 309912 w 2751467"/>
                <a:gd name="connsiteY2" fmla="*/ 190988 h 524405"/>
                <a:gd name="connsiteX3" fmla="*/ 147987 w 2751467"/>
                <a:gd name="connsiteY3" fmla="*/ 505313 h 524405"/>
                <a:gd name="connsiteX4" fmla="*/ 471837 w 2751467"/>
                <a:gd name="connsiteY4" fmla="*/ 152888 h 524405"/>
                <a:gd name="connsiteX5" fmla="*/ 538512 w 2751467"/>
                <a:gd name="connsiteY5" fmla="*/ 505313 h 524405"/>
                <a:gd name="connsiteX6" fmla="*/ 719487 w 2751467"/>
                <a:gd name="connsiteY6" fmla="*/ 143363 h 524405"/>
                <a:gd name="connsiteX7" fmla="*/ 852837 w 2751467"/>
                <a:gd name="connsiteY7" fmla="*/ 505313 h 524405"/>
                <a:gd name="connsiteX8" fmla="*/ 1014762 w 2751467"/>
                <a:gd name="connsiteY8" fmla="*/ 143363 h 524405"/>
                <a:gd name="connsiteX9" fmla="*/ 1105425 w 2751467"/>
                <a:gd name="connsiteY9" fmla="*/ 318258 h 524405"/>
                <a:gd name="connsiteX10" fmla="*/ 1167162 w 2751467"/>
                <a:gd name="connsiteY10" fmla="*/ 476738 h 524405"/>
                <a:gd name="connsiteX11" fmla="*/ 1271937 w 2751467"/>
                <a:gd name="connsiteY11" fmla="*/ 162413 h 524405"/>
                <a:gd name="connsiteX12" fmla="*/ 1367187 w 2751467"/>
                <a:gd name="connsiteY12" fmla="*/ 486263 h 524405"/>
                <a:gd name="connsiteX13" fmla="*/ 1452912 w 2751467"/>
                <a:gd name="connsiteY13" fmla="*/ 124313 h 524405"/>
                <a:gd name="connsiteX14" fmla="*/ 1681512 w 2751467"/>
                <a:gd name="connsiteY14" fmla="*/ 524363 h 524405"/>
                <a:gd name="connsiteX15" fmla="*/ 1748187 w 2751467"/>
                <a:gd name="connsiteY15" fmla="*/ 95738 h 524405"/>
                <a:gd name="connsiteX16" fmla="*/ 2043462 w 2751467"/>
                <a:gd name="connsiteY16" fmla="*/ 467213 h 524405"/>
                <a:gd name="connsiteX17" fmla="*/ 2024412 w 2751467"/>
                <a:gd name="connsiteY17" fmla="*/ 38588 h 524405"/>
                <a:gd name="connsiteX18" fmla="*/ 2291112 w 2751467"/>
                <a:gd name="connsiteY18" fmla="*/ 467213 h 524405"/>
                <a:gd name="connsiteX19" fmla="*/ 2272062 w 2751467"/>
                <a:gd name="connsiteY19" fmla="*/ 488 h 524405"/>
                <a:gd name="connsiteX20" fmla="*/ 2538762 w 2751467"/>
                <a:gd name="connsiteY20" fmla="*/ 371963 h 524405"/>
                <a:gd name="connsiteX21" fmla="*/ 2529237 w 2751467"/>
                <a:gd name="connsiteY21" fmla="*/ 67163 h 524405"/>
                <a:gd name="connsiteX22" fmla="*/ 2738787 w 2751467"/>
                <a:gd name="connsiteY22" fmla="*/ 400538 h 524405"/>
                <a:gd name="connsiteX23" fmla="*/ 2710212 w 2751467"/>
                <a:gd name="connsiteY23" fmla="*/ 29063 h 524405"/>
                <a:gd name="connsiteX0" fmla="*/ 0 w 2736830"/>
                <a:gd name="connsiteY0" fmla="*/ 438638 h 524405"/>
                <a:gd name="connsiteX1" fmla="*/ 295275 w 2736830"/>
                <a:gd name="connsiteY1" fmla="*/ 190988 h 524405"/>
                <a:gd name="connsiteX2" fmla="*/ 133350 w 2736830"/>
                <a:gd name="connsiteY2" fmla="*/ 505313 h 524405"/>
                <a:gd name="connsiteX3" fmla="*/ 457200 w 2736830"/>
                <a:gd name="connsiteY3" fmla="*/ 152888 h 524405"/>
                <a:gd name="connsiteX4" fmla="*/ 523875 w 2736830"/>
                <a:gd name="connsiteY4" fmla="*/ 505313 h 524405"/>
                <a:gd name="connsiteX5" fmla="*/ 704850 w 2736830"/>
                <a:gd name="connsiteY5" fmla="*/ 143363 h 524405"/>
                <a:gd name="connsiteX6" fmla="*/ 838200 w 2736830"/>
                <a:gd name="connsiteY6" fmla="*/ 505313 h 524405"/>
                <a:gd name="connsiteX7" fmla="*/ 1000125 w 2736830"/>
                <a:gd name="connsiteY7" fmla="*/ 143363 h 524405"/>
                <a:gd name="connsiteX8" fmla="*/ 1090788 w 2736830"/>
                <a:gd name="connsiteY8" fmla="*/ 318258 h 524405"/>
                <a:gd name="connsiteX9" fmla="*/ 1152525 w 2736830"/>
                <a:gd name="connsiteY9" fmla="*/ 476738 h 524405"/>
                <a:gd name="connsiteX10" fmla="*/ 1257300 w 2736830"/>
                <a:gd name="connsiteY10" fmla="*/ 162413 h 524405"/>
                <a:gd name="connsiteX11" fmla="*/ 1352550 w 2736830"/>
                <a:gd name="connsiteY11" fmla="*/ 486263 h 524405"/>
                <a:gd name="connsiteX12" fmla="*/ 1438275 w 2736830"/>
                <a:gd name="connsiteY12" fmla="*/ 124313 h 524405"/>
                <a:gd name="connsiteX13" fmla="*/ 1666875 w 2736830"/>
                <a:gd name="connsiteY13" fmla="*/ 524363 h 524405"/>
                <a:gd name="connsiteX14" fmla="*/ 1733550 w 2736830"/>
                <a:gd name="connsiteY14" fmla="*/ 95738 h 524405"/>
                <a:gd name="connsiteX15" fmla="*/ 2028825 w 2736830"/>
                <a:gd name="connsiteY15" fmla="*/ 467213 h 524405"/>
                <a:gd name="connsiteX16" fmla="*/ 2009775 w 2736830"/>
                <a:gd name="connsiteY16" fmla="*/ 38588 h 524405"/>
                <a:gd name="connsiteX17" fmla="*/ 2276475 w 2736830"/>
                <a:gd name="connsiteY17" fmla="*/ 467213 h 524405"/>
                <a:gd name="connsiteX18" fmla="*/ 2257425 w 2736830"/>
                <a:gd name="connsiteY18" fmla="*/ 488 h 524405"/>
                <a:gd name="connsiteX19" fmla="*/ 2524125 w 2736830"/>
                <a:gd name="connsiteY19" fmla="*/ 371963 h 524405"/>
                <a:gd name="connsiteX20" fmla="*/ 2514600 w 2736830"/>
                <a:gd name="connsiteY20" fmla="*/ 67163 h 524405"/>
                <a:gd name="connsiteX21" fmla="*/ 2724150 w 2736830"/>
                <a:gd name="connsiteY21" fmla="*/ 400538 h 524405"/>
                <a:gd name="connsiteX22" fmla="*/ 2695575 w 2736830"/>
                <a:gd name="connsiteY22" fmla="*/ 29063 h 524405"/>
                <a:gd name="connsiteX0" fmla="*/ 164313 w 2605868"/>
                <a:gd name="connsiteY0" fmla="*/ 190988 h 524405"/>
                <a:gd name="connsiteX1" fmla="*/ 2388 w 2605868"/>
                <a:gd name="connsiteY1" fmla="*/ 505313 h 524405"/>
                <a:gd name="connsiteX2" fmla="*/ 326238 w 2605868"/>
                <a:gd name="connsiteY2" fmla="*/ 152888 h 524405"/>
                <a:gd name="connsiteX3" fmla="*/ 392913 w 2605868"/>
                <a:gd name="connsiteY3" fmla="*/ 505313 h 524405"/>
                <a:gd name="connsiteX4" fmla="*/ 573888 w 2605868"/>
                <a:gd name="connsiteY4" fmla="*/ 143363 h 524405"/>
                <a:gd name="connsiteX5" fmla="*/ 707238 w 2605868"/>
                <a:gd name="connsiteY5" fmla="*/ 505313 h 524405"/>
                <a:gd name="connsiteX6" fmla="*/ 869163 w 2605868"/>
                <a:gd name="connsiteY6" fmla="*/ 143363 h 524405"/>
                <a:gd name="connsiteX7" fmla="*/ 959826 w 2605868"/>
                <a:gd name="connsiteY7" fmla="*/ 318258 h 524405"/>
                <a:gd name="connsiteX8" fmla="*/ 1021563 w 2605868"/>
                <a:gd name="connsiteY8" fmla="*/ 476738 h 524405"/>
                <a:gd name="connsiteX9" fmla="*/ 1126338 w 2605868"/>
                <a:gd name="connsiteY9" fmla="*/ 162413 h 524405"/>
                <a:gd name="connsiteX10" fmla="*/ 1221588 w 2605868"/>
                <a:gd name="connsiteY10" fmla="*/ 486263 h 524405"/>
                <a:gd name="connsiteX11" fmla="*/ 1307313 w 2605868"/>
                <a:gd name="connsiteY11" fmla="*/ 124313 h 524405"/>
                <a:gd name="connsiteX12" fmla="*/ 1535913 w 2605868"/>
                <a:gd name="connsiteY12" fmla="*/ 524363 h 524405"/>
                <a:gd name="connsiteX13" fmla="*/ 1602588 w 2605868"/>
                <a:gd name="connsiteY13" fmla="*/ 95738 h 524405"/>
                <a:gd name="connsiteX14" fmla="*/ 1897863 w 2605868"/>
                <a:gd name="connsiteY14" fmla="*/ 467213 h 524405"/>
                <a:gd name="connsiteX15" fmla="*/ 1878813 w 2605868"/>
                <a:gd name="connsiteY15" fmla="*/ 38588 h 524405"/>
                <a:gd name="connsiteX16" fmla="*/ 2145513 w 2605868"/>
                <a:gd name="connsiteY16" fmla="*/ 467213 h 524405"/>
                <a:gd name="connsiteX17" fmla="*/ 2126463 w 2605868"/>
                <a:gd name="connsiteY17" fmla="*/ 488 h 524405"/>
                <a:gd name="connsiteX18" fmla="*/ 2393163 w 2605868"/>
                <a:gd name="connsiteY18" fmla="*/ 371963 h 524405"/>
                <a:gd name="connsiteX19" fmla="*/ 2383638 w 2605868"/>
                <a:gd name="connsiteY19" fmla="*/ 67163 h 524405"/>
                <a:gd name="connsiteX20" fmla="*/ 2593188 w 2605868"/>
                <a:gd name="connsiteY20" fmla="*/ 400538 h 524405"/>
                <a:gd name="connsiteX21" fmla="*/ 2564613 w 2605868"/>
                <a:gd name="connsiteY21" fmla="*/ 29063 h 524405"/>
                <a:gd name="connsiteX0" fmla="*/ 0 w 2603480"/>
                <a:gd name="connsiteY0" fmla="*/ 505313 h 524405"/>
                <a:gd name="connsiteX1" fmla="*/ 323850 w 2603480"/>
                <a:gd name="connsiteY1" fmla="*/ 152888 h 524405"/>
                <a:gd name="connsiteX2" fmla="*/ 390525 w 2603480"/>
                <a:gd name="connsiteY2" fmla="*/ 505313 h 524405"/>
                <a:gd name="connsiteX3" fmla="*/ 571500 w 2603480"/>
                <a:gd name="connsiteY3" fmla="*/ 143363 h 524405"/>
                <a:gd name="connsiteX4" fmla="*/ 704850 w 2603480"/>
                <a:gd name="connsiteY4" fmla="*/ 505313 h 524405"/>
                <a:gd name="connsiteX5" fmla="*/ 866775 w 2603480"/>
                <a:gd name="connsiteY5" fmla="*/ 143363 h 524405"/>
                <a:gd name="connsiteX6" fmla="*/ 957438 w 2603480"/>
                <a:gd name="connsiteY6" fmla="*/ 318258 h 524405"/>
                <a:gd name="connsiteX7" fmla="*/ 1019175 w 2603480"/>
                <a:gd name="connsiteY7" fmla="*/ 476738 h 524405"/>
                <a:gd name="connsiteX8" fmla="*/ 1123950 w 2603480"/>
                <a:gd name="connsiteY8" fmla="*/ 162413 h 524405"/>
                <a:gd name="connsiteX9" fmla="*/ 1219200 w 2603480"/>
                <a:gd name="connsiteY9" fmla="*/ 486263 h 524405"/>
                <a:gd name="connsiteX10" fmla="*/ 1304925 w 2603480"/>
                <a:gd name="connsiteY10" fmla="*/ 124313 h 524405"/>
                <a:gd name="connsiteX11" fmla="*/ 1533525 w 2603480"/>
                <a:gd name="connsiteY11" fmla="*/ 524363 h 524405"/>
                <a:gd name="connsiteX12" fmla="*/ 1600200 w 2603480"/>
                <a:gd name="connsiteY12" fmla="*/ 95738 h 524405"/>
                <a:gd name="connsiteX13" fmla="*/ 1895475 w 2603480"/>
                <a:gd name="connsiteY13" fmla="*/ 467213 h 524405"/>
                <a:gd name="connsiteX14" fmla="*/ 1876425 w 2603480"/>
                <a:gd name="connsiteY14" fmla="*/ 38588 h 524405"/>
                <a:gd name="connsiteX15" fmla="*/ 2143125 w 2603480"/>
                <a:gd name="connsiteY15" fmla="*/ 467213 h 524405"/>
                <a:gd name="connsiteX16" fmla="*/ 2124075 w 2603480"/>
                <a:gd name="connsiteY16" fmla="*/ 488 h 524405"/>
                <a:gd name="connsiteX17" fmla="*/ 2390775 w 2603480"/>
                <a:gd name="connsiteY17" fmla="*/ 371963 h 524405"/>
                <a:gd name="connsiteX18" fmla="*/ 2381250 w 2603480"/>
                <a:gd name="connsiteY18" fmla="*/ 67163 h 524405"/>
                <a:gd name="connsiteX19" fmla="*/ 2590800 w 2603480"/>
                <a:gd name="connsiteY19" fmla="*/ 400538 h 524405"/>
                <a:gd name="connsiteX20" fmla="*/ 2562225 w 2603480"/>
                <a:gd name="connsiteY20" fmla="*/ 29063 h 524405"/>
                <a:gd name="connsiteX0" fmla="*/ 0 w 2603480"/>
                <a:gd name="connsiteY0" fmla="*/ 505313 h 524405"/>
                <a:gd name="connsiteX1" fmla="*/ 292550 w 2603480"/>
                <a:gd name="connsiteY1" fmla="*/ 155092 h 524405"/>
                <a:gd name="connsiteX2" fmla="*/ 323850 w 2603480"/>
                <a:gd name="connsiteY2" fmla="*/ 152888 h 524405"/>
                <a:gd name="connsiteX3" fmla="*/ 390525 w 2603480"/>
                <a:gd name="connsiteY3" fmla="*/ 505313 h 524405"/>
                <a:gd name="connsiteX4" fmla="*/ 571500 w 2603480"/>
                <a:gd name="connsiteY4" fmla="*/ 143363 h 524405"/>
                <a:gd name="connsiteX5" fmla="*/ 704850 w 2603480"/>
                <a:gd name="connsiteY5" fmla="*/ 505313 h 524405"/>
                <a:gd name="connsiteX6" fmla="*/ 866775 w 2603480"/>
                <a:gd name="connsiteY6" fmla="*/ 143363 h 524405"/>
                <a:gd name="connsiteX7" fmla="*/ 957438 w 2603480"/>
                <a:gd name="connsiteY7" fmla="*/ 318258 h 524405"/>
                <a:gd name="connsiteX8" fmla="*/ 1019175 w 2603480"/>
                <a:gd name="connsiteY8" fmla="*/ 476738 h 524405"/>
                <a:gd name="connsiteX9" fmla="*/ 1123950 w 2603480"/>
                <a:gd name="connsiteY9" fmla="*/ 162413 h 524405"/>
                <a:gd name="connsiteX10" fmla="*/ 1219200 w 2603480"/>
                <a:gd name="connsiteY10" fmla="*/ 486263 h 524405"/>
                <a:gd name="connsiteX11" fmla="*/ 1304925 w 2603480"/>
                <a:gd name="connsiteY11" fmla="*/ 124313 h 524405"/>
                <a:gd name="connsiteX12" fmla="*/ 1533525 w 2603480"/>
                <a:gd name="connsiteY12" fmla="*/ 524363 h 524405"/>
                <a:gd name="connsiteX13" fmla="*/ 1600200 w 2603480"/>
                <a:gd name="connsiteY13" fmla="*/ 95738 h 524405"/>
                <a:gd name="connsiteX14" fmla="*/ 1895475 w 2603480"/>
                <a:gd name="connsiteY14" fmla="*/ 467213 h 524405"/>
                <a:gd name="connsiteX15" fmla="*/ 1876425 w 2603480"/>
                <a:gd name="connsiteY15" fmla="*/ 38588 h 524405"/>
                <a:gd name="connsiteX16" fmla="*/ 2143125 w 2603480"/>
                <a:gd name="connsiteY16" fmla="*/ 467213 h 524405"/>
                <a:gd name="connsiteX17" fmla="*/ 2124075 w 2603480"/>
                <a:gd name="connsiteY17" fmla="*/ 488 h 524405"/>
                <a:gd name="connsiteX18" fmla="*/ 2390775 w 2603480"/>
                <a:gd name="connsiteY18" fmla="*/ 371963 h 524405"/>
                <a:gd name="connsiteX19" fmla="*/ 2381250 w 2603480"/>
                <a:gd name="connsiteY19" fmla="*/ 67163 h 524405"/>
                <a:gd name="connsiteX20" fmla="*/ 2590800 w 2603480"/>
                <a:gd name="connsiteY20" fmla="*/ 400538 h 524405"/>
                <a:gd name="connsiteX21" fmla="*/ 2562225 w 2603480"/>
                <a:gd name="connsiteY21" fmla="*/ 29063 h 524405"/>
                <a:gd name="connsiteX0" fmla="*/ 0 w 2310930"/>
                <a:gd name="connsiteY0" fmla="*/ 155092 h 524405"/>
                <a:gd name="connsiteX1" fmla="*/ 31300 w 2310930"/>
                <a:gd name="connsiteY1" fmla="*/ 152888 h 524405"/>
                <a:gd name="connsiteX2" fmla="*/ 97975 w 2310930"/>
                <a:gd name="connsiteY2" fmla="*/ 505313 h 524405"/>
                <a:gd name="connsiteX3" fmla="*/ 278950 w 2310930"/>
                <a:gd name="connsiteY3" fmla="*/ 143363 h 524405"/>
                <a:gd name="connsiteX4" fmla="*/ 412300 w 2310930"/>
                <a:gd name="connsiteY4" fmla="*/ 505313 h 524405"/>
                <a:gd name="connsiteX5" fmla="*/ 574225 w 2310930"/>
                <a:gd name="connsiteY5" fmla="*/ 143363 h 524405"/>
                <a:gd name="connsiteX6" fmla="*/ 664888 w 2310930"/>
                <a:gd name="connsiteY6" fmla="*/ 318258 h 524405"/>
                <a:gd name="connsiteX7" fmla="*/ 726625 w 2310930"/>
                <a:gd name="connsiteY7" fmla="*/ 476738 h 524405"/>
                <a:gd name="connsiteX8" fmla="*/ 831400 w 2310930"/>
                <a:gd name="connsiteY8" fmla="*/ 162413 h 524405"/>
                <a:gd name="connsiteX9" fmla="*/ 926650 w 2310930"/>
                <a:gd name="connsiteY9" fmla="*/ 486263 h 524405"/>
                <a:gd name="connsiteX10" fmla="*/ 1012375 w 2310930"/>
                <a:gd name="connsiteY10" fmla="*/ 124313 h 524405"/>
                <a:gd name="connsiteX11" fmla="*/ 1240975 w 2310930"/>
                <a:gd name="connsiteY11" fmla="*/ 524363 h 524405"/>
                <a:gd name="connsiteX12" fmla="*/ 1307650 w 2310930"/>
                <a:gd name="connsiteY12" fmla="*/ 95738 h 524405"/>
                <a:gd name="connsiteX13" fmla="*/ 1602925 w 2310930"/>
                <a:gd name="connsiteY13" fmla="*/ 467213 h 524405"/>
                <a:gd name="connsiteX14" fmla="*/ 1583875 w 2310930"/>
                <a:gd name="connsiteY14" fmla="*/ 38588 h 524405"/>
                <a:gd name="connsiteX15" fmla="*/ 1850575 w 2310930"/>
                <a:gd name="connsiteY15" fmla="*/ 467213 h 524405"/>
                <a:gd name="connsiteX16" fmla="*/ 1831525 w 2310930"/>
                <a:gd name="connsiteY16" fmla="*/ 488 h 524405"/>
                <a:gd name="connsiteX17" fmla="*/ 2098225 w 2310930"/>
                <a:gd name="connsiteY17" fmla="*/ 371963 h 524405"/>
                <a:gd name="connsiteX18" fmla="*/ 2088700 w 2310930"/>
                <a:gd name="connsiteY18" fmla="*/ 67163 h 524405"/>
                <a:gd name="connsiteX19" fmla="*/ 2298250 w 2310930"/>
                <a:gd name="connsiteY19" fmla="*/ 400538 h 524405"/>
                <a:gd name="connsiteX20" fmla="*/ 2269675 w 2310930"/>
                <a:gd name="connsiteY20" fmla="*/ 29063 h 524405"/>
                <a:gd name="connsiteX0" fmla="*/ 0 w 2310930"/>
                <a:gd name="connsiteY0" fmla="*/ 155092 h 524405"/>
                <a:gd name="connsiteX1" fmla="*/ 97975 w 2310930"/>
                <a:gd name="connsiteY1" fmla="*/ 505313 h 524405"/>
                <a:gd name="connsiteX2" fmla="*/ 278950 w 2310930"/>
                <a:gd name="connsiteY2" fmla="*/ 143363 h 524405"/>
                <a:gd name="connsiteX3" fmla="*/ 412300 w 2310930"/>
                <a:gd name="connsiteY3" fmla="*/ 505313 h 524405"/>
                <a:gd name="connsiteX4" fmla="*/ 574225 w 2310930"/>
                <a:gd name="connsiteY4" fmla="*/ 143363 h 524405"/>
                <a:gd name="connsiteX5" fmla="*/ 664888 w 2310930"/>
                <a:gd name="connsiteY5" fmla="*/ 318258 h 524405"/>
                <a:gd name="connsiteX6" fmla="*/ 726625 w 2310930"/>
                <a:gd name="connsiteY6" fmla="*/ 476738 h 524405"/>
                <a:gd name="connsiteX7" fmla="*/ 831400 w 2310930"/>
                <a:gd name="connsiteY7" fmla="*/ 162413 h 524405"/>
                <a:gd name="connsiteX8" fmla="*/ 926650 w 2310930"/>
                <a:gd name="connsiteY8" fmla="*/ 486263 h 524405"/>
                <a:gd name="connsiteX9" fmla="*/ 1012375 w 2310930"/>
                <a:gd name="connsiteY9" fmla="*/ 124313 h 524405"/>
                <a:gd name="connsiteX10" fmla="*/ 1240975 w 2310930"/>
                <a:gd name="connsiteY10" fmla="*/ 524363 h 524405"/>
                <a:gd name="connsiteX11" fmla="*/ 1307650 w 2310930"/>
                <a:gd name="connsiteY11" fmla="*/ 95738 h 524405"/>
                <a:gd name="connsiteX12" fmla="*/ 1602925 w 2310930"/>
                <a:gd name="connsiteY12" fmla="*/ 467213 h 524405"/>
                <a:gd name="connsiteX13" fmla="*/ 1583875 w 2310930"/>
                <a:gd name="connsiteY13" fmla="*/ 38588 h 524405"/>
                <a:gd name="connsiteX14" fmla="*/ 1850575 w 2310930"/>
                <a:gd name="connsiteY14" fmla="*/ 467213 h 524405"/>
                <a:gd name="connsiteX15" fmla="*/ 1831525 w 2310930"/>
                <a:gd name="connsiteY15" fmla="*/ 488 h 524405"/>
                <a:gd name="connsiteX16" fmla="*/ 2098225 w 2310930"/>
                <a:gd name="connsiteY16" fmla="*/ 371963 h 524405"/>
                <a:gd name="connsiteX17" fmla="*/ 2088700 w 2310930"/>
                <a:gd name="connsiteY17" fmla="*/ 67163 h 524405"/>
                <a:gd name="connsiteX18" fmla="*/ 2298250 w 2310930"/>
                <a:gd name="connsiteY18" fmla="*/ 400538 h 524405"/>
                <a:gd name="connsiteX19" fmla="*/ 2269675 w 2310930"/>
                <a:gd name="connsiteY19" fmla="*/ 29063 h 524405"/>
                <a:gd name="connsiteX0" fmla="*/ 0 w 2212955"/>
                <a:gd name="connsiteY0" fmla="*/ 505313 h 524405"/>
                <a:gd name="connsiteX1" fmla="*/ 180975 w 2212955"/>
                <a:gd name="connsiteY1" fmla="*/ 143363 h 524405"/>
                <a:gd name="connsiteX2" fmla="*/ 314325 w 2212955"/>
                <a:gd name="connsiteY2" fmla="*/ 505313 h 524405"/>
                <a:gd name="connsiteX3" fmla="*/ 476250 w 2212955"/>
                <a:gd name="connsiteY3" fmla="*/ 143363 h 524405"/>
                <a:gd name="connsiteX4" fmla="*/ 566913 w 2212955"/>
                <a:gd name="connsiteY4" fmla="*/ 318258 h 524405"/>
                <a:gd name="connsiteX5" fmla="*/ 628650 w 2212955"/>
                <a:gd name="connsiteY5" fmla="*/ 476738 h 524405"/>
                <a:gd name="connsiteX6" fmla="*/ 733425 w 2212955"/>
                <a:gd name="connsiteY6" fmla="*/ 162413 h 524405"/>
                <a:gd name="connsiteX7" fmla="*/ 828675 w 2212955"/>
                <a:gd name="connsiteY7" fmla="*/ 486263 h 524405"/>
                <a:gd name="connsiteX8" fmla="*/ 914400 w 2212955"/>
                <a:gd name="connsiteY8" fmla="*/ 124313 h 524405"/>
                <a:gd name="connsiteX9" fmla="*/ 1143000 w 2212955"/>
                <a:gd name="connsiteY9" fmla="*/ 524363 h 524405"/>
                <a:gd name="connsiteX10" fmla="*/ 1209675 w 2212955"/>
                <a:gd name="connsiteY10" fmla="*/ 95738 h 524405"/>
                <a:gd name="connsiteX11" fmla="*/ 1504950 w 2212955"/>
                <a:gd name="connsiteY11" fmla="*/ 467213 h 524405"/>
                <a:gd name="connsiteX12" fmla="*/ 1485900 w 2212955"/>
                <a:gd name="connsiteY12" fmla="*/ 38588 h 524405"/>
                <a:gd name="connsiteX13" fmla="*/ 1752600 w 2212955"/>
                <a:gd name="connsiteY13" fmla="*/ 467213 h 524405"/>
                <a:gd name="connsiteX14" fmla="*/ 1733550 w 2212955"/>
                <a:gd name="connsiteY14" fmla="*/ 488 h 524405"/>
                <a:gd name="connsiteX15" fmla="*/ 2000250 w 2212955"/>
                <a:gd name="connsiteY15" fmla="*/ 371963 h 524405"/>
                <a:gd name="connsiteX16" fmla="*/ 1990725 w 2212955"/>
                <a:gd name="connsiteY16" fmla="*/ 67163 h 524405"/>
                <a:gd name="connsiteX17" fmla="*/ 2200275 w 2212955"/>
                <a:gd name="connsiteY17" fmla="*/ 400538 h 524405"/>
                <a:gd name="connsiteX18" fmla="*/ 2171700 w 2212955"/>
                <a:gd name="connsiteY18" fmla="*/ 29063 h 524405"/>
                <a:gd name="connsiteX0" fmla="*/ 0 w 2031980"/>
                <a:gd name="connsiteY0" fmla="*/ 143363 h 524405"/>
                <a:gd name="connsiteX1" fmla="*/ 133350 w 2031980"/>
                <a:gd name="connsiteY1" fmla="*/ 505313 h 524405"/>
                <a:gd name="connsiteX2" fmla="*/ 295275 w 2031980"/>
                <a:gd name="connsiteY2" fmla="*/ 143363 h 524405"/>
                <a:gd name="connsiteX3" fmla="*/ 385938 w 2031980"/>
                <a:gd name="connsiteY3" fmla="*/ 318258 h 524405"/>
                <a:gd name="connsiteX4" fmla="*/ 447675 w 2031980"/>
                <a:gd name="connsiteY4" fmla="*/ 476738 h 524405"/>
                <a:gd name="connsiteX5" fmla="*/ 552450 w 2031980"/>
                <a:gd name="connsiteY5" fmla="*/ 162413 h 524405"/>
                <a:gd name="connsiteX6" fmla="*/ 647700 w 2031980"/>
                <a:gd name="connsiteY6" fmla="*/ 486263 h 524405"/>
                <a:gd name="connsiteX7" fmla="*/ 733425 w 2031980"/>
                <a:gd name="connsiteY7" fmla="*/ 124313 h 524405"/>
                <a:gd name="connsiteX8" fmla="*/ 962025 w 2031980"/>
                <a:gd name="connsiteY8" fmla="*/ 524363 h 524405"/>
                <a:gd name="connsiteX9" fmla="*/ 1028700 w 2031980"/>
                <a:gd name="connsiteY9" fmla="*/ 95738 h 524405"/>
                <a:gd name="connsiteX10" fmla="*/ 1323975 w 2031980"/>
                <a:gd name="connsiteY10" fmla="*/ 467213 h 524405"/>
                <a:gd name="connsiteX11" fmla="*/ 1304925 w 2031980"/>
                <a:gd name="connsiteY11" fmla="*/ 38588 h 524405"/>
                <a:gd name="connsiteX12" fmla="*/ 1571625 w 2031980"/>
                <a:gd name="connsiteY12" fmla="*/ 467213 h 524405"/>
                <a:gd name="connsiteX13" fmla="*/ 1552575 w 2031980"/>
                <a:gd name="connsiteY13" fmla="*/ 488 h 524405"/>
                <a:gd name="connsiteX14" fmla="*/ 1819275 w 2031980"/>
                <a:gd name="connsiteY14" fmla="*/ 371963 h 524405"/>
                <a:gd name="connsiteX15" fmla="*/ 1809750 w 2031980"/>
                <a:gd name="connsiteY15" fmla="*/ 67163 h 524405"/>
                <a:gd name="connsiteX16" fmla="*/ 2019300 w 2031980"/>
                <a:gd name="connsiteY16" fmla="*/ 400538 h 524405"/>
                <a:gd name="connsiteX17" fmla="*/ 1990725 w 2031980"/>
                <a:gd name="connsiteY17" fmla="*/ 29063 h 524405"/>
                <a:gd name="connsiteX0" fmla="*/ 0 w 1898630"/>
                <a:gd name="connsiteY0" fmla="*/ 505313 h 524405"/>
                <a:gd name="connsiteX1" fmla="*/ 161925 w 1898630"/>
                <a:gd name="connsiteY1" fmla="*/ 143363 h 524405"/>
                <a:gd name="connsiteX2" fmla="*/ 252588 w 1898630"/>
                <a:gd name="connsiteY2" fmla="*/ 318258 h 524405"/>
                <a:gd name="connsiteX3" fmla="*/ 314325 w 1898630"/>
                <a:gd name="connsiteY3" fmla="*/ 476738 h 524405"/>
                <a:gd name="connsiteX4" fmla="*/ 419100 w 1898630"/>
                <a:gd name="connsiteY4" fmla="*/ 162413 h 524405"/>
                <a:gd name="connsiteX5" fmla="*/ 514350 w 1898630"/>
                <a:gd name="connsiteY5" fmla="*/ 486263 h 524405"/>
                <a:gd name="connsiteX6" fmla="*/ 600075 w 1898630"/>
                <a:gd name="connsiteY6" fmla="*/ 124313 h 524405"/>
                <a:gd name="connsiteX7" fmla="*/ 828675 w 1898630"/>
                <a:gd name="connsiteY7" fmla="*/ 524363 h 524405"/>
                <a:gd name="connsiteX8" fmla="*/ 895350 w 1898630"/>
                <a:gd name="connsiteY8" fmla="*/ 95738 h 524405"/>
                <a:gd name="connsiteX9" fmla="*/ 1190625 w 1898630"/>
                <a:gd name="connsiteY9" fmla="*/ 467213 h 524405"/>
                <a:gd name="connsiteX10" fmla="*/ 1171575 w 1898630"/>
                <a:gd name="connsiteY10" fmla="*/ 38588 h 524405"/>
                <a:gd name="connsiteX11" fmla="*/ 1438275 w 1898630"/>
                <a:gd name="connsiteY11" fmla="*/ 467213 h 524405"/>
                <a:gd name="connsiteX12" fmla="*/ 1419225 w 1898630"/>
                <a:gd name="connsiteY12" fmla="*/ 488 h 524405"/>
                <a:gd name="connsiteX13" fmla="*/ 1685925 w 1898630"/>
                <a:gd name="connsiteY13" fmla="*/ 371963 h 524405"/>
                <a:gd name="connsiteX14" fmla="*/ 1676400 w 1898630"/>
                <a:gd name="connsiteY14" fmla="*/ 67163 h 524405"/>
                <a:gd name="connsiteX15" fmla="*/ 1885950 w 1898630"/>
                <a:gd name="connsiteY15" fmla="*/ 400538 h 524405"/>
                <a:gd name="connsiteX16" fmla="*/ 1857375 w 1898630"/>
                <a:gd name="connsiteY16" fmla="*/ 29063 h 524405"/>
                <a:gd name="connsiteX0" fmla="*/ 0 w 1736705"/>
                <a:gd name="connsiteY0" fmla="*/ 143363 h 524405"/>
                <a:gd name="connsiteX1" fmla="*/ 90663 w 1736705"/>
                <a:gd name="connsiteY1" fmla="*/ 318258 h 524405"/>
                <a:gd name="connsiteX2" fmla="*/ 152400 w 1736705"/>
                <a:gd name="connsiteY2" fmla="*/ 476738 h 524405"/>
                <a:gd name="connsiteX3" fmla="*/ 257175 w 1736705"/>
                <a:gd name="connsiteY3" fmla="*/ 162413 h 524405"/>
                <a:gd name="connsiteX4" fmla="*/ 352425 w 1736705"/>
                <a:gd name="connsiteY4" fmla="*/ 486263 h 524405"/>
                <a:gd name="connsiteX5" fmla="*/ 438150 w 1736705"/>
                <a:gd name="connsiteY5" fmla="*/ 124313 h 524405"/>
                <a:gd name="connsiteX6" fmla="*/ 666750 w 1736705"/>
                <a:gd name="connsiteY6" fmla="*/ 524363 h 524405"/>
                <a:gd name="connsiteX7" fmla="*/ 733425 w 1736705"/>
                <a:gd name="connsiteY7" fmla="*/ 95738 h 524405"/>
                <a:gd name="connsiteX8" fmla="*/ 1028700 w 1736705"/>
                <a:gd name="connsiteY8" fmla="*/ 467213 h 524405"/>
                <a:gd name="connsiteX9" fmla="*/ 1009650 w 1736705"/>
                <a:gd name="connsiteY9" fmla="*/ 38588 h 524405"/>
                <a:gd name="connsiteX10" fmla="*/ 1276350 w 1736705"/>
                <a:gd name="connsiteY10" fmla="*/ 467213 h 524405"/>
                <a:gd name="connsiteX11" fmla="*/ 1257300 w 1736705"/>
                <a:gd name="connsiteY11" fmla="*/ 488 h 524405"/>
                <a:gd name="connsiteX12" fmla="*/ 1524000 w 1736705"/>
                <a:gd name="connsiteY12" fmla="*/ 371963 h 524405"/>
                <a:gd name="connsiteX13" fmla="*/ 1514475 w 1736705"/>
                <a:gd name="connsiteY13" fmla="*/ 67163 h 524405"/>
                <a:gd name="connsiteX14" fmla="*/ 1724025 w 1736705"/>
                <a:gd name="connsiteY14" fmla="*/ 400538 h 524405"/>
                <a:gd name="connsiteX15" fmla="*/ 1695450 w 1736705"/>
                <a:gd name="connsiteY15" fmla="*/ 29063 h 524405"/>
                <a:gd name="connsiteX0" fmla="*/ 0 w 1646042"/>
                <a:gd name="connsiteY0" fmla="*/ 318258 h 524405"/>
                <a:gd name="connsiteX1" fmla="*/ 61737 w 1646042"/>
                <a:gd name="connsiteY1" fmla="*/ 476738 h 524405"/>
                <a:gd name="connsiteX2" fmla="*/ 166512 w 1646042"/>
                <a:gd name="connsiteY2" fmla="*/ 162413 h 524405"/>
                <a:gd name="connsiteX3" fmla="*/ 261762 w 1646042"/>
                <a:gd name="connsiteY3" fmla="*/ 486263 h 524405"/>
                <a:gd name="connsiteX4" fmla="*/ 347487 w 1646042"/>
                <a:gd name="connsiteY4" fmla="*/ 124313 h 524405"/>
                <a:gd name="connsiteX5" fmla="*/ 576087 w 1646042"/>
                <a:gd name="connsiteY5" fmla="*/ 524363 h 524405"/>
                <a:gd name="connsiteX6" fmla="*/ 642762 w 1646042"/>
                <a:gd name="connsiteY6" fmla="*/ 95738 h 524405"/>
                <a:gd name="connsiteX7" fmla="*/ 938037 w 1646042"/>
                <a:gd name="connsiteY7" fmla="*/ 467213 h 524405"/>
                <a:gd name="connsiteX8" fmla="*/ 918987 w 1646042"/>
                <a:gd name="connsiteY8" fmla="*/ 38588 h 524405"/>
                <a:gd name="connsiteX9" fmla="*/ 1185687 w 1646042"/>
                <a:gd name="connsiteY9" fmla="*/ 467213 h 524405"/>
                <a:gd name="connsiteX10" fmla="*/ 1166637 w 1646042"/>
                <a:gd name="connsiteY10" fmla="*/ 488 h 524405"/>
                <a:gd name="connsiteX11" fmla="*/ 1433337 w 1646042"/>
                <a:gd name="connsiteY11" fmla="*/ 371963 h 524405"/>
                <a:gd name="connsiteX12" fmla="*/ 1423812 w 1646042"/>
                <a:gd name="connsiteY12" fmla="*/ 67163 h 524405"/>
                <a:gd name="connsiteX13" fmla="*/ 1633362 w 1646042"/>
                <a:gd name="connsiteY13" fmla="*/ 400538 h 524405"/>
                <a:gd name="connsiteX14" fmla="*/ 1604787 w 1646042"/>
                <a:gd name="connsiteY14" fmla="*/ 29063 h 524405"/>
                <a:gd name="connsiteX0" fmla="*/ 0 w 1584305"/>
                <a:gd name="connsiteY0" fmla="*/ 476738 h 524405"/>
                <a:gd name="connsiteX1" fmla="*/ 104775 w 1584305"/>
                <a:gd name="connsiteY1" fmla="*/ 162413 h 524405"/>
                <a:gd name="connsiteX2" fmla="*/ 200025 w 1584305"/>
                <a:gd name="connsiteY2" fmla="*/ 486263 h 524405"/>
                <a:gd name="connsiteX3" fmla="*/ 285750 w 1584305"/>
                <a:gd name="connsiteY3" fmla="*/ 124313 h 524405"/>
                <a:gd name="connsiteX4" fmla="*/ 514350 w 1584305"/>
                <a:gd name="connsiteY4" fmla="*/ 524363 h 524405"/>
                <a:gd name="connsiteX5" fmla="*/ 581025 w 1584305"/>
                <a:gd name="connsiteY5" fmla="*/ 95738 h 524405"/>
                <a:gd name="connsiteX6" fmla="*/ 876300 w 1584305"/>
                <a:gd name="connsiteY6" fmla="*/ 467213 h 524405"/>
                <a:gd name="connsiteX7" fmla="*/ 857250 w 1584305"/>
                <a:gd name="connsiteY7" fmla="*/ 38588 h 524405"/>
                <a:gd name="connsiteX8" fmla="*/ 1123950 w 1584305"/>
                <a:gd name="connsiteY8" fmla="*/ 467213 h 524405"/>
                <a:gd name="connsiteX9" fmla="*/ 1104900 w 1584305"/>
                <a:gd name="connsiteY9" fmla="*/ 488 h 524405"/>
                <a:gd name="connsiteX10" fmla="*/ 1371600 w 1584305"/>
                <a:gd name="connsiteY10" fmla="*/ 371963 h 524405"/>
                <a:gd name="connsiteX11" fmla="*/ 1362075 w 1584305"/>
                <a:gd name="connsiteY11" fmla="*/ 67163 h 524405"/>
                <a:gd name="connsiteX12" fmla="*/ 1571625 w 1584305"/>
                <a:gd name="connsiteY12" fmla="*/ 400538 h 524405"/>
                <a:gd name="connsiteX13" fmla="*/ 1543050 w 1584305"/>
                <a:gd name="connsiteY13" fmla="*/ 29063 h 524405"/>
                <a:gd name="connsiteX0" fmla="*/ 0 w 1479530"/>
                <a:gd name="connsiteY0" fmla="*/ 162413 h 524405"/>
                <a:gd name="connsiteX1" fmla="*/ 95250 w 1479530"/>
                <a:gd name="connsiteY1" fmla="*/ 486263 h 524405"/>
                <a:gd name="connsiteX2" fmla="*/ 180975 w 1479530"/>
                <a:gd name="connsiteY2" fmla="*/ 124313 h 524405"/>
                <a:gd name="connsiteX3" fmla="*/ 409575 w 1479530"/>
                <a:gd name="connsiteY3" fmla="*/ 524363 h 524405"/>
                <a:gd name="connsiteX4" fmla="*/ 476250 w 1479530"/>
                <a:gd name="connsiteY4" fmla="*/ 95738 h 524405"/>
                <a:gd name="connsiteX5" fmla="*/ 771525 w 1479530"/>
                <a:gd name="connsiteY5" fmla="*/ 467213 h 524405"/>
                <a:gd name="connsiteX6" fmla="*/ 752475 w 1479530"/>
                <a:gd name="connsiteY6" fmla="*/ 38588 h 524405"/>
                <a:gd name="connsiteX7" fmla="*/ 1019175 w 1479530"/>
                <a:gd name="connsiteY7" fmla="*/ 467213 h 524405"/>
                <a:gd name="connsiteX8" fmla="*/ 1000125 w 1479530"/>
                <a:gd name="connsiteY8" fmla="*/ 488 h 524405"/>
                <a:gd name="connsiteX9" fmla="*/ 1266825 w 1479530"/>
                <a:gd name="connsiteY9" fmla="*/ 371963 h 524405"/>
                <a:gd name="connsiteX10" fmla="*/ 1257300 w 1479530"/>
                <a:gd name="connsiteY10" fmla="*/ 67163 h 524405"/>
                <a:gd name="connsiteX11" fmla="*/ 1466850 w 1479530"/>
                <a:gd name="connsiteY11" fmla="*/ 400538 h 524405"/>
                <a:gd name="connsiteX12" fmla="*/ 1438275 w 1479530"/>
                <a:gd name="connsiteY12" fmla="*/ 29063 h 52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9530" h="524405">
                  <a:moveTo>
                    <a:pt x="0" y="162413"/>
                  </a:moveTo>
                  <a:cubicBezTo>
                    <a:pt x="33337" y="164000"/>
                    <a:pt x="65088" y="492613"/>
                    <a:pt x="95250" y="486263"/>
                  </a:cubicBezTo>
                  <a:cubicBezTo>
                    <a:pt x="125412" y="479913"/>
                    <a:pt x="128588" y="117963"/>
                    <a:pt x="180975" y="124313"/>
                  </a:cubicBezTo>
                  <a:cubicBezTo>
                    <a:pt x="233362" y="130663"/>
                    <a:pt x="360363" y="529126"/>
                    <a:pt x="409575" y="524363"/>
                  </a:cubicBezTo>
                  <a:cubicBezTo>
                    <a:pt x="458788" y="519601"/>
                    <a:pt x="415925" y="105263"/>
                    <a:pt x="476250" y="95738"/>
                  </a:cubicBezTo>
                  <a:cubicBezTo>
                    <a:pt x="536575" y="86213"/>
                    <a:pt x="725488" y="476738"/>
                    <a:pt x="771525" y="467213"/>
                  </a:cubicBezTo>
                  <a:cubicBezTo>
                    <a:pt x="817563" y="457688"/>
                    <a:pt x="711200" y="38588"/>
                    <a:pt x="752475" y="38588"/>
                  </a:cubicBezTo>
                  <a:cubicBezTo>
                    <a:pt x="793750" y="38588"/>
                    <a:pt x="977900" y="473563"/>
                    <a:pt x="1019175" y="467213"/>
                  </a:cubicBezTo>
                  <a:cubicBezTo>
                    <a:pt x="1060450" y="460863"/>
                    <a:pt x="958850" y="16363"/>
                    <a:pt x="1000125" y="488"/>
                  </a:cubicBezTo>
                  <a:cubicBezTo>
                    <a:pt x="1041400" y="-15387"/>
                    <a:pt x="1223963" y="360851"/>
                    <a:pt x="1266825" y="371963"/>
                  </a:cubicBezTo>
                  <a:cubicBezTo>
                    <a:pt x="1309687" y="383075"/>
                    <a:pt x="1223963" y="62401"/>
                    <a:pt x="1257300" y="67163"/>
                  </a:cubicBezTo>
                  <a:cubicBezTo>
                    <a:pt x="1290637" y="71925"/>
                    <a:pt x="1436688" y="406888"/>
                    <a:pt x="1466850" y="400538"/>
                  </a:cubicBezTo>
                  <a:cubicBezTo>
                    <a:pt x="1497012" y="394188"/>
                    <a:pt x="1467643" y="211625"/>
                    <a:pt x="1438275" y="29063"/>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grpSp>
      <p:grpSp>
        <p:nvGrpSpPr>
          <p:cNvPr id="3" name="组合 2"/>
          <p:cNvGrpSpPr/>
          <p:nvPr/>
        </p:nvGrpSpPr>
        <p:grpSpPr>
          <a:xfrm>
            <a:off x="1778919" y="2426410"/>
            <a:ext cx="485406" cy="1043587"/>
            <a:chOff x="2011174" y="2931838"/>
            <a:chExt cx="548781" cy="1260969"/>
          </a:xfrm>
        </p:grpSpPr>
        <p:sp>
          <p:nvSpPr>
            <p:cNvPr id="37" name="矩形 1"/>
            <p:cNvSpPr/>
            <p:nvPr/>
          </p:nvSpPr>
          <p:spPr>
            <a:xfrm>
              <a:off x="2011174" y="2931838"/>
              <a:ext cx="539327" cy="1252356"/>
            </a:xfrm>
            <a:custGeom>
              <a:avLst/>
              <a:gdLst>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0 w 1584176"/>
                <a:gd name="connsiteY4" fmla="*/ 0 h 1584176"/>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91440 w 1584176"/>
                <a:gd name="connsiteY4" fmla="*/ 91440 h 1584176"/>
                <a:gd name="connsiteX0" fmla="*/ 55756 w 1584176"/>
                <a:gd name="connsiteY0" fmla="*/ 0 h 1651083"/>
                <a:gd name="connsiteX1" fmla="*/ 1584176 w 1584176"/>
                <a:gd name="connsiteY1" fmla="*/ 66907 h 1651083"/>
                <a:gd name="connsiteX2" fmla="*/ 1584176 w 1584176"/>
                <a:gd name="connsiteY2" fmla="*/ 1651083 h 1651083"/>
                <a:gd name="connsiteX3" fmla="*/ 0 w 1584176"/>
                <a:gd name="connsiteY3" fmla="*/ 1651083 h 1651083"/>
                <a:gd name="connsiteX4" fmla="*/ 91440 w 1584176"/>
                <a:gd name="connsiteY4" fmla="*/ 158347 h 1651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4176" h="1651083">
                  <a:moveTo>
                    <a:pt x="55756" y="0"/>
                  </a:moveTo>
                  <a:lnTo>
                    <a:pt x="1584176" y="66907"/>
                  </a:lnTo>
                  <a:lnTo>
                    <a:pt x="1584176" y="1651083"/>
                  </a:lnTo>
                  <a:lnTo>
                    <a:pt x="0" y="1651083"/>
                  </a:lnTo>
                  <a:cubicBezTo>
                    <a:pt x="0" y="1123024"/>
                    <a:pt x="91440" y="158347"/>
                    <a:pt x="91440" y="158347"/>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9" name="任意多边形 48"/>
            <p:cNvSpPr/>
            <p:nvPr/>
          </p:nvSpPr>
          <p:spPr>
            <a:xfrm rot="16200000">
              <a:off x="1749133" y="3381986"/>
              <a:ext cx="1193065" cy="428578"/>
            </a:xfrm>
            <a:custGeom>
              <a:avLst/>
              <a:gdLst>
                <a:gd name="connsiteX0" fmla="*/ 71787 w 2751467"/>
                <a:gd name="connsiteY0" fmla="*/ 238613 h 524405"/>
                <a:gd name="connsiteX1" fmla="*/ 14637 w 2751467"/>
                <a:gd name="connsiteY1" fmla="*/ 438638 h 524405"/>
                <a:gd name="connsiteX2" fmla="*/ 309912 w 2751467"/>
                <a:gd name="connsiteY2" fmla="*/ 190988 h 524405"/>
                <a:gd name="connsiteX3" fmla="*/ 147987 w 2751467"/>
                <a:gd name="connsiteY3" fmla="*/ 505313 h 524405"/>
                <a:gd name="connsiteX4" fmla="*/ 471837 w 2751467"/>
                <a:gd name="connsiteY4" fmla="*/ 152888 h 524405"/>
                <a:gd name="connsiteX5" fmla="*/ 538512 w 2751467"/>
                <a:gd name="connsiteY5" fmla="*/ 505313 h 524405"/>
                <a:gd name="connsiteX6" fmla="*/ 719487 w 2751467"/>
                <a:gd name="connsiteY6" fmla="*/ 143363 h 524405"/>
                <a:gd name="connsiteX7" fmla="*/ 852837 w 2751467"/>
                <a:gd name="connsiteY7" fmla="*/ 505313 h 524405"/>
                <a:gd name="connsiteX8" fmla="*/ 1014762 w 2751467"/>
                <a:gd name="connsiteY8" fmla="*/ 143363 h 524405"/>
                <a:gd name="connsiteX9" fmla="*/ 1167162 w 2751467"/>
                <a:gd name="connsiteY9" fmla="*/ 476738 h 524405"/>
                <a:gd name="connsiteX10" fmla="*/ 1271937 w 2751467"/>
                <a:gd name="connsiteY10" fmla="*/ 162413 h 524405"/>
                <a:gd name="connsiteX11" fmla="*/ 1367187 w 2751467"/>
                <a:gd name="connsiteY11" fmla="*/ 486263 h 524405"/>
                <a:gd name="connsiteX12" fmla="*/ 1452912 w 2751467"/>
                <a:gd name="connsiteY12" fmla="*/ 124313 h 524405"/>
                <a:gd name="connsiteX13" fmla="*/ 1681512 w 2751467"/>
                <a:gd name="connsiteY13" fmla="*/ 524363 h 524405"/>
                <a:gd name="connsiteX14" fmla="*/ 1748187 w 2751467"/>
                <a:gd name="connsiteY14" fmla="*/ 95738 h 524405"/>
                <a:gd name="connsiteX15" fmla="*/ 2043462 w 2751467"/>
                <a:gd name="connsiteY15" fmla="*/ 467213 h 524405"/>
                <a:gd name="connsiteX16" fmla="*/ 2024412 w 2751467"/>
                <a:gd name="connsiteY16" fmla="*/ 38588 h 524405"/>
                <a:gd name="connsiteX17" fmla="*/ 2291112 w 2751467"/>
                <a:gd name="connsiteY17" fmla="*/ 467213 h 524405"/>
                <a:gd name="connsiteX18" fmla="*/ 2272062 w 2751467"/>
                <a:gd name="connsiteY18" fmla="*/ 488 h 524405"/>
                <a:gd name="connsiteX19" fmla="*/ 2538762 w 2751467"/>
                <a:gd name="connsiteY19" fmla="*/ 371963 h 524405"/>
                <a:gd name="connsiteX20" fmla="*/ 2529237 w 2751467"/>
                <a:gd name="connsiteY20" fmla="*/ 67163 h 524405"/>
                <a:gd name="connsiteX21" fmla="*/ 2738787 w 2751467"/>
                <a:gd name="connsiteY21" fmla="*/ 400538 h 524405"/>
                <a:gd name="connsiteX22" fmla="*/ 2710212 w 2751467"/>
                <a:gd name="connsiteY22" fmla="*/ 29063 h 524405"/>
                <a:gd name="connsiteX0" fmla="*/ 71787 w 2751467"/>
                <a:gd name="connsiteY0" fmla="*/ 238613 h 524405"/>
                <a:gd name="connsiteX1" fmla="*/ 14637 w 2751467"/>
                <a:gd name="connsiteY1" fmla="*/ 438638 h 524405"/>
                <a:gd name="connsiteX2" fmla="*/ 309912 w 2751467"/>
                <a:gd name="connsiteY2" fmla="*/ 190988 h 524405"/>
                <a:gd name="connsiteX3" fmla="*/ 147987 w 2751467"/>
                <a:gd name="connsiteY3" fmla="*/ 505313 h 524405"/>
                <a:gd name="connsiteX4" fmla="*/ 471837 w 2751467"/>
                <a:gd name="connsiteY4" fmla="*/ 152888 h 524405"/>
                <a:gd name="connsiteX5" fmla="*/ 538512 w 2751467"/>
                <a:gd name="connsiteY5" fmla="*/ 505313 h 524405"/>
                <a:gd name="connsiteX6" fmla="*/ 719487 w 2751467"/>
                <a:gd name="connsiteY6" fmla="*/ 143363 h 524405"/>
                <a:gd name="connsiteX7" fmla="*/ 852837 w 2751467"/>
                <a:gd name="connsiteY7" fmla="*/ 505313 h 524405"/>
                <a:gd name="connsiteX8" fmla="*/ 1014762 w 2751467"/>
                <a:gd name="connsiteY8" fmla="*/ 143363 h 524405"/>
                <a:gd name="connsiteX9" fmla="*/ 1105425 w 2751467"/>
                <a:gd name="connsiteY9" fmla="*/ 318258 h 524405"/>
                <a:gd name="connsiteX10" fmla="*/ 1167162 w 2751467"/>
                <a:gd name="connsiteY10" fmla="*/ 476738 h 524405"/>
                <a:gd name="connsiteX11" fmla="*/ 1271937 w 2751467"/>
                <a:gd name="connsiteY11" fmla="*/ 162413 h 524405"/>
                <a:gd name="connsiteX12" fmla="*/ 1367187 w 2751467"/>
                <a:gd name="connsiteY12" fmla="*/ 486263 h 524405"/>
                <a:gd name="connsiteX13" fmla="*/ 1452912 w 2751467"/>
                <a:gd name="connsiteY13" fmla="*/ 124313 h 524405"/>
                <a:gd name="connsiteX14" fmla="*/ 1681512 w 2751467"/>
                <a:gd name="connsiteY14" fmla="*/ 524363 h 524405"/>
                <a:gd name="connsiteX15" fmla="*/ 1748187 w 2751467"/>
                <a:gd name="connsiteY15" fmla="*/ 95738 h 524405"/>
                <a:gd name="connsiteX16" fmla="*/ 2043462 w 2751467"/>
                <a:gd name="connsiteY16" fmla="*/ 467213 h 524405"/>
                <a:gd name="connsiteX17" fmla="*/ 2024412 w 2751467"/>
                <a:gd name="connsiteY17" fmla="*/ 38588 h 524405"/>
                <a:gd name="connsiteX18" fmla="*/ 2291112 w 2751467"/>
                <a:gd name="connsiteY18" fmla="*/ 467213 h 524405"/>
                <a:gd name="connsiteX19" fmla="*/ 2272062 w 2751467"/>
                <a:gd name="connsiteY19" fmla="*/ 488 h 524405"/>
                <a:gd name="connsiteX20" fmla="*/ 2538762 w 2751467"/>
                <a:gd name="connsiteY20" fmla="*/ 371963 h 524405"/>
                <a:gd name="connsiteX21" fmla="*/ 2529237 w 2751467"/>
                <a:gd name="connsiteY21" fmla="*/ 67163 h 524405"/>
                <a:gd name="connsiteX22" fmla="*/ 2738787 w 2751467"/>
                <a:gd name="connsiteY22" fmla="*/ 400538 h 524405"/>
                <a:gd name="connsiteX23" fmla="*/ 2710212 w 2751467"/>
                <a:gd name="connsiteY23" fmla="*/ 29063 h 524405"/>
                <a:gd name="connsiteX0" fmla="*/ 0 w 2736830"/>
                <a:gd name="connsiteY0" fmla="*/ 438638 h 524405"/>
                <a:gd name="connsiteX1" fmla="*/ 295275 w 2736830"/>
                <a:gd name="connsiteY1" fmla="*/ 190988 h 524405"/>
                <a:gd name="connsiteX2" fmla="*/ 133350 w 2736830"/>
                <a:gd name="connsiteY2" fmla="*/ 505313 h 524405"/>
                <a:gd name="connsiteX3" fmla="*/ 457200 w 2736830"/>
                <a:gd name="connsiteY3" fmla="*/ 152888 h 524405"/>
                <a:gd name="connsiteX4" fmla="*/ 523875 w 2736830"/>
                <a:gd name="connsiteY4" fmla="*/ 505313 h 524405"/>
                <a:gd name="connsiteX5" fmla="*/ 704850 w 2736830"/>
                <a:gd name="connsiteY5" fmla="*/ 143363 h 524405"/>
                <a:gd name="connsiteX6" fmla="*/ 838200 w 2736830"/>
                <a:gd name="connsiteY6" fmla="*/ 505313 h 524405"/>
                <a:gd name="connsiteX7" fmla="*/ 1000125 w 2736830"/>
                <a:gd name="connsiteY7" fmla="*/ 143363 h 524405"/>
                <a:gd name="connsiteX8" fmla="*/ 1090788 w 2736830"/>
                <a:gd name="connsiteY8" fmla="*/ 318258 h 524405"/>
                <a:gd name="connsiteX9" fmla="*/ 1152525 w 2736830"/>
                <a:gd name="connsiteY9" fmla="*/ 476738 h 524405"/>
                <a:gd name="connsiteX10" fmla="*/ 1257300 w 2736830"/>
                <a:gd name="connsiteY10" fmla="*/ 162413 h 524405"/>
                <a:gd name="connsiteX11" fmla="*/ 1352550 w 2736830"/>
                <a:gd name="connsiteY11" fmla="*/ 486263 h 524405"/>
                <a:gd name="connsiteX12" fmla="*/ 1438275 w 2736830"/>
                <a:gd name="connsiteY12" fmla="*/ 124313 h 524405"/>
                <a:gd name="connsiteX13" fmla="*/ 1666875 w 2736830"/>
                <a:gd name="connsiteY13" fmla="*/ 524363 h 524405"/>
                <a:gd name="connsiteX14" fmla="*/ 1733550 w 2736830"/>
                <a:gd name="connsiteY14" fmla="*/ 95738 h 524405"/>
                <a:gd name="connsiteX15" fmla="*/ 2028825 w 2736830"/>
                <a:gd name="connsiteY15" fmla="*/ 467213 h 524405"/>
                <a:gd name="connsiteX16" fmla="*/ 2009775 w 2736830"/>
                <a:gd name="connsiteY16" fmla="*/ 38588 h 524405"/>
                <a:gd name="connsiteX17" fmla="*/ 2276475 w 2736830"/>
                <a:gd name="connsiteY17" fmla="*/ 467213 h 524405"/>
                <a:gd name="connsiteX18" fmla="*/ 2257425 w 2736830"/>
                <a:gd name="connsiteY18" fmla="*/ 488 h 524405"/>
                <a:gd name="connsiteX19" fmla="*/ 2524125 w 2736830"/>
                <a:gd name="connsiteY19" fmla="*/ 371963 h 524405"/>
                <a:gd name="connsiteX20" fmla="*/ 2514600 w 2736830"/>
                <a:gd name="connsiteY20" fmla="*/ 67163 h 524405"/>
                <a:gd name="connsiteX21" fmla="*/ 2724150 w 2736830"/>
                <a:gd name="connsiteY21" fmla="*/ 400538 h 524405"/>
                <a:gd name="connsiteX22" fmla="*/ 2695575 w 2736830"/>
                <a:gd name="connsiteY22" fmla="*/ 29063 h 524405"/>
                <a:gd name="connsiteX0" fmla="*/ 164313 w 2605868"/>
                <a:gd name="connsiteY0" fmla="*/ 190988 h 524405"/>
                <a:gd name="connsiteX1" fmla="*/ 2388 w 2605868"/>
                <a:gd name="connsiteY1" fmla="*/ 505313 h 524405"/>
                <a:gd name="connsiteX2" fmla="*/ 326238 w 2605868"/>
                <a:gd name="connsiteY2" fmla="*/ 152888 h 524405"/>
                <a:gd name="connsiteX3" fmla="*/ 392913 w 2605868"/>
                <a:gd name="connsiteY3" fmla="*/ 505313 h 524405"/>
                <a:gd name="connsiteX4" fmla="*/ 573888 w 2605868"/>
                <a:gd name="connsiteY4" fmla="*/ 143363 h 524405"/>
                <a:gd name="connsiteX5" fmla="*/ 707238 w 2605868"/>
                <a:gd name="connsiteY5" fmla="*/ 505313 h 524405"/>
                <a:gd name="connsiteX6" fmla="*/ 869163 w 2605868"/>
                <a:gd name="connsiteY6" fmla="*/ 143363 h 524405"/>
                <a:gd name="connsiteX7" fmla="*/ 959826 w 2605868"/>
                <a:gd name="connsiteY7" fmla="*/ 318258 h 524405"/>
                <a:gd name="connsiteX8" fmla="*/ 1021563 w 2605868"/>
                <a:gd name="connsiteY8" fmla="*/ 476738 h 524405"/>
                <a:gd name="connsiteX9" fmla="*/ 1126338 w 2605868"/>
                <a:gd name="connsiteY9" fmla="*/ 162413 h 524405"/>
                <a:gd name="connsiteX10" fmla="*/ 1221588 w 2605868"/>
                <a:gd name="connsiteY10" fmla="*/ 486263 h 524405"/>
                <a:gd name="connsiteX11" fmla="*/ 1307313 w 2605868"/>
                <a:gd name="connsiteY11" fmla="*/ 124313 h 524405"/>
                <a:gd name="connsiteX12" fmla="*/ 1535913 w 2605868"/>
                <a:gd name="connsiteY12" fmla="*/ 524363 h 524405"/>
                <a:gd name="connsiteX13" fmla="*/ 1602588 w 2605868"/>
                <a:gd name="connsiteY13" fmla="*/ 95738 h 524405"/>
                <a:gd name="connsiteX14" fmla="*/ 1897863 w 2605868"/>
                <a:gd name="connsiteY14" fmla="*/ 467213 h 524405"/>
                <a:gd name="connsiteX15" fmla="*/ 1878813 w 2605868"/>
                <a:gd name="connsiteY15" fmla="*/ 38588 h 524405"/>
                <a:gd name="connsiteX16" fmla="*/ 2145513 w 2605868"/>
                <a:gd name="connsiteY16" fmla="*/ 467213 h 524405"/>
                <a:gd name="connsiteX17" fmla="*/ 2126463 w 2605868"/>
                <a:gd name="connsiteY17" fmla="*/ 488 h 524405"/>
                <a:gd name="connsiteX18" fmla="*/ 2393163 w 2605868"/>
                <a:gd name="connsiteY18" fmla="*/ 371963 h 524405"/>
                <a:gd name="connsiteX19" fmla="*/ 2383638 w 2605868"/>
                <a:gd name="connsiteY19" fmla="*/ 67163 h 524405"/>
                <a:gd name="connsiteX20" fmla="*/ 2593188 w 2605868"/>
                <a:gd name="connsiteY20" fmla="*/ 400538 h 524405"/>
                <a:gd name="connsiteX21" fmla="*/ 2564613 w 2605868"/>
                <a:gd name="connsiteY21" fmla="*/ 29063 h 524405"/>
                <a:gd name="connsiteX0" fmla="*/ 0 w 2603480"/>
                <a:gd name="connsiteY0" fmla="*/ 505313 h 524405"/>
                <a:gd name="connsiteX1" fmla="*/ 323850 w 2603480"/>
                <a:gd name="connsiteY1" fmla="*/ 152888 h 524405"/>
                <a:gd name="connsiteX2" fmla="*/ 390525 w 2603480"/>
                <a:gd name="connsiteY2" fmla="*/ 505313 h 524405"/>
                <a:gd name="connsiteX3" fmla="*/ 571500 w 2603480"/>
                <a:gd name="connsiteY3" fmla="*/ 143363 h 524405"/>
                <a:gd name="connsiteX4" fmla="*/ 704850 w 2603480"/>
                <a:gd name="connsiteY4" fmla="*/ 505313 h 524405"/>
                <a:gd name="connsiteX5" fmla="*/ 866775 w 2603480"/>
                <a:gd name="connsiteY5" fmla="*/ 143363 h 524405"/>
                <a:gd name="connsiteX6" fmla="*/ 957438 w 2603480"/>
                <a:gd name="connsiteY6" fmla="*/ 318258 h 524405"/>
                <a:gd name="connsiteX7" fmla="*/ 1019175 w 2603480"/>
                <a:gd name="connsiteY7" fmla="*/ 476738 h 524405"/>
                <a:gd name="connsiteX8" fmla="*/ 1123950 w 2603480"/>
                <a:gd name="connsiteY8" fmla="*/ 162413 h 524405"/>
                <a:gd name="connsiteX9" fmla="*/ 1219200 w 2603480"/>
                <a:gd name="connsiteY9" fmla="*/ 486263 h 524405"/>
                <a:gd name="connsiteX10" fmla="*/ 1304925 w 2603480"/>
                <a:gd name="connsiteY10" fmla="*/ 124313 h 524405"/>
                <a:gd name="connsiteX11" fmla="*/ 1533525 w 2603480"/>
                <a:gd name="connsiteY11" fmla="*/ 524363 h 524405"/>
                <a:gd name="connsiteX12" fmla="*/ 1600200 w 2603480"/>
                <a:gd name="connsiteY12" fmla="*/ 95738 h 524405"/>
                <a:gd name="connsiteX13" fmla="*/ 1895475 w 2603480"/>
                <a:gd name="connsiteY13" fmla="*/ 467213 h 524405"/>
                <a:gd name="connsiteX14" fmla="*/ 1876425 w 2603480"/>
                <a:gd name="connsiteY14" fmla="*/ 38588 h 524405"/>
                <a:gd name="connsiteX15" fmla="*/ 2143125 w 2603480"/>
                <a:gd name="connsiteY15" fmla="*/ 467213 h 524405"/>
                <a:gd name="connsiteX16" fmla="*/ 2124075 w 2603480"/>
                <a:gd name="connsiteY16" fmla="*/ 488 h 524405"/>
                <a:gd name="connsiteX17" fmla="*/ 2390775 w 2603480"/>
                <a:gd name="connsiteY17" fmla="*/ 371963 h 524405"/>
                <a:gd name="connsiteX18" fmla="*/ 2381250 w 2603480"/>
                <a:gd name="connsiteY18" fmla="*/ 67163 h 524405"/>
                <a:gd name="connsiteX19" fmla="*/ 2590800 w 2603480"/>
                <a:gd name="connsiteY19" fmla="*/ 400538 h 524405"/>
                <a:gd name="connsiteX20" fmla="*/ 2562225 w 2603480"/>
                <a:gd name="connsiteY20" fmla="*/ 29063 h 524405"/>
                <a:gd name="connsiteX0" fmla="*/ 0 w 2603480"/>
                <a:gd name="connsiteY0" fmla="*/ 505313 h 524405"/>
                <a:gd name="connsiteX1" fmla="*/ 292550 w 2603480"/>
                <a:gd name="connsiteY1" fmla="*/ 155092 h 524405"/>
                <a:gd name="connsiteX2" fmla="*/ 323850 w 2603480"/>
                <a:gd name="connsiteY2" fmla="*/ 152888 h 524405"/>
                <a:gd name="connsiteX3" fmla="*/ 390525 w 2603480"/>
                <a:gd name="connsiteY3" fmla="*/ 505313 h 524405"/>
                <a:gd name="connsiteX4" fmla="*/ 571500 w 2603480"/>
                <a:gd name="connsiteY4" fmla="*/ 143363 h 524405"/>
                <a:gd name="connsiteX5" fmla="*/ 704850 w 2603480"/>
                <a:gd name="connsiteY5" fmla="*/ 505313 h 524405"/>
                <a:gd name="connsiteX6" fmla="*/ 866775 w 2603480"/>
                <a:gd name="connsiteY6" fmla="*/ 143363 h 524405"/>
                <a:gd name="connsiteX7" fmla="*/ 957438 w 2603480"/>
                <a:gd name="connsiteY7" fmla="*/ 318258 h 524405"/>
                <a:gd name="connsiteX8" fmla="*/ 1019175 w 2603480"/>
                <a:gd name="connsiteY8" fmla="*/ 476738 h 524405"/>
                <a:gd name="connsiteX9" fmla="*/ 1123950 w 2603480"/>
                <a:gd name="connsiteY9" fmla="*/ 162413 h 524405"/>
                <a:gd name="connsiteX10" fmla="*/ 1219200 w 2603480"/>
                <a:gd name="connsiteY10" fmla="*/ 486263 h 524405"/>
                <a:gd name="connsiteX11" fmla="*/ 1304925 w 2603480"/>
                <a:gd name="connsiteY11" fmla="*/ 124313 h 524405"/>
                <a:gd name="connsiteX12" fmla="*/ 1533525 w 2603480"/>
                <a:gd name="connsiteY12" fmla="*/ 524363 h 524405"/>
                <a:gd name="connsiteX13" fmla="*/ 1600200 w 2603480"/>
                <a:gd name="connsiteY13" fmla="*/ 95738 h 524405"/>
                <a:gd name="connsiteX14" fmla="*/ 1895475 w 2603480"/>
                <a:gd name="connsiteY14" fmla="*/ 467213 h 524405"/>
                <a:gd name="connsiteX15" fmla="*/ 1876425 w 2603480"/>
                <a:gd name="connsiteY15" fmla="*/ 38588 h 524405"/>
                <a:gd name="connsiteX16" fmla="*/ 2143125 w 2603480"/>
                <a:gd name="connsiteY16" fmla="*/ 467213 h 524405"/>
                <a:gd name="connsiteX17" fmla="*/ 2124075 w 2603480"/>
                <a:gd name="connsiteY17" fmla="*/ 488 h 524405"/>
                <a:gd name="connsiteX18" fmla="*/ 2390775 w 2603480"/>
                <a:gd name="connsiteY18" fmla="*/ 371963 h 524405"/>
                <a:gd name="connsiteX19" fmla="*/ 2381250 w 2603480"/>
                <a:gd name="connsiteY19" fmla="*/ 67163 h 524405"/>
                <a:gd name="connsiteX20" fmla="*/ 2590800 w 2603480"/>
                <a:gd name="connsiteY20" fmla="*/ 400538 h 524405"/>
                <a:gd name="connsiteX21" fmla="*/ 2562225 w 2603480"/>
                <a:gd name="connsiteY21" fmla="*/ 29063 h 524405"/>
                <a:gd name="connsiteX0" fmla="*/ 0 w 2310930"/>
                <a:gd name="connsiteY0" fmla="*/ 155092 h 524405"/>
                <a:gd name="connsiteX1" fmla="*/ 31300 w 2310930"/>
                <a:gd name="connsiteY1" fmla="*/ 152888 h 524405"/>
                <a:gd name="connsiteX2" fmla="*/ 97975 w 2310930"/>
                <a:gd name="connsiteY2" fmla="*/ 505313 h 524405"/>
                <a:gd name="connsiteX3" fmla="*/ 278950 w 2310930"/>
                <a:gd name="connsiteY3" fmla="*/ 143363 h 524405"/>
                <a:gd name="connsiteX4" fmla="*/ 412300 w 2310930"/>
                <a:gd name="connsiteY4" fmla="*/ 505313 h 524405"/>
                <a:gd name="connsiteX5" fmla="*/ 574225 w 2310930"/>
                <a:gd name="connsiteY5" fmla="*/ 143363 h 524405"/>
                <a:gd name="connsiteX6" fmla="*/ 664888 w 2310930"/>
                <a:gd name="connsiteY6" fmla="*/ 318258 h 524405"/>
                <a:gd name="connsiteX7" fmla="*/ 726625 w 2310930"/>
                <a:gd name="connsiteY7" fmla="*/ 476738 h 524405"/>
                <a:gd name="connsiteX8" fmla="*/ 831400 w 2310930"/>
                <a:gd name="connsiteY8" fmla="*/ 162413 h 524405"/>
                <a:gd name="connsiteX9" fmla="*/ 926650 w 2310930"/>
                <a:gd name="connsiteY9" fmla="*/ 486263 h 524405"/>
                <a:gd name="connsiteX10" fmla="*/ 1012375 w 2310930"/>
                <a:gd name="connsiteY10" fmla="*/ 124313 h 524405"/>
                <a:gd name="connsiteX11" fmla="*/ 1240975 w 2310930"/>
                <a:gd name="connsiteY11" fmla="*/ 524363 h 524405"/>
                <a:gd name="connsiteX12" fmla="*/ 1307650 w 2310930"/>
                <a:gd name="connsiteY12" fmla="*/ 95738 h 524405"/>
                <a:gd name="connsiteX13" fmla="*/ 1602925 w 2310930"/>
                <a:gd name="connsiteY13" fmla="*/ 467213 h 524405"/>
                <a:gd name="connsiteX14" fmla="*/ 1583875 w 2310930"/>
                <a:gd name="connsiteY14" fmla="*/ 38588 h 524405"/>
                <a:gd name="connsiteX15" fmla="*/ 1850575 w 2310930"/>
                <a:gd name="connsiteY15" fmla="*/ 467213 h 524405"/>
                <a:gd name="connsiteX16" fmla="*/ 1831525 w 2310930"/>
                <a:gd name="connsiteY16" fmla="*/ 488 h 524405"/>
                <a:gd name="connsiteX17" fmla="*/ 2098225 w 2310930"/>
                <a:gd name="connsiteY17" fmla="*/ 371963 h 524405"/>
                <a:gd name="connsiteX18" fmla="*/ 2088700 w 2310930"/>
                <a:gd name="connsiteY18" fmla="*/ 67163 h 524405"/>
                <a:gd name="connsiteX19" fmla="*/ 2298250 w 2310930"/>
                <a:gd name="connsiteY19" fmla="*/ 400538 h 524405"/>
                <a:gd name="connsiteX20" fmla="*/ 2269675 w 2310930"/>
                <a:gd name="connsiteY20" fmla="*/ 29063 h 524405"/>
                <a:gd name="connsiteX0" fmla="*/ 0 w 2310930"/>
                <a:gd name="connsiteY0" fmla="*/ 155092 h 524405"/>
                <a:gd name="connsiteX1" fmla="*/ 97975 w 2310930"/>
                <a:gd name="connsiteY1" fmla="*/ 505313 h 524405"/>
                <a:gd name="connsiteX2" fmla="*/ 278950 w 2310930"/>
                <a:gd name="connsiteY2" fmla="*/ 143363 h 524405"/>
                <a:gd name="connsiteX3" fmla="*/ 412300 w 2310930"/>
                <a:gd name="connsiteY3" fmla="*/ 505313 h 524405"/>
                <a:gd name="connsiteX4" fmla="*/ 574225 w 2310930"/>
                <a:gd name="connsiteY4" fmla="*/ 143363 h 524405"/>
                <a:gd name="connsiteX5" fmla="*/ 664888 w 2310930"/>
                <a:gd name="connsiteY5" fmla="*/ 318258 h 524405"/>
                <a:gd name="connsiteX6" fmla="*/ 726625 w 2310930"/>
                <a:gd name="connsiteY6" fmla="*/ 476738 h 524405"/>
                <a:gd name="connsiteX7" fmla="*/ 831400 w 2310930"/>
                <a:gd name="connsiteY7" fmla="*/ 162413 h 524405"/>
                <a:gd name="connsiteX8" fmla="*/ 926650 w 2310930"/>
                <a:gd name="connsiteY8" fmla="*/ 486263 h 524405"/>
                <a:gd name="connsiteX9" fmla="*/ 1012375 w 2310930"/>
                <a:gd name="connsiteY9" fmla="*/ 124313 h 524405"/>
                <a:gd name="connsiteX10" fmla="*/ 1240975 w 2310930"/>
                <a:gd name="connsiteY10" fmla="*/ 524363 h 524405"/>
                <a:gd name="connsiteX11" fmla="*/ 1307650 w 2310930"/>
                <a:gd name="connsiteY11" fmla="*/ 95738 h 524405"/>
                <a:gd name="connsiteX12" fmla="*/ 1602925 w 2310930"/>
                <a:gd name="connsiteY12" fmla="*/ 467213 h 524405"/>
                <a:gd name="connsiteX13" fmla="*/ 1583875 w 2310930"/>
                <a:gd name="connsiteY13" fmla="*/ 38588 h 524405"/>
                <a:gd name="connsiteX14" fmla="*/ 1850575 w 2310930"/>
                <a:gd name="connsiteY14" fmla="*/ 467213 h 524405"/>
                <a:gd name="connsiteX15" fmla="*/ 1831525 w 2310930"/>
                <a:gd name="connsiteY15" fmla="*/ 488 h 524405"/>
                <a:gd name="connsiteX16" fmla="*/ 2098225 w 2310930"/>
                <a:gd name="connsiteY16" fmla="*/ 371963 h 524405"/>
                <a:gd name="connsiteX17" fmla="*/ 2088700 w 2310930"/>
                <a:gd name="connsiteY17" fmla="*/ 67163 h 524405"/>
                <a:gd name="connsiteX18" fmla="*/ 2298250 w 2310930"/>
                <a:gd name="connsiteY18" fmla="*/ 400538 h 524405"/>
                <a:gd name="connsiteX19" fmla="*/ 2269675 w 2310930"/>
                <a:gd name="connsiteY19" fmla="*/ 29063 h 524405"/>
                <a:gd name="connsiteX0" fmla="*/ 0 w 2212955"/>
                <a:gd name="connsiteY0" fmla="*/ 505313 h 524405"/>
                <a:gd name="connsiteX1" fmla="*/ 180975 w 2212955"/>
                <a:gd name="connsiteY1" fmla="*/ 143363 h 524405"/>
                <a:gd name="connsiteX2" fmla="*/ 314325 w 2212955"/>
                <a:gd name="connsiteY2" fmla="*/ 505313 h 524405"/>
                <a:gd name="connsiteX3" fmla="*/ 476250 w 2212955"/>
                <a:gd name="connsiteY3" fmla="*/ 143363 h 524405"/>
                <a:gd name="connsiteX4" fmla="*/ 566913 w 2212955"/>
                <a:gd name="connsiteY4" fmla="*/ 318258 h 524405"/>
                <a:gd name="connsiteX5" fmla="*/ 628650 w 2212955"/>
                <a:gd name="connsiteY5" fmla="*/ 476738 h 524405"/>
                <a:gd name="connsiteX6" fmla="*/ 733425 w 2212955"/>
                <a:gd name="connsiteY6" fmla="*/ 162413 h 524405"/>
                <a:gd name="connsiteX7" fmla="*/ 828675 w 2212955"/>
                <a:gd name="connsiteY7" fmla="*/ 486263 h 524405"/>
                <a:gd name="connsiteX8" fmla="*/ 914400 w 2212955"/>
                <a:gd name="connsiteY8" fmla="*/ 124313 h 524405"/>
                <a:gd name="connsiteX9" fmla="*/ 1143000 w 2212955"/>
                <a:gd name="connsiteY9" fmla="*/ 524363 h 524405"/>
                <a:gd name="connsiteX10" fmla="*/ 1209675 w 2212955"/>
                <a:gd name="connsiteY10" fmla="*/ 95738 h 524405"/>
                <a:gd name="connsiteX11" fmla="*/ 1504950 w 2212955"/>
                <a:gd name="connsiteY11" fmla="*/ 467213 h 524405"/>
                <a:gd name="connsiteX12" fmla="*/ 1485900 w 2212955"/>
                <a:gd name="connsiteY12" fmla="*/ 38588 h 524405"/>
                <a:gd name="connsiteX13" fmla="*/ 1752600 w 2212955"/>
                <a:gd name="connsiteY13" fmla="*/ 467213 h 524405"/>
                <a:gd name="connsiteX14" fmla="*/ 1733550 w 2212955"/>
                <a:gd name="connsiteY14" fmla="*/ 488 h 524405"/>
                <a:gd name="connsiteX15" fmla="*/ 2000250 w 2212955"/>
                <a:gd name="connsiteY15" fmla="*/ 371963 h 524405"/>
                <a:gd name="connsiteX16" fmla="*/ 1990725 w 2212955"/>
                <a:gd name="connsiteY16" fmla="*/ 67163 h 524405"/>
                <a:gd name="connsiteX17" fmla="*/ 2200275 w 2212955"/>
                <a:gd name="connsiteY17" fmla="*/ 400538 h 524405"/>
                <a:gd name="connsiteX18" fmla="*/ 2171700 w 2212955"/>
                <a:gd name="connsiteY18" fmla="*/ 29063 h 524405"/>
                <a:gd name="connsiteX0" fmla="*/ 0 w 2031980"/>
                <a:gd name="connsiteY0" fmla="*/ 143363 h 524405"/>
                <a:gd name="connsiteX1" fmla="*/ 133350 w 2031980"/>
                <a:gd name="connsiteY1" fmla="*/ 505313 h 524405"/>
                <a:gd name="connsiteX2" fmla="*/ 295275 w 2031980"/>
                <a:gd name="connsiteY2" fmla="*/ 143363 h 524405"/>
                <a:gd name="connsiteX3" fmla="*/ 385938 w 2031980"/>
                <a:gd name="connsiteY3" fmla="*/ 318258 h 524405"/>
                <a:gd name="connsiteX4" fmla="*/ 447675 w 2031980"/>
                <a:gd name="connsiteY4" fmla="*/ 476738 h 524405"/>
                <a:gd name="connsiteX5" fmla="*/ 552450 w 2031980"/>
                <a:gd name="connsiteY5" fmla="*/ 162413 h 524405"/>
                <a:gd name="connsiteX6" fmla="*/ 647700 w 2031980"/>
                <a:gd name="connsiteY6" fmla="*/ 486263 h 524405"/>
                <a:gd name="connsiteX7" fmla="*/ 733425 w 2031980"/>
                <a:gd name="connsiteY7" fmla="*/ 124313 h 524405"/>
                <a:gd name="connsiteX8" fmla="*/ 962025 w 2031980"/>
                <a:gd name="connsiteY8" fmla="*/ 524363 h 524405"/>
                <a:gd name="connsiteX9" fmla="*/ 1028700 w 2031980"/>
                <a:gd name="connsiteY9" fmla="*/ 95738 h 524405"/>
                <a:gd name="connsiteX10" fmla="*/ 1323975 w 2031980"/>
                <a:gd name="connsiteY10" fmla="*/ 467213 h 524405"/>
                <a:gd name="connsiteX11" fmla="*/ 1304925 w 2031980"/>
                <a:gd name="connsiteY11" fmla="*/ 38588 h 524405"/>
                <a:gd name="connsiteX12" fmla="*/ 1571625 w 2031980"/>
                <a:gd name="connsiteY12" fmla="*/ 467213 h 524405"/>
                <a:gd name="connsiteX13" fmla="*/ 1552575 w 2031980"/>
                <a:gd name="connsiteY13" fmla="*/ 488 h 524405"/>
                <a:gd name="connsiteX14" fmla="*/ 1819275 w 2031980"/>
                <a:gd name="connsiteY14" fmla="*/ 371963 h 524405"/>
                <a:gd name="connsiteX15" fmla="*/ 1809750 w 2031980"/>
                <a:gd name="connsiteY15" fmla="*/ 67163 h 524405"/>
                <a:gd name="connsiteX16" fmla="*/ 2019300 w 2031980"/>
                <a:gd name="connsiteY16" fmla="*/ 400538 h 524405"/>
                <a:gd name="connsiteX17" fmla="*/ 1990725 w 2031980"/>
                <a:gd name="connsiteY17" fmla="*/ 29063 h 524405"/>
                <a:gd name="connsiteX0" fmla="*/ 0 w 1898630"/>
                <a:gd name="connsiteY0" fmla="*/ 505313 h 524405"/>
                <a:gd name="connsiteX1" fmla="*/ 161925 w 1898630"/>
                <a:gd name="connsiteY1" fmla="*/ 143363 h 524405"/>
                <a:gd name="connsiteX2" fmla="*/ 252588 w 1898630"/>
                <a:gd name="connsiteY2" fmla="*/ 318258 h 524405"/>
                <a:gd name="connsiteX3" fmla="*/ 314325 w 1898630"/>
                <a:gd name="connsiteY3" fmla="*/ 476738 h 524405"/>
                <a:gd name="connsiteX4" fmla="*/ 419100 w 1898630"/>
                <a:gd name="connsiteY4" fmla="*/ 162413 h 524405"/>
                <a:gd name="connsiteX5" fmla="*/ 514350 w 1898630"/>
                <a:gd name="connsiteY5" fmla="*/ 486263 h 524405"/>
                <a:gd name="connsiteX6" fmla="*/ 600075 w 1898630"/>
                <a:gd name="connsiteY6" fmla="*/ 124313 h 524405"/>
                <a:gd name="connsiteX7" fmla="*/ 828675 w 1898630"/>
                <a:gd name="connsiteY7" fmla="*/ 524363 h 524405"/>
                <a:gd name="connsiteX8" fmla="*/ 895350 w 1898630"/>
                <a:gd name="connsiteY8" fmla="*/ 95738 h 524405"/>
                <a:gd name="connsiteX9" fmla="*/ 1190625 w 1898630"/>
                <a:gd name="connsiteY9" fmla="*/ 467213 h 524405"/>
                <a:gd name="connsiteX10" fmla="*/ 1171575 w 1898630"/>
                <a:gd name="connsiteY10" fmla="*/ 38588 h 524405"/>
                <a:gd name="connsiteX11" fmla="*/ 1438275 w 1898630"/>
                <a:gd name="connsiteY11" fmla="*/ 467213 h 524405"/>
                <a:gd name="connsiteX12" fmla="*/ 1419225 w 1898630"/>
                <a:gd name="connsiteY12" fmla="*/ 488 h 524405"/>
                <a:gd name="connsiteX13" fmla="*/ 1685925 w 1898630"/>
                <a:gd name="connsiteY13" fmla="*/ 371963 h 524405"/>
                <a:gd name="connsiteX14" fmla="*/ 1676400 w 1898630"/>
                <a:gd name="connsiteY14" fmla="*/ 67163 h 524405"/>
                <a:gd name="connsiteX15" fmla="*/ 1885950 w 1898630"/>
                <a:gd name="connsiteY15" fmla="*/ 400538 h 524405"/>
                <a:gd name="connsiteX16" fmla="*/ 1857375 w 1898630"/>
                <a:gd name="connsiteY16" fmla="*/ 29063 h 524405"/>
                <a:gd name="connsiteX0" fmla="*/ 0 w 1736705"/>
                <a:gd name="connsiteY0" fmla="*/ 143363 h 524405"/>
                <a:gd name="connsiteX1" fmla="*/ 90663 w 1736705"/>
                <a:gd name="connsiteY1" fmla="*/ 318258 h 524405"/>
                <a:gd name="connsiteX2" fmla="*/ 152400 w 1736705"/>
                <a:gd name="connsiteY2" fmla="*/ 476738 h 524405"/>
                <a:gd name="connsiteX3" fmla="*/ 257175 w 1736705"/>
                <a:gd name="connsiteY3" fmla="*/ 162413 h 524405"/>
                <a:gd name="connsiteX4" fmla="*/ 352425 w 1736705"/>
                <a:gd name="connsiteY4" fmla="*/ 486263 h 524405"/>
                <a:gd name="connsiteX5" fmla="*/ 438150 w 1736705"/>
                <a:gd name="connsiteY5" fmla="*/ 124313 h 524405"/>
                <a:gd name="connsiteX6" fmla="*/ 666750 w 1736705"/>
                <a:gd name="connsiteY6" fmla="*/ 524363 h 524405"/>
                <a:gd name="connsiteX7" fmla="*/ 733425 w 1736705"/>
                <a:gd name="connsiteY7" fmla="*/ 95738 h 524405"/>
                <a:gd name="connsiteX8" fmla="*/ 1028700 w 1736705"/>
                <a:gd name="connsiteY8" fmla="*/ 467213 h 524405"/>
                <a:gd name="connsiteX9" fmla="*/ 1009650 w 1736705"/>
                <a:gd name="connsiteY9" fmla="*/ 38588 h 524405"/>
                <a:gd name="connsiteX10" fmla="*/ 1276350 w 1736705"/>
                <a:gd name="connsiteY10" fmla="*/ 467213 h 524405"/>
                <a:gd name="connsiteX11" fmla="*/ 1257300 w 1736705"/>
                <a:gd name="connsiteY11" fmla="*/ 488 h 524405"/>
                <a:gd name="connsiteX12" fmla="*/ 1524000 w 1736705"/>
                <a:gd name="connsiteY12" fmla="*/ 371963 h 524405"/>
                <a:gd name="connsiteX13" fmla="*/ 1514475 w 1736705"/>
                <a:gd name="connsiteY13" fmla="*/ 67163 h 524405"/>
                <a:gd name="connsiteX14" fmla="*/ 1724025 w 1736705"/>
                <a:gd name="connsiteY14" fmla="*/ 400538 h 524405"/>
                <a:gd name="connsiteX15" fmla="*/ 1695450 w 1736705"/>
                <a:gd name="connsiteY15" fmla="*/ 29063 h 524405"/>
                <a:gd name="connsiteX0" fmla="*/ 0 w 1646042"/>
                <a:gd name="connsiteY0" fmla="*/ 318258 h 524405"/>
                <a:gd name="connsiteX1" fmla="*/ 61737 w 1646042"/>
                <a:gd name="connsiteY1" fmla="*/ 476738 h 524405"/>
                <a:gd name="connsiteX2" fmla="*/ 166512 w 1646042"/>
                <a:gd name="connsiteY2" fmla="*/ 162413 h 524405"/>
                <a:gd name="connsiteX3" fmla="*/ 261762 w 1646042"/>
                <a:gd name="connsiteY3" fmla="*/ 486263 h 524405"/>
                <a:gd name="connsiteX4" fmla="*/ 347487 w 1646042"/>
                <a:gd name="connsiteY4" fmla="*/ 124313 h 524405"/>
                <a:gd name="connsiteX5" fmla="*/ 576087 w 1646042"/>
                <a:gd name="connsiteY5" fmla="*/ 524363 h 524405"/>
                <a:gd name="connsiteX6" fmla="*/ 642762 w 1646042"/>
                <a:gd name="connsiteY6" fmla="*/ 95738 h 524405"/>
                <a:gd name="connsiteX7" fmla="*/ 938037 w 1646042"/>
                <a:gd name="connsiteY7" fmla="*/ 467213 h 524405"/>
                <a:gd name="connsiteX8" fmla="*/ 918987 w 1646042"/>
                <a:gd name="connsiteY8" fmla="*/ 38588 h 524405"/>
                <a:gd name="connsiteX9" fmla="*/ 1185687 w 1646042"/>
                <a:gd name="connsiteY9" fmla="*/ 467213 h 524405"/>
                <a:gd name="connsiteX10" fmla="*/ 1166637 w 1646042"/>
                <a:gd name="connsiteY10" fmla="*/ 488 h 524405"/>
                <a:gd name="connsiteX11" fmla="*/ 1433337 w 1646042"/>
                <a:gd name="connsiteY11" fmla="*/ 371963 h 524405"/>
                <a:gd name="connsiteX12" fmla="*/ 1423812 w 1646042"/>
                <a:gd name="connsiteY12" fmla="*/ 67163 h 524405"/>
                <a:gd name="connsiteX13" fmla="*/ 1633362 w 1646042"/>
                <a:gd name="connsiteY13" fmla="*/ 400538 h 524405"/>
                <a:gd name="connsiteX14" fmla="*/ 1604787 w 1646042"/>
                <a:gd name="connsiteY14" fmla="*/ 29063 h 524405"/>
                <a:gd name="connsiteX0" fmla="*/ 0 w 1584305"/>
                <a:gd name="connsiteY0" fmla="*/ 476738 h 524405"/>
                <a:gd name="connsiteX1" fmla="*/ 104775 w 1584305"/>
                <a:gd name="connsiteY1" fmla="*/ 162413 h 524405"/>
                <a:gd name="connsiteX2" fmla="*/ 200025 w 1584305"/>
                <a:gd name="connsiteY2" fmla="*/ 486263 h 524405"/>
                <a:gd name="connsiteX3" fmla="*/ 285750 w 1584305"/>
                <a:gd name="connsiteY3" fmla="*/ 124313 h 524405"/>
                <a:gd name="connsiteX4" fmla="*/ 514350 w 1584305"/>
                <a:gd name="connsiteY4" fmla="*/ 524363 h 524405"/>
                <a:gd name="connsiteX5" fmla="*/ 581025 w 1584305"/>
                <a:gd name="connsiteY5" fmla="*/ 95738 h 524405"/>
                <a:gd name="connsiteX6" fmla="*/ 876300 w 1584305"/>
                <a:gd name="connsiteY6" fmla="*/ 467213 h 524405"/>
                <a:gd name="connsiteX7" fmla="*/ 857250 w 1584305"/>
                <a:gd name="connsiteY7" fmla="*/ 38588 h 524405"/>
                <a:gd name="connsiteX8" fmla="*/ 1123950 w 1584305"/>
                <a:gd name="connsiteY8" fmla="*/ 467213 h 524405"/>
                <a:gd name="connsiteX9" fmla="*/ 1104900 w 1584305"/>
                <a:gd name="connsiteY9" fmla="*/ 488 h 524405"/>
                <a:gd name="connsiteX10" fmla="*/ 1371600 w 1584305"/>
                <a:gd name="connsiteY10" fmla="*/ 371963 h 524405"/>
                <a:gd name="connsiteX11" fmla="*/ 1362075 w 1584305"/>
                <a:gd name="connsiteY11" fmla="*/ 67163 h 524405"/>
                <a:gd name="connsiteX12" fmla="*/ 1571625 w 1584305"/>
                <a:gd name="connsiteY12" fmla="*/ 400538 h 524405"/>
                <a:gd name="connsiteX13" fmla="*/ 1543050 w 1584305"/>
                <a:gd name="connsiteY13" fmla="*/ 29063 h 524405"/>
                <a:gd name="connsiteX0" fmla="*/ 0 w 1479530"/>
                <a:gd name="connsiteY0" fmla="*/ 162413 h 524405"/>
                <a:gd name="connsiteX1" fmla="*/ 95250 w 1479530"/>
                <a:gd name="connsiteY1" fmla="*/ 486263 h 524405"/>
                <a:gd name="connsiteX2" fmla="*/ 180975 w 1479530"/>
                <a:gd name="connsiteY2" fmla="*/ 124313 h 524405"/>
                <a:gd name="connsiteX3" fmla="*/ 409575 w 1479530"/>
                <a:gd name="connsiteY3" fmla="*/ 524363 h 524405"/>
                <a:gd name="connsiteX4" fmla="*/ 476250 w 1479530"/>
                <a:gd name="connsiteY4" fmla="*/ 95738 h 524405"/>
                <a:gd name="connsiteX5" fmla="*/ 771525 w 1479530"/>
                <a:gd name="connsiteY5" fmla="*/ 467213 h 524405"/>
                <a:gd name="connsiteX6" fmla="*/ 752475 w 1479530"/>
                <a:gd name="connsiteY6" fmla="*/ 38588 h 524405"/>
                <a:gd name="connsiteX7" fmla="*/ 1019175 w 1479530"/>
                <a:gd name="connsiteY7" fmla="*/ 467213 h 524405"/>
                <a:gd name="connsiteX8" fmla="*/ 1000125 w 1479530"/>
                <a:gd name="connsiteY8" fmla="*/ 488 h 524405"/>
                <a:gd name="connsiteX9" fmla="*/ 1266825 w 1479530"/>
                <a:gd name="connsiteY9" fmla="*/ 371963 h 524405"/>
                <a:gd name="connsiteX10" fmla="*/ 1257300 w 1479530"/>
                <a:gd name="connsiteY10" fmla="*/ 67163 h 524405"/>
                <a:gd name="connsiteX11" fmla="*/ 1466850 w 1479530"/>
                <a:gd name="connsiteY11" fmla="*/ 400538 h 524405"/>
                <a:gd name="connsiteX12" fmla="*/ 1438275 w 1479530"/>
                <a:gd name="connsiteY12" fmla="*/ 29063 h 52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9530" h="524405">
                  <a:moveTo>
                    <a:pt x="0" y="162413"/>
                  </a:moveTo>
                  <a:cubicBezTo>
                    <a:pt x="33337" y="164000"/>
                    <a:pt x="65088" y="492613"/>
                    <a:pt x="95250" y="486263"/>
                  </a:cubicBezTo>
                  <a:cubicBezTo>
                    <a:pt x="125412" y="479913"/>
                    <a:pt x="128588" y="117963"/>
                    <a:pt x="180975" y="124313"/>
                  </a:cubicBezTo>
                  <a:cubicBezTo>
                    <a:pt x="233362" y="130663"/>
                    <a:pt x="360363" y="529126"/>
                    <a:pt x="409575" y="524363"/>
                  </a:cubicBezTo>
                  <a:cubicBezTo>
                    <a:pt x="458788" y="519601"/>
                    <a:pt x="415925" y="105263"/>
                    <a:pt x="476250" y="95738"/>
                  </a:cubicBezTo>
                  <a:cubicBezTo>
                    <a:pt x="536575" y="86213"/>
                    <a:pt x="725488" y="476738"/>
                    <a:pt x="771525" y="467213"/>
                  </a:cubicBezTo>
                  <a:cubicBezTo>
                    <a:pt x="817563" y="457688"/>
                    <a:pt x="711200" y="38588"/>
                    <a:pt x="752475" y="38588"/>
                  </a:cubicBezTo>
                  <a:cubicBezTo>
                    <a:pt x="793750" y="38588"/>
                    <a:pt x="977900" y="473563"/>
                    <a:pt x="1019175" y="467213"/>
                  </a:cubicBezTo>
                  <a:cubicBezTo>
                    <a:pt x="1060450" y="460863"/>
                    <a:pt x="958850" y="16363"/>
                    <a:pt x="1000125" y="488"/>
                  </a:cubicBezTo>
                  <a:cubicBezTo>
                    <a:pt x="1041400" y="-15387"/>
                    <a:pt x="1223963" y="360851"/>
                    <a:pt x="1266825" y="371963"/>
                  </a:cubicBezTo>
                  <a:cubicBezTo>
                    <a:pt x="1309687" y="383075"/>
                    <a:pt x="1223963" y="62401"/>
                    <a:pt x="1257300" y="67163"/>
                  </a:cubicBezTo>
                  <a:cubicBezTo>
                    <a:pt x="1290637" y="71925"/>
                    <a:pt x="1436688" y="406888"/>
                    <a:pt x="1466850" y="400538"/>
                  </a:cubicBezTo>
                  <a:cubicBezTo>
                    <a:pt x="1497012" y="394188"/>
                    <a:pt x="1467643" y="211625"/>
                    <a:pt x="1438275" y="29063"/>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grpSp>
      <p:grpSp>
        <p:nvGrpSpPr>
          <p:cNvPr id="5" name="组合 4"/>
          <p:cNvGrpSpPr/>
          <p:nvPr/>
        </p:nvGrpSpPr>
        <p:grpSpPr>
          <a:xfrm>
            <a:off x="3277775" y="1795837"/>
            <a:ext cx="493436" cy="1721200"/>
            <a:chOff x="3705719" y="2169915"/>
            <a:chExt cx="557859" cy="2079731"/>
          </a:xfrm>
        </p:grpSpPr>
        <p:sp>
          <p:nvSpPr>
            <p:cNvPr id="39" name="矩形 1"/>
            <p:cNvSpPr/>
            <p:nvPr/>
          </p:nvSpPr>
          <p:spPr>
            <a:xfrm>
              <a:off x="3714986" y="2169915"/>
              <a:ext cx="539327" cy="2031921"/>
            </a:xfrm>
            <a:custGeom>
              <a:avLst/>
              <a:gdLst>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0 w 1584176"/>
                <a:gd name="connsiteY4" fmla="*/ 0 h 1584176"/>
                <a:gd name="connsiteX0" fmla="*/ 0 w 1584176"/>
                <a:gd name="connsiteY0" fmla="*/ 0 h 1584176"/>
                <a:gd name="connsiteX1" fmla="*/ 1584176 w 1584176"/>
                <a:gd name="connsiteY1" fmla="*/ 0 h 1584176"/>
                <a:gd name="connsiteX2" fmla="*/ 1584176 w 1584176"/>
                <a:gd name="connsiteY2" fmla="*/ 1584176 h 1584176"/>
                <a:gd name="connsiteX3" fmla="*/ 0 w 1584176"/>
                <a:gd name="connsiteY3" fmla="*/ 1584176 h 1584176"/>
                <a:gd name="connsiteX4" fmla="*/ 91440 w 1584176"/>
                <a:gd name="connsiteY4" fmla="*/ 91440 h 1584176"/>
                <a:gd name="connsiteX0" fmla="*/ 55756 w 1584176"/>
                <a:gd name="connsiteY0" fmla="*/ 0 h 1651083"/>
                <a:gd name="connsiteX1" fmla="*/ 1584176 w 1584176"/>
                <a:gd name="connsiteY1" fmla="*/ 66907 h 1651083"/>
                <a:gd name="connsiteX2" fmla="*/ 1584176 w 1584176"/>
                <a:gd name="connsiteY2" fmla="*/ 1651083 h 1651083"/>
                <a:gd name="connsiteX3" fmla="*/ 0 w 1584176"/>
                <a:gd name="connsiteY3" fmla="*/ 1651083 h 1651083"/>
                <a:gd name="connsiteX4" fmla="*/ 91440 w 1584176"/>
                <a:gd name="connsiteY4" fmla="*/ 158347 h 1651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4176" h="1651083">
                  <a:moveTo>
                    <a:pt x="55756" y="0"/>
                  </a:moveTo>
                  <a:lnTo>
                    <a:pt x="1584176" y="66907"/>
                  </a:lnTo>
                  <a:lnTo>
                    <a:pt x="1584176" y="1651083"/>
                  </a:lnTo>
                  <a:lnTo>
                    <a:pt x="0" y="1651083"/>
                  </a:lnTo>
                  <a:cubicBezTo>
                    <a:pt x="0" y="1123024"/>
                    <a:pt x="91440" y="158347"/>
                    <a:pt x="91440" y="158347"/>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50" name="任意多边形 49"/>
            <p:cNvSpPr/>
            <p:nvPr/>
          </p:nvSpPr>
          <p:spPr>
            <a:xfrm rot="16200000">
              <a:off x="2972610" y="2958678"/>
              <a:ext cx="2024077" cy="557859"/>
            </a:xfrm>
            <a:custGeom>
              <a:avLst/>
              <a:gdLst>
                <a:gd name="connsiteX0" fmla="*/ 71787 w 2751467"/>
                <a:gd name="connsiteY0" fmla="*/ 238613 h 524405"/>
                <a:gd name="connsiteX1" fmla="*/ 14637 w 2751467"/>
                <a:gd name="connsiteY1" fmla="*/ 438638 h 524405"/>
                <a:gd name="connsiteX2" fmla="*/ 309912 w 2751467"/>
                <a:gd name="connsiteY2" fmla="*/ 190988 h 524405"/>
                <a:gd name="connsiteX3" fmla="*/ 147987 w 2751467"/>
                <a:gd name="connsiteY3" fmla="*/ 505313 h 524405"/>
                <a:gd name="connsiteX4" fmla="*/ 471837 w 2751467"/>
                <a:gd name="connsiteY4" fmla="*/ 152888 h 524405"/>
                <a:gd name="connsiteX5" fmla="*/ 538512 w 2751467"/>
                <a:gd name="connsiteY5" fmla="*/ 505313 h 524405"/>
                <a:gd name="connsiteX6" fmla="*/ 719487 w 2751467"/>
                <a:gd name="connsiteY6" fmla="*/ 143363 h 524405"/>
                <a:gd name="connsiteX7" fmla="*/ 852837 w 2751467"/>
                <a:gd name="connsiteY7" fmla="*/ 505313 h 524405"/>
                <a:gd name="connsiteX8" fmla="*/ 1014762 w 2751467"/>
                <a:gd name="connsiteY8" fmla="*/ 143363 h 524405"/>
                <a:gd name="connsiteX9" fmla="*/ 1167162 w 2751467"/>
                <a:gd name="connsiteY9" fmla="*/ 476738 h 524405"/>
                <a:gd name="connsiteX10" fmla="*/ 1271937 w 2751467"/>
                <a:gd name="connsiteY10" fmla="*/ 162413 h 524405"/>
                <a:gd name="connsiteX11" fmla="*/ 1367187 w 2751467"/>
                <a:gd name="connsiteY11" fmla="*/ 486263 h 524405"/>
                <a:gd name="connsiteX12" fmla="*/ 1452912 w 2751467"/>
                <a:gd name="connsiteY12" fmla="*/ 124313 h 524405"/>
                <a:gd name="connsiteX13" fmla="*/ 1681512 w 2751467"/>
                <a:gd name="connsiteY13" fmla="*/ 524363 h 524405"/>
                <a:gd name="connsiteX14" fmla="*/ 1748187 w 2751467"/>
                <a:gd name="connsiteY14" fmla="*/ 95738 h 524405"/>
                <a:gd name="connsiteX15" fmla="*/ 2043462 w 2751467"/>
                <a:gd name="connsiteY15" fmla="*/ 467213 h 524405"/>
                <a:gd name="connsiteX16" fmla="*/ 2024412 w 2751467"/>
                <a:gd name="connsiteY16" fmla="*/ 38588 h 524405"/>
                <a:gd name="connsiteX17" fmla="*/ 2291112 w 2751467"/>
                <a:gd name="connsiteY17" fmla="*/ 467213 h 524405"/>
                <a:gd name="connsiteX18" fmla="*/ 2272062 w 2751467"/>
                <a:gd name="connsiteY18" fmla="*/ 488 h 524405"/>
                <a:gd name="connsiteX19" fmla="*/ 2538762 w 2751467"/>
                <a:gd name="connsiteY19" fmla="*/ 371963 h 524405"/>
                <a:gd name="connsiteX20" fmla="*/ 2529237 w 2751467"/>
                <a:gd name="connsiteY20" fmla="*/ 67163 h 524405"/>
                <a:gd name="connsiteX21" fmla="*/ 2738787 w 2751467"/>
                <a:gd name="connsiteY21" fmla="*/ 400538 h 524405"/>
                <a:gd name="connsiteX22" fmla="*/ 2710212 w 2751467"/>
                <a:gd name="connsiteY22" fmla="*/ 29063 h 524405"/>
                <a:gd name="connsiteX0" fmla="*/ 0 w 2736830"/>
                <a:gd name="connsiteY0" fmla="*/ 438638 h 524405"/>
                <a:gd name="connsiteX1" fmla="*/ 295275 w 2736830"/>
                <a:gd name="connsiteY1" fmla="*/ 190988 h 524405"/>
                <a:gd name="connsiteX2" fmla="*/ 133350 w 2736830"/>
                <a:gd name="connsiteY2" fmla="*/ 505313 h 524405"/>
                <a:gd name="connsiteX3" fmla="*/ 457200 w 2736830"/>
                <a:gd name="connsiteY3" fmla="*/ 152888 h 524405"/>
                <a:gd name="connsiteX4" fmla="*/ 523875 w 2736830"/>
                <a:gd name="connsiteY4" fmla="*/ 505313 h 524405"/>
                <a:gd name="connsiteX5" fmla="*/ 704850 w 2736830"/>
                <a:gd name="connsiteY5" fmla="*/ 143363 h 524405"/>
                <a:gd name="connsiteX6" fmla="*/ 838200 w 2736830"/>
                <a:gd name="connsiteY6" fmla="*/ 505313 h 524405"/>
                <a:gd name="connsiteX7" fmla="*/ 1000125 w 2736830"/>
                <a:gd name="connsiteY7" fmla="*/ 143363 h 524405"/>
                <a:gd name="connsiteX8" fmla="*/ 1152525 w 2736830"/>
                <a:gd name="connsiteY8" fmla="*/ 476738 h 524405"/>
                <a:gd name="connsiteX9" fmla="*/ 1257300 w 2736830"/>
                <a:gd name="connsiteY9" fmla="*/ 162413 h 524405"/>
                <a:gd name="connsiteX10" fmla="*/ 1352550 w 2736830"/>
                <a:gd name="connsiteY10" fmla="*/ 486263 h 524405"/>
                <a:gd name="connsiteX11" fmla="*/ 1438275 w 2736830"/>
                <a:gd name="connsiteY11" fmla="*/ 124313 h 524405"/>
                <a:gd name="connsiteX12" fmla="*/ 1666875 w 2736830"/>
                <a:gd name="connsiteY12" fmla="*/ 524363 h 524405"/>
                <a:gd name="connsiteX13" fmla="*/ 1733550 w 2736830"/>
                <a:gd name="connsiteY13" fmla="*/ 95738 h 524405"/>
                <a:gd name="connsiteX14" fmla="*/ 2028825 w 2736830"/>
                <a:gd name="connsiteY14" fmla="*/ 467213 h 524405"/>
                <a:gd name="connsiteX15" fmla="*/ 2009775 w 2736830"/>
                <a:gd name="connsiteY15" fmla="*/ 38588 h 524405"/>
                <a:gd name="connsiteX16" fmla="*/ 2276475 w 2736830"/>
                <a:gd name="connsiteY16" fmla="*/ 467213 h 524405"/>
                <a:gd name="connsiteX17" fmla="*/ 2257425 w 2736830"/>
                <a:gd name="connsiteY17" fmla="*/ 488 h 524405"/>
                <a:gd name="connsiteX18" fmla="*/ 2524125 w 2736830"/>
                <a:gd name="connsiteY18" fmla="*/ 371963 h 524405"/>
                <a:gd name="connsiteX19" fmla="*/ 2514600 w 2736830"/>
                <a:gd name="connsiteY19" fmla="*/ 67163 h 524405"/>
                <a:gd name="connsiteX20" fmla="*/ 2724150 w 2736830"/>
                <a:gd name="connsiteY20" fmla="*/ 400538 h 524405"/>
                <a:gd name="connsiteX21" fmla="*/ 2695575 w 2736830"/>
                <a:gd name="connsiteY21" fmla="*/ 29063 h 524405"/>
                <a:gd name="connsiteX0" fmla="*/ 164313 w 2605868"/>
                <a:gd name="connsiteY0" fmla="*/ 190988 h 524405"/>
                <a:gd name="connsiteX1" fmla="*/ 2388 w 2605868"/>
                <a:gd name="connsiteY1" fmla="*/ 505313 h 524405"/>
                <a:gd name="connsiteX2" fmla="*/ 326238 w 2605868"/>
                <a:gd name="connsiteY2" fmla="*/ 152888 h 524405"/>
                <a:gd name="connsiteX3" fmla="*/ 392913 w 2605868"/>
                <a:gd name="connsiteY3" fmla="*/ 505313 h 524405"/>
                <a:gd name="connsiteX4" fmla="*/ 573888 w 2605868"/>
                <a:gd name="connsiteY4" fmla="*/ 143363 h 524405"/>
                <a:gd name="connsiteX5" fmla="*/ 707238 w 2605868"/>
                <a:gd name="connsiteY5" fmla="*/ 505313 h 524405"/>
                <a:gd name="connsiteX6" fmla="*/ 869163 w 2605868"/>
                <a:gd name="connsiteY6" fmla="*/ 143363 h 524405"/>
                <a:gd name="connsiteX7" fmla="*/ 1021563 w 2605868"/>
                <a:gd name="connsiteY7" fmla="*/ 476738 h 524405"/>
                <a:gd name="connsiteX8" fmla="*/ 1126338 w 2605868"/>
                <a:gd name="connsiteY8" fmla="*/ 162413 h 524405"/>
                <a:gd name="connsiteX9" fmla="*/ 1221588 w 2605868"/>
                <a:gd name="connsiteY9" fmla="*/ 486263 h 524405"/>
                <a:gd name="connsiteX10" fmla="*/ 1307313 w 2605868"/>
                <a:gd name="connsiteY10" fmla="*/ 124313 h 524405"/>
                <a:gd name="connsiteX11" fmla="*/ 1535913 w 2605868"/>
                <a:gd name="connsiteY11" fmla="*/ 524363 h 524405"/>
                <a:gd name="connsiteX12" fmla="*/ 1602588 w 2605868"/>
                <a:gd name="connsiteY12" fmla="*/ 95738 h 524405"/>
                <a:gd name="connsiteX13" fmla="*/ 1897863 w 2605868"/>
                <a:gd name="connsiteY13" fmla="*/ 467213 h 524405"/>
                <a:gd name="connsiteX14" fmla="*/ 1878813 w 2605868"/>
                <a:gd name="connsiteY14" fmla="*/ 38588 h 524405"/>
                <a:gd name="connsiteX15" fmla="*/ 2145513 w 2605868"/>
                <a:gd name="connsiteY15" fmla="*/ 467213 h 524405"/>
                <a:gd name="connsiteX16" fmla="*/ 2126463 w 2605868"/>
                <a:gd name="connsiteY16" fmla="*/ 488 h 524405"/>
                <a:gd name="connsiteX17" fmla="*/ 2393163 w 2605868"/>
                <a:gd name="connsiteY17" fmla="*/ 371963 h 524405"/>
                <a:gd name="connsiteX18" fmla="*/ 2383638 w 2605868"/>
                <a:gd name="connsiteY18" fmla="*/ 67163 h 524405"/>
                <a:gd name="connsiteX19" fmla="*/ 2593188 w 2605868"/>
                <a:gd name="connsiteY19" fmla="*/ 400538 h 524405"/>
                <a:gd name="connsiteX20" fmla="*/ 2564613 w 2605868"/>
                <a:gd name="connsiteY20" fmla="*/ 29063 h 524405"/>
                <a:gd name="connsiteX0" fmla="*/ 0 w 2603480"/>
                <a:gd name="connsiteY0" fmla="*/ 505313 h 524405"/>
                <a:gd name="connsiteX1" fmla="*/ 323850 w 2603480"/>
                <a:gd name="connsiteY1" fmla="*/ 152888 h 524405"/>
                <a:gd name="connsiteX2" fmla="*/ 390525 w 2603480"/>
                <a:gd name="connsiteY2" fmla="*/ 505313 h 524405"/>
                <a:gd name="connsiteX3" fmla="*/ 571500 w 2603480"/>
                <a:gd name="connsiteY3" fmla="*/ 143363 h 524405"/>
                <a:gd name="connsiteX4" fmla="*/ 704850 w 2603480"/>
                <a:gd name="connsiteY4" fmla="*/ 505313 h 524405"/>
                <a:gd name="connsiteX5" fmla="*/ 866775 w 2603480"/>
                <a:gd name="connsiteY5" fmla="*/ 143363 h 524405"/>
                <a:gd name="connsiteX6" fmla="*/ 1019175 w 2603480"/>
                <a:gd name="connsiteY6" fmla="*/ 476738 h 524405"/>
                <a:gd name="connsiteX7" fmla="*/ 1123950 w 2603480"/>
                <a:gd name="connsiteY7" fmla="*/ 162413 h 524405"/>
                <a:gd name="connsiteX8" fmla="*/ 1219200 w 2603480"/>
                <a:gd name="connsiteY8" fmla="*/ 486263 h 524405"/>
                <a:gd name="connsiteX9" fmla="*/ 1304925 w 2603480"/>
                <a:gd name="connsiteY9" fmla="*/ 124313 h 524405"/>
                <a:gd name="connsiteX10" fmla="*/ 1533525 w 2603480"/>
                <a:gd name="connsiteY10" fmla="*/ 524363 h 524405"/>
                <a:gd name="connsiteX11" fmla="*/ 1600200 w 2603480"/>
                <a:gd name="connsiteY11" fmla="*/ 95738 h 524405"/>
                <a:gd name="connsiteX12" fmla="*/ 1895475 w 2603480"/>
                <a:gd name="connsiteY12" fmla="*/ 467213 h 524405"/>
                <a:gd name="connsiteX13" fmla="*/ 1876425 w 2603480"/>
                <a:gd name="connsiteY13" fmla="*/ 38588 h 524405"/>
                <a:gd name="connsiteX14" fmla="*/ 2143125 w 2603480"/>
                <a:gd name="connsiteY14" fmla="*/ 467213 h 524405"/>
                <a:gd name="connsiteX15" fmla="*/ 2124075 w 2603480"/>
                <a:gd name="connsiteY15" fmla="*/ 488 h 524405"/>
                <a:gd name="connsiteX16" fmla="*/ 2390775 w 2603480"/>
                <a:gd name="connsiteY16" fmla="*/ 371963 h 524405"/>
                <a:gd name="connsiteX17" fmla="*/ 2381250 w 2603480"/>
                <a:gd name="connsiteY17" fmla="*/ 67163 h 524405"/>
                <a:gd name="connsiteX18" fmla="*/ 2590800 w 2603480"/>
                <a:gd name="connsiteY18" fmla="*/ 400538 h 524405"/>
                <a:gd name="connsiteX19" fmla="*/ 2562225 w 2603480"/>
                <a:gd name="connsiteY19" fmla="*/ 29063 h 524405"/>
                <a:gd name="connsiteX0" fmla="*/ 0 w 2279630"/>
                <a:gd name="connsiteY0" fmla="*/ 152888 h 524405"/>
                <a:gd name="connsiteX1" fmla="*/ 66675 w 2279630"/>
                <a:gd name="connsiteY1" fmla="*/ 505313 h 524405"/>
                <a:gd name="connsiteX2" fmla="*/ 247650 w 2279630"/>
                <a:gd name="connsiteY2" fmla="*/ 143363 h 524405"/>
                <a:gd name="connsiteX3" fmla="*/ 381000 w 2279630"/>
                <a:gd name="connsiteY3" fmla="*/ 505313 h 524405"/>
                <a:gd name="connsiteX4" fmla="*/ 542925 w 2279630"/>
                <a:gd name="connsiteY4" fmla="*/ 143363 h 524405"/>
                <a:gd name="connsiteX5" fmla="*/ 695325 w 2279630"/>
                <a:gd name="connsiteY5" fmla="*/ 476738 h 524405"/>
                <a:gd name="connsiteX6" fmla="*/ 800100 w 2279630"/>
                <a:gd name="connsiteY6" fmla="*/ 162413 h 524405"/>
                <a:gd name="connsiteX7" fmla="*/ 895350 w 2279630"/>
                <a:gd name="connsiteY7" fmla="*/ 486263 h 524405"/>
                <a:gd name="connsiteX8" fmla="*/ 981075 w 2279630"/>
                <a:gd name="connsiteY8" fmla="*/ 124313 h 524405"/>
                <a:gd name="connsiteX9" fmla="*/ 1209675 w 2279630"/>
                <a:gd name="connsiteY9" fmla="*/ 524363 h 524405"/>
                <a:gd name="connsiteX10" fmla="*/ 1276350 w 2279630"/>
                <a:gd name="connsiteY10" fmla="*/ 95738 h 524405"/>
                <a:gd name="connsiteX11" fmla="*/ 1571625 w 2279630"/>
                <a:gd name="connsiteY11" fmla="*/ 467213 h 524405"/>
                <a:gd name="connsiteX12" fmla="*/ 1552575 w 2279630"/>
                <a:gd name="connsiteY12" fmla="*/ 38588 h 524405"/>
                <a:gd name="connsiteX13" fmla="*/ 1819275 w 2279630"/>
                <a:gd name="connsiteY13" fmla="*/ 467213 h 524405"/>
                <a:gd name="connsiteX14" fmla="*/ 1800225 w 2279630"/>
                <a:gd name="connsiteY14" fmla="*/ 488 h 524405"/>
                <a:gd name="connsiteX15" fmla="*/ 2066925 w 2279630"/>
                <a:gd name="connsiteY15" fmla="*/ 371963 h 524405"/>
                <a:gd name="connsiteX16" fmla="*/ 2057400 w 2279630"/>
                <a:gd name="connsiteY16" fmla="*/ 67163 h 524405"/>
                <a:gd name="connsiteX17" fmla="*/ 2266950 w 2279630"/>
                <a:gd name="connsiteY17" fmla="*/ 400538 h 524405"/>
                <a:gd name="connsiteX18" fmla="*/ 2238375 w 2279630"/>
                <a:gd name="connsiteY18" fmla="*/ 29063 h 524405"/>
                <a:gd name="connsiteX0" fmla="*/ 0 w 2212955"/>
                <a:gd name="connsiteY0" fmla="*/ 505313 h 524405"/>
                <a:gd name="connsiteX1" fmla="*/ 180975 w 2212955"/>
                <a:gd name="connsiteY1" fmla="*/ 143363 h 524405"/>
                <a:gd name="connsiteX2" fmla="*/ 314325 w 2212955"/>
                <a:gd name="connsiteY2" fmla="*/ 505313 h 524405"/>
                <a:gd name="connsiteX3" fmla="*/ 476250 w 2212955"/>
                <a:gd name="connsiteY3" fmla="*/ 143363 h 524405"/>
                <a:gd name="connsiteX4" fmla="*/ 628650 w 2212955"/>
                <a:gd name="connsiteY4" fmla="*/ 476738 h 524405"/>
                <a:gd name="connsiteX5" fmla="*/ 733425 w 2212955"/>
                <a:gd name="connsiteY5" fmla="*/ 162413 h 524405"/>
                <a:gd name="connsiteX6" fmla="*/ 828675 w 2212955"/>
                <a:gd name="connsiteY6" fmla="*/ 486263 h 524405"/>
                <a:gd name="connsiteX7" fmla="*/ 914400 w 2212955"/>
                <a:gd name="connsiteY7" fmla="*/ 124313 h 524405"/>
                <a:gd name="connsiteX8" fmla="*/ 1143000 w 2212955"/>
                <a:gd name="connsiteY8" fmla="*/ 524363 h 524405"/>
                <a:gd name="connsiteX9" fmla="*/ 1209675 w 2212955"/>
                <a:gd name="connsiteY9" fmla="*/ 95738 h 524405"/>
                <a:gd name="connsiteX10" fmla="*/ 1504950 w 2212955"/>
                <a:gd name="connsiteY10" fmla="*/ 467213 h 524405"/>
                <a:gd name="connsiteX11" fmla="*/ 1485900 w 2212955"/>
                <a:gd name="connsiteY11" fmla="*/ 38588 h 524405"/>
                <a:gd name="connsiteX12" fmla="*/ 1752600 w 2212955"/>
                <a:gd name="connsiteY12" fmla="*/ 467213 h 524405"/>
                <a:gd name="connsiteX13" fmla="*/ 1733550 w 2212955"/>
                <a:gd name="connsiteY13" fmla="*/ 488 h 524405"/>
                <a:gd name="connsiteX14" fmla="*/ 2000250 w 2212955"/>
                <a:gd name="connsiteY14" fmla="*/ 371963 h 524405"/>
                <a:gd name="connsiteX15" fmla="*/ 1990725 w 2212955"/>
                <a:gd name="connsiteY15" fmla="*/ 67163 h 524405"/>
                <a:gd name="connsiteX16" fmla="*/ 2200275 w 2212955"/>
                <a:gd name="connsiteY16" fmla="*/ 400538 h 524405"/>
                <a:gd name="connsiteX17" fmla="*/ 2171700 w 2212955"/>
                <a:gd name="connsiteY17" fmla="*/ 29063 h 524405"/>
                <a:gd name="connsiteX0" fmla="*/ 0 w 2031980"/>
                <a:gd name="connsiteY0" fmla="*/ 143363 h 524405"/>
                <a:gd name="connsiteX1" fmla="*/ 133350 w 2031980"/>
                <a:gd name="connsiteY1" fmla="*/ 505313 h 524405"/>
                <a:gd name="connsiteX2" fmla="*/ 295275 w 2031980"/>
                <a:gd name="connsiteY2" fmla="*/ 143363 h 524405"/>
                <a:gd name="connsiteX3" fmla="*/ 447675 w 2031980"/>
                <a:gd name="connsiteY3" fmla="*/ 476738 h 524405"/>
                <a:gd name="connsiteX4" fmla="*/ 552450 w 2031980"/>
                <a:gd name="connsiteY4" fmla="*/ 162413 h 524405"/>
                <a:gd name="connsiteX5" fmla="*/ 647700 w 2031980"/>
                <a:gd name="connsiteY5" fmla="*/ 486263 h 524405"/>
                <a:gd name="connsiteX6" fmla="*/ 733425 w 2031980"/>
                <a:gd name="connsiteY6" fmla="*/ 124313 h 524405"/>
                <a:gd name="connsiteX7" fmla="*/ 962025 w 2031980"/>
                <a:gd name="connsiteY7" fmla="*/ 524363 h 524405"/>
                <a:gd name="connsiteX8" fmla="*/ 1028700 w 2031980"/>
                <a:gd name="connsiteY8" fmla="*/ 95738 h 524405"/>
                <a:gd name="connsiteX9" fmla="*/ 1323975 w 2031980"/>
                <a:gd name="connsiteY9" fmla="*/ 467213 h 524405"/>
                <a:gd name="connsiteX10" fmla="*/ 1304925 w 2031980"/>
                <a:gd name="connsiteY10" fmla="*/ 38588 h 524405"/>
                <a:gd name="connsiteX11" fmla="*/ 1571625 w 2031980"/>
                <a:gd name="connsiteY11" fmla="*/ 467213 h 524405"/>
                <a:gd name="connsiteX12" fmla="*/ 1552575 w 2031980"/>
                <a:gd name="connsiteY12" fmla="*/ 488 h 524405"/>
                <a:gd name="connsiteX13" fmla="*/ 1819275 w 2031980"/>
                <a:gd name="connsiteY13" fmla="*/ 371963 h 524405"/>
                <a:gd name="connsiteX14" fmla="*/ 1809750 w 2031980"/>
                <a:gd name="connsiteY14" fmla="*/ 67163 h 524405"/>
                <a:gd name="connsiteX15" fmla="*/ 2019300 w 2031980"/>
                <a:gd name="connsiteY15" fmla="*/ 400538 h 524405"/>
                <a:gd name="connsiteX16" fmla="*/ 1990725 w 2031980"/>
                <a:gd name="connsiteY16" fmla="*/ 29063 h 52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31980" h="524405">
                  <a:moveTo>
                    <a:pt x="0" y="143363"/>
                  </a:moveTo>
                  <a:cubicBezTo>
                    <a:pt x="52387" y="143363"/>
                    <a:pt x="84138" y="505313"/>
                    <a:pt x="133350" y="505313"/>
                  </a:cubicBezTo>
                  <a:cubicBezTo>
                    <a:pt x="182562" y="505313"/>
                    <a:pt x="242888" y="148125"/>
                    <a:pt x="295275" y="143363"/>
                  </a:cubicBezTo>
                  <a:cubicBezTo>
                    <a:pt x="347662" y="138601"/>
                    <a:pt x="404813" y="473563"/>
                    <a:pt x="447675" y="476738"/>
                  </a:cubicBezTo>
                  <a:cubicBezTo>
                    <a:pt x="490537" y="479913"/>
                    <a:pt x="519113" y="160826"/>
                    <a:pt x="552450" y="162413"/>
                  </a:cubicBezTo>
                  <a:cubicBezTo>
                    <a:pt x="585787" y="164000"/>
                    <a:pt x="617538" y="492613"/>
                    <a:pt x="647700" y="486263"/>
                  </a:cubicBezTo>
                  <a:cubicBezTo>
                    <a:pt x="677862" y="479913"/>
                    <a:pt x="681038" y="117963"/>
                    <a:pt x="733425" y="124313"/>
                  </a:cubicBezTo>
                  <a:cubicBezTo>
                    <a:pt x="785812" y="130663"/>
                    <a:pt x="912813" y="529126"/>
                    <a:pt x="962025" y="524363"/>
                  </a:cubicBezTo>
                  <a:cubicBezTo>
                    <a:pt x="1011238" y="519601"/>
                    <a:pt x="968375" y="105263"/>
                    <a:pt x="1028700" y="95738"/>
                  </a:cubicBezTo>
                  <a:cubicBezTo>
                    <a:pt x="1089025" y="86213"/>
                    <a:pt x="1277938" y="476738"/>
                    <a:pt x="1323975" y="467213"/>
                  </a:cubicBezTo>
                  <a:cubicBezTo>
                    <a:pt x="1370013" y="457688"/>
                    <a:pt x="1263650" y="38588"/>
                    <a:pt x="1304925" y="38588"/>
                  </a:cubicBezTo>
                  <a:cubicBezTo>
                    <a:pt x="1346200" y="38588"/>
                    <a:pt x="1530350" y="473563"/>
                    <a:pt x="1571625" y="467213"/>
                  </a:cubicBezTo>
                  <a:cubicBezTo>
                    <a:pt x="1612900" y="460863"/>
                    <a:pt x="1511300" y="16363"/>
                    <a:pt x="1552575" y="488"/>
                  </a:cubicBezTo>
                  <a:cubicBezTo>
                    <a:pt x="1593850" y="-15387"/>
                    <a:pt x="1776413" y="360851"/>
                    <a:pt x="1819275" y="371963"/>
                  </a:cubicBezTo>
                  <a:cubicBezTo>
                    <a:pt x="1862137" y="383075"/>
                    <a:pt x="1776413" y="62401"/>
                    <a:pt x="1809750" y="67163"/>
                  </a:cubicBezTo>
                  <a:cubicBezTo>
                    <a:pt x="1843087" y="71925"/>
                    <a:pt x="1989138" y="406888"/>
                    <a:pt x="2019300" y="400538"/>
                  </a:cubicBezTo>
                  <a:cubicBezTo>
                    <a:pt x="2049462" y="394188"/>
                    <a:pt x="2020093" y="211625"/>
                    <a:pt x="1990725" y="29063"/>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grpSp>
      <p:sp>
        <p:nvSpPr>
          <p:cNvPr id="51" name="矩形 50"/>
          <p:cNvSpPr/>
          <p:nvPr/>
        </p:nvSpPr>
        <p:spPr>
          <a:xfrm>
            <a:off x="4713432" y="1791528"/>
            <a:ext cx="3184616" cy="1464772"/>
          </a:xfrm>
          <a:prstGeom prst="rect">
            <a:avLst/>
          </a:prstGeom>
        </p:spPr>
        <p:txBody>
          <a:bodyPr wrap="square" lIns="79006" tIns="39503" rIns="79006" bIns="3950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solidFill>
                  <a:schemeClr val="bg1"/>
                </a:solidFill>
                <a:latin typeface="微软雅黑" pitchFamily="34" charset="-122"/>
                <a:ea typeface="微软雅黑" pitchFamily="34" charset="-122"/>
              </a:rPr>
              <a:t>请输入相关内容请输入相关内容请输入相关内容请输入相关内容请输入相关内容请输入相关内容请输入相关内容请输入相关内容请输入相关内容请输入相关内容请输入相关内容请输入相关内容</a:t>
            </a:r>
          </a:p>
        </p:txBody>
      </p:sp>
      <p:sp>
        <p:nvSpPr>
          <p:cNvPr id="52" name="矩形 51"/>
          <p:cNvSpPr/>
          <p:nvPr/>
        </p:nvSpPr>
        <p:spPr>
          <a:xfrm>
            <a:off x="4751345" y="1502725"/>
            <a:ext cx="1395744" cy="310610"/>
          </a:xfrm>
          <a:prstGeom prst="rect">
            <a:avLst/>
          </a:prstGeom>
        </p:spPr>
        <p:txBody>
          <a:bodyPr wrap="square" lIns="79006" tIns="39503" rIns="79006" bIns="39503">
            <a:spAutoFit/>
          </a:bodyPr>
          <a:lstStyle/>
          <a:p>
            <a:pPr algn="ctr"/>
            <a:r>
              <a:rPr lang="zh-CN" altLang="en-US" b="1" dirty="0" smtClean="0">
                <a:solidFill>
                  <a:schemeClr val="bg1"/>
                </a:solidFill>
                <a:latin typeface="微软雅黑" pitchFamily="34" charset="-122"/>
                <a:ea typeface="微软雅黑" pitchFamily="34" charset="-122"/>
              </a:rPr>
              <a:t>单击添加标题</a:t>
            </a:r>
            <a:endParaRPr lang="zh-CN" altLang="en-US" b="1" dirty="0">
              <a:solidFill>
                <a:schemeClr val="bg1"/>
              </a:solidFill>
              <a:latin typeface="微软雅黑" pitchFamily="34" charset="-122"/>
              <a:ea typeface="微软雅黑" pitchFamily="34" charset="-122"/>
            </a:endParaRPr>
          </a:p>
        </p:txBody>
      </p:sp>
      <p:sp>
        <p:nvSpPr>
          <p:cNvPr id="53" name="矩形 52"/>
          <p:cNvSpPr/>
          <p:nvPr/>
        </p:nvSpPr>
        <p:spPr>
          <a:xfrm>
            <a:off x="828199" y="3549040"/>
            <a:ext cx="843620" cy="295221"/>
          </a:xfrm>
          <a:prstGeom prst="rect">
            <a:avLst/>
          </a:prstGeom>
        </p:spPr>
        <p:txBody>
          <a:bodyPr wrap="square" lIns="79006" tIns="39503" rIns="79006" bIns="39503">
            <a:spAutoFit/>
          </a:bodyPr>
          <a:lstStyle/>
          <a:p>
            <a:pPr algn="ctr"/>
            <a:r>
              <a:rPr lang="zh-CN" altLang="en-US" sz="1400" dirty="0">
                <a:solidFill>
                  <a:schemeClr val="bg1"/>
                </a:solidFill>
                <a:latin typeface="微软雅黑" pitchFamily="34" charset="-122"/>
                <a:ea typeface="微软雅黑" pitchFamily="34" charset="-122"/>
              </a:rPr>
              <a:t>一季度</a:t>
            </a:r>
          </a:p>
        </p:txBody>
      </p:sp>
      <p:sp>
        <p:nvSpPr>
          <p:cNvPr id="54" name="矩形 53"/>
          <p:cNvSpPr/>
          <p:nvPr/>
        </p:nvSpPr>
        <p:spPr>
          <a:xfrm>
            <a:off x="1612834" y="3559169"/>
            <a:ext cx="843620" cy="295221"/>
          </a:xfrm>
          <a:prstGeom prst="rect">
            <a:avLst/>
          </a:prstGeom>
        </p:spPr>
        <p:txBody>
          <a:bodyPr wrap="square" lIns="79006" tIns="39503" rIns="79006" bIns="39503">
            <a:spAutoFit/>
          </a:bodyPr>
          <a:lstStyle/>
          <a:p>
            <a:pPr algn="ctr"/>
            <a:r>
              <a:rPr lang="zh-CN" altLang="en-US" sz="1400" dirty="0">
                <a:solidFill>
                  <a:schemeClr val="bg1"/>
                </a:solidFill>
                <a:latin typeface="微软雅黑" pitchFamily="34" charset="-122"/>
                <a:ea typeface="微软雅黑" pitchFamily="34" charset="-122"/>
              </a:rPr>
              <a:t>二季度</a:t>
            </a:r>
          </a:p>
        </p:txBody>
      </p:sp>
      <p:sp>
        <p:nvSpPr>
          <p:cNvPr id="55" name="矩形 54"/>
          <p:cNvSpPr/>
          <p:nvPr/>
        </p:nvSpPr>
        <p:spPr>
          <a:xfrm>
            <a:off x="2320927" y="3559169"/>
            <a:ext cx="843620" cy="295221"/>
          </a:xfrm>
          <a:prstGeom prst="rect">
            <a:avLst/>
          </a:prstGeom>
        </p:spPr>
        <p:txBody>
          <a:bodyPr wrap="square" lIns="79006" tIns="39503" rIns="79006" bIns="39503">
            <a:spAutoFit/>
          </a:bodyPr>
          <a:lstStyle/>
          <a:p>
            <a:pPr algn="ctr"/>
            <a:r>
              <a:rPr lang="zh-CN" altLang="en-US" sz="1400" dirty="0">
                <a:solidFill>
                  <a:schemeClr val="bg1"/>
                </a:solidFill>
                <a:latin typeface="微软雅黑" pitchFamily="34" charset="-122"/>
                <a:ea typeface="微软雅黑" pitchFamily="34" charset="-122"/>
              </a:rPr>
              <a:t>三季度</a:t>
            </a:r>
          </a:p>
        </p:txBody>
      </p:sp>
      <p:sp>
        <p:nvSpPr>
          <p:cNvPr id="56" name="矩形 55"/>
          <p:cNvSpPr/>
          <p:nvPr/>
        </p:nvSpPr>
        <p:spPr>
          <a:xfrm>
            <a:off x="3169196" y="3559169"/>
            <a:ext cx="843620" cy="295221"/>
          </a:xfrm>
          <a:prstGeom prst="rect">
            <a:avLst/>
          </a:prstGeom>
        </p:spPr>
        <p:txBody>
          <a:bodyPr wrap="square" lIns="79006" tIns="39503" rIns="79006" bIns="39503">
            <a:spAutoFit/>
          </a:bodyPr>
          <a:lstStyle/>
          <a:p>
            <a:pPr algn="ctr"/>
            <a:r>
              <a:rPr lang="zh-CN" altLang="en-US" sz="1400" dirty="0">
                <a:solidFill>
                  <a:schemeClr val="bg1"/>
                </a:solidFill>
                <a:latin typeface="微软雅黑" pitchFamily="34" charset="-122"/>
                <a:ea typeface="微软雅黑" pitchFamily="34" charset="-122"/>
              </a:rPr>
              <a:t>四季度</a:t>
            </a:r>
          </a:p>
        </p:txBody>
      </p:sp>
      <p:grpSp>
        <p:nvGrpSpPr>
          <p:cNvPr id="28" name="组合 27"/>
          <p:cNvGrpSpPr/>
          <p:nvPr/>
        </p:nvGrpSpPr>
        <p:grpSpPr>
          <a:xfrm rot="224269">
            <a:off x="288712" y="281443"/>
            <a:ext cx="2883558" cy="448799"/>
            <a:chOff x="2824132" y="1089142"/>
            <a:chExt cx="3260035" cy="542284"/>
          </a:xfrm>
        </p:grpSpPr>
        <p:sp>
          <p:nvSpPr>
            <p:cNvPr id="29" name="任意多边形 28"/>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0" name="TextBox 39"/>
            <p:cNvSpPr txBox="1"/>
            <p:nvPr/>
          </p:nvSpPr>
          <p:spPr>
            <a:xfrm rot="21349957">
              <a:off x="3359049" y="1140535"/>
              <a:ext cx="2673491" cy="490891"/>
            </a:xfrm>
            <a:prstGeom prst="rect">
              <a:avLst/>
            </a:prstGeom>
            <a:noFill/>
          </p:spPr>
          <p:txBody>
            <a:bodyPr wrap="none" rtlCol="0">
              <a:spAutoFit/>
            </a:bodyPr>
            <a:lstStyle/>
            <a:p>
              <a:pPr fontAlgn="base">
                <a:lnSpc>
                  <a:spcPct val="120000"/>
                </a:lnSpc>
              </a:pPr>
              <a:r>
                <a:rPr lang="zh-CN" altLang="en-US" sz="1700" dirty="0">
                  <a:solidFill>
                    <a:schemeClr val="bg1"/>
                  </a:solidFill>
                  <a:latin typeface="微软雅黑" pitchFamily="34" charset="-122"/>
                  <a:ea typeface="微软雅黑" pitchFamily="34" charset="-122"/>
                  <a:sym typeface="Arial" pitchFamily="34" charset="0"/>
                </a:rPr>
                <a:t>年度工作目标达成情况</a:t>
              </a:r>
            </a:p>
          </p:txBody>
        </p:sp>
      </p:grpSp>
    </p:spTree>
    <p:extLst>
      <p:ext uri="{BB962C8B-B14F-4D97-AF65-F5344CB8AC3E}">
        <p14:creationId xmlns:p14="http://schemas.microsoft.com/office/powerpoint/2010/main" val="162693894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22" presetClass="entr" presetSubtype="4"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500"/>
                                        <p:tgtEl>
                                          <p:spTgt spid="3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left)">
                                      <p:cBhvr>
                                        <p:cTn id="14" dur="500"/>
                                        <p:tgtEl>
                                          <p:spTgt spid="5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wipe(left)">
                                      <p:cBhvr>
                                        <p:cTn id="18" dur="500"/>
                                        <p:tgtEl>
                                          <p:spTgt spid="54"/>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wipe(left)">
                                      <p:cBhvr>
                                        <p:cTn id="22" dur="500"/>
                                        <p:tgtEl>
                                          <p:spTgt spid="5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wipe(left)">
                                      <p:cBhvr>
                                        <p:cTn id="26" dur="500"/>
                                        <p:tgtEl>
                                          <p:spTgt spid="56"/>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00"/>
                                        <p:tgtEl>
                                          <p:spTgt spid="2"/>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ipe(down)">
                                      <p:cBhvr>
                                        <p:cTn id="34" dur="500"/>
                                        <p:tgtEl>
                                          <p:spTgt spid="43"/>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down)">
                                      <p:cBhvr>
                                        <p:cTn id="38" dur="500"/>
                                        <p:tgtEl>
                                          <p:spTgt spid="3"/>
                                        </p:tgtEl>
                                      </p:cBhvr>
                                    </p:animEffect>
                                  </p:childTnLst>
                                </p:cTn>
                              </p:par>
                            </p:childTnLst>
                          </p:cTn>
                        </p:par>
                        <p:par>
                          <p:cTn id="39" fill="hold">
                            <p:stCondLst>
                              <p:cond delay="4000"/>
                            </p:stCondLst>
                            <p:childTnLst>
                              <p:par>
                                <p:cTn id="40" presetID="22" presetClass="entr" presetSubtype="4"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ipe(down)">
                                      <p:cBhvr>
                                        <p:cTn id="42" dur="500"/>
                                        <p:tgtEl>
                                          <p:spTgt spid="44"/>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down)">
                                      <p:cBhvr>
                                        <p:cTn id="46" dur="500"/>
                                        <p:tgtEl>
                                          <p:spTgt spid="4"/>
                                        </p:tgtEl>
                                      </p:cBhvr>
                                    </p:animEffect>
                                  </p:childTnLst>
                                </p:cTn>
                              </p:par>
                            </p:childTnLst>
                          </p:cTn>
                        </p:par>
                        <p:par>
                          <p:cTn id="47" fill="hold">
                            <p:stCondLst>
                              <p:cond delay="5000"/>
                            </p:stCondLst>
                            <p:childTnLst>
                              <p:par>
                                <p:cTn id="48" presetID="22" presetClass="entr" presetSubtype="4"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down)">
                                      <p:cBhvr>
                                        <p:cTn id="50" dur="500"/>
                                        <p:tgtEl>
                                          <p:spTgt spid="41"/>
                                        </p:tgtEl>
                                      </p:cBhvr>
                                    </p:animEffect>
                                  </p:childTnLst>
                                </p:cTn>
                              </p:par>
                            </p:childTnLst>
                          </p:cTn>
                        </p:par>
                        <p:par>
                          <p:cTn id="51" fill="hold">
                            <p:stCondLst>
                              <p:cond delay="5500"/>
                            </p:stCondLst>
                            <p:childTnLst>
                              <p:par>
                                <p:cTn id="52" presetID="22" presetClass="entr" presetSubtype="4" fill="hold"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down)">
                                      <p:cBhvr>
                                        <p:cTn id="54" dur="500"/>
                                        <p:tgtEl>
                                          <p:spTgt spid="5"/>
                                        </p:tgtEl>
                                      </p:cBhvr>
                                    </p:animEffect>
                                  </p:childTnLst>
                                </p:cTn>
                              </p:par>
                            </p:childTnLst>
                          </p:cTn>
                        </p:par>
                        <p:par>
                          <p:cTn id="55" fill="hold">
                            <p:stCondLst>
                              <p:cond delay="6000"/>
                            </p:stCondLst>
                            <p:childTnLst>
                              <p:par>
                                <p:cTn id="56" presetID="22" presetClass="entr" presetSubtype="4" fill="hold" grpId="0"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down)">
                                      <p:cBhvr>
                                        <p:cTn id="58" dur="500"/>
                                        <p:tgtEl>
                                          <p:spTgt spid="42"/>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childTnLst>
                          </p:cTn>
                        </p:par>
                        <p:par>
                          <p:cTn id="65" fill="hold">
                            <p:stCondLst>
                              <p:cond delay="7500"/>
                            </p:stCondLst>
                            <p:childTnLst>
                              <p:par>
                                <p:cTn id="66" presetID="42" presetClass="entr" presetSubtype="0" fill="hold" nodeType="afterEffect">
                                  <p:stCondLst>
                                    <p:cond delay="0"/>
                                  </p:stCondLst>
                                  <p:childTnLst>
                                    <p:set>
                                      <p:cBhvr>
                                        <p:cTn id="67" dur="1" fill="hold">
                                          <p:stCondLst>
                                            <p:cond delay="0"/>
                                          </p:stCondLst>
                                        </p:cTn>
                                        <p:tgtEl>
                                          <p:spTgt spid="51">
                                            <p:txEl>
                                              <p:pRg st="0" end="0"/>
                                            </p:txEl>
                                          </p:spTgt>
                                        </p:tgtEl>
                                        <p:attrNameLst>
                                          <p:attrName>style.visibility</p:attrName>
                                        </p:attrNameLst>
                                      </p:cBhvr>
                                      <p:to>
                                        <p:strVal val="visible"/>
                                      </p:to>
                                    </p:set>
                                    <p:animEffect transition="in" filter="fade">
                                      <p:cBhvr>
                                        <p:cTn id="68" dur="1000"/>
                                        <p:tgtEl>
                                          <p:spTgt spid="51">
                                            <p:txEl>
                                              <p:pRg st="0" end="0"/>
                                            </p:txEl>
                                          </p:spTgt>
                                        </p:tgtEl>
                                      </p:cBhvr>
                                    </p:animEffect>
                                    <p:anim calcmode="lin" valueType="num">
                                      <p:cBhvr>
                                        <p:cTn id="69" dur="10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70" dur="1000" fill="hold"/>
                                        <p:tgtEl>
                                          <p:spTgt spid="5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52" grpId="0"/>
      <p:bldP spid="53" grpId="0"/>
      <p:bldP spid="54" grpId="0"/>
      <p:bldP spid="55"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stCxn id="13" idx="0"/>
          </p:cNvCxnSpPr>
          <p:nvPr/>
        </p:nvCxnSpPr>
        <p:spPr>
          <a:xfrm flipV="1">
            <a:off x="1465341" y="1853131"/>
            <a:ext cx="7372" cy="307454"/>
          </a:xfrm>
          <a:prstGeom prst="line">
            <a:avLst/>
          </a:prstGeom>
          <a:ln w="127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19" idx="0"/>
          </p:cNvCxnSpPr>
          <p:nvPr/>
        </p:nvCxnSpPr>
        <p:spPr>
          <a:xfrm flipV="1">
            <a:off x="3980738" y="1555550"/>
            <a:ext cx="0" cy="605038"/>
          </a:xfrm>
          <a:prstGeom prst="line">
            <a:avLst/>
          </a:prstGeom>
          <a:ln w="127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668013" y="2356657"/>
            <a:ext cx="0" cy="443415"/>
          </a:xfrm>
          <a:prstGeom prst="line">
            <a:avLst/>
          </a:prstGeom>
          <a:ln w="127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22" idx="0"/>
          </p:cNvCxnSpPr>
          <p:nvPr/>
        </p:nvCxnSpPr>
        <p:spPr>
          <a:xfrm flipV="1">
            <a:off x="5275034" y="2364366"/>
            <a:ext cx="526" cy="690917"/>
          </a:xfrm>
          <a:prstGeom prst="line">
            <a:avLst/>
          </a:prstGeom>
          <a:ln w="127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6618299" y="1385862"/>
            <a:ext cx="0" cy="775691"/>
          </a:xfrm>
          <a:prstGeom prst="line">
            <a:avLst/>
          </a:prstGeom>
          <a:ln w="12700">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2" name="组合 11"/>
          <p:cNvGrpSpPr>
            <a:grpSpLocks/>
          </p:cNvGrpSpPr>
          <p:nvPr/>
        </p:nvGrpSpPr>
        <p:grpSpPr bwMode="auto">
          <a:xfrm>
            <a:off x="1199952" y="2160586"/>
            <a:ext cx="518140" cy="266028"/>
            <a:chOff x="1515034" y="3496952"/>
            <a:chExt cx="779929" cy="429588"/>
          </a:xfrm>
          <a:noFill/>
        </p:grpSpPr>
        <p:sp>
          <p:nvSpPr>
            <p:cNvPr id="13" name="等腰三角形 12"/>
            <p:cNvSpPr/>
            <p:nvPr/>
          </p:nvSpPr>
          <p:spPr>
            <a:xfrm>
              <a:off x="1784522" y="3496952"/>
              <a:ext cx="259975" cy="160712"/>
            </a:xfrm>
            <a:prstGeom prst="triangl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latin typeface="微软雅黑" pitchFamily="34" charset="-122"/>
                <a:ea typeface="微软雅黑" pitchFamily="34" charset="-122"/>
              </a:endParaRPr>
            </a:p>
          </p:txBody>
        </p:sp>
        <p:sp>
          <p:nvSpPr>
            <p:cNvPr id="14" name="矩形 13"/>
            <p:cNvSpPr/>
            <p:nvPr/>
          </p:nvSpPr>
          <p:spPr>
            <a:xfrm>
              <a:off x="1515034" y="3667175"/>
              <a:ext cx="779929" cy="259365"/>
            </a:xfrm>
            <a:prstGeom prst="rect">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00" dirty="0">
                  <a:latin typeface="微软雅黑" pitchFamily="34" charset="-122"/>
                  <a:ea typeface="微软雅黑" pitchFamily="34" charset="-122"/>
                </a:rPr>
                <a:t>2001</a:t>
              </a:r>
              <a:endParaRPr lang="zh-CN" altLang="en-US" sz="1000" dirty="0">
                <a:latin typeface="微软雅黑" pitchFamily="34" charset="-122"/>
                <a:ea typeface="微软雅黑" pitchFamily="34" charset="-122"/>
              </a:endParaRPr>
            </a:p>
          </p:txBody>
        </p:sp>
      </p:grpSp>
      <p:grpSp>
        <p:nvGrpSpPr>
          <p:cNvPr id="15" name="组合 14"/>
          <p:cNvGrpSpPr>
            <a:grpSpLocks/>
          </p:cNvGrpSpPr>
          <p:nvPr/>
        </p:nvGrpSpPr>
        <p:grpSpPr bwMode="auto">
          <a:xfrm>
            <a:off x="2400520" y="2102257"/>
            <a:ext cx="517086" cy="264249"/>
            <a:chOff x="3324269" y="3427456"/>
            <a:chExt cx="779929" cy="425563"/>
          </a:xfrm>
          <a:noFill/>
        </p:grpSpPr>
        <p:sp>
          <p:nvSpPr>
            <p:cNvPr id="16" name="等腰三角形 15"/>
            <p:cNvSpPr/>
            <p:nvPr/>
          </p:nvSpPr>
          <p:spPr>
            <a:xfrm flipV="1">
              <a:off x="3597482" y="3691155"/>
              <a:ext cx="258917" cy="161864"/>
            </a:xfrm>
            <a:prstGeom prst="triangl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latin typeface="微软雅黑" pitchFamily="34" charset="-122"/>
                <a:ea typeface="微软雅黑" pitchFamily="34" charset="-122"/>
              </a:endParaRPr>
            </a:p>
          </p:txBody>
        </p:sp>
        <p:sp>
          <p:nvSpPr>
            <p:cNvPr id="17" name="矩形 16"/>
            <p:cNvSpPr/>
            <p:nvPr/>
          </p:nvSpPr>
          <p:spPr>
            <a:xfrm>
              <a:off x="3324269" y="3427456"/>
              <a:ext cx="779929" cy="260250"/>
            </a:xfrm>
            <a:prstGeom prst="rect">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00" dirty="0">
                  <a:latin typeface="微软雅黑" pitchFamily="34" charset="-122"/>
                  <a:ea typeface="微软雅黑" pitchFamily="34" charset="-122"/>
                </a:rPr>
                <a:t>2012</a:t>
              </a:r>
              <a:endParaRPr lang="zh-CN" altLang="en-US" sz="1000" dirty="0">
                <a:latin typeface="微软雅黑" pitchFamily="34" charset="-122"/>
                <a:ea typeface="微软雅黑" pitchFamily="34" charset="-122"/>
              </a:endParaRPr>
            </a:p>
          </p:txBody>
        </p:sp>
      </p:grpSp>
      <p:grpSp>
        <p:nvGrpSpPr>
          <p:cNvPr id="18" name="组合 17"/>
          <p:cNvGrpSpPr>
            <a:grpSpLocks/>
          </p:cNvGrpSpPr>
          <p:nvPr/>
        </p:nvGrpSpPr>
        <p:grpSpPr bwMode="auto">
          <a:xfrm>
            <a:off x="3704029" y="2160589"/>
            <a:ext cx="517086" cy="265681"/>
            <a:chOff x="5288770" y="3514421"/>
            <a:chExt cx="779929" cy="429025"/>
          </a:xfrm>
          <a:noFill/>
        </p:grpSpPr>
        <p:sp>
          <p:nvSpPr>
            <p:cNvPr id="19" name="等腰三角形 18"/>
            <p:cNvSpPr/>
            <p:nvPr/>
          </p:nvSpPr>
          <p:spPr>
            <a:xfrm>
              <a:off x="5576677" y="3514421"/>
              <a:ext cx="258917" cy="160710"/>
            </a:xfrm>
            <a:prstGeom prst="triangl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latin typeface="微软雅黑" pitchFamily="34" charset="-122"/>
                <a:ea typeface="微软雅黑" pitchFamily="34" charset="-122"/>
              </a:endParaRPr>
            </a:p>
          </p:txBody>
        </p:sp>
        <p:sp>
          <p:nvSpPr>
            <p:cNvPr id="20" name="矩形 19"/>
            <p:cNvSpPr/>
            <p:nvPr/>
          </p:nvSpPr>
          <p:spPr>
            <a:xfrm>
              <a:off x="5288770" y="3684082"/>
              <a:ext cx="779929" cy="259364"/>
            </a:xfrm>
            <a:prstGeom prst="rect">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00" dirty="0">
                  <a:latin typeface="微软雅黑" pitchFamily="34" charset="-122"/>
                  <a:ea typeface="微软雅黑" pitchFamily="34" charset="-122"/>
                </a:rPr>
                <a:t>2013</a:t>
              </a:r>
              <a:endParaRPr lang="zh-CN" altLang="en-US" sz="1000" dirty="0">
                <a:latin typeface="微软雅黑" pitchFamily="34" charset="-122"/>
                <a:ea typeface="微软雅黑" pitchFamily="34" charset="-122"/>
              </a:endParaRPr>
            </a:p>
          </p:txBody>
        </p:sp>
      </p:grpSp>
      <p:grpSp>
        <p:nvGrpSpPr>
          <p:cNvPr id="21" name="组合 20"/>
          <p:cNvGrpSpPr>
            <a:grpSpLocks/>
          </p:cNvGrpSpPr>
          <p:nvPr/>
        </p:nvGrpSpPr>
        <p:grpSpPr bwMode="auto">
          <a:xfrm>
            <a:off x="5011224" y="2104398"/>
            <a:ext cx="517086" cy="259968"/>
            <a:chOff x="7259167" y="3430899"/>
            <a:chExt cx="779929" cy="418667"/>
          </a:xfrm>
          <a:noFill/>
        </p:grpSpPr>
        <p:sp>
          <p:nvSpPr>
            <p:cNvPr id="22" name="等腰三角形 21"/>
            <p:cNvSpPr/>
            <p:nvPr/>
          </p:nvSpPr>
          <p:spPr>
            <a:xfrm flipV="1">
              <a:off x="7527616" y="3687702"/>
              <a:ext cx="260506" cy="161864"/>
            </a:xfrm>
            <a:prstGeom prst="triangl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latin typeface="微软雅黑" pitchFamily="34" charset="-122"/>
                <a:ea typeface="微软雅黑" pitchFamily="34" charset="-122"/>
              </a:endParaRPr>
            </a:p>
          </p:txBody>
        </p:sp>
        <p:sp>
          <p:nvSpPr>
            <p:cNvPr id="23" name="矩形 22"/>
            <p:cNvSpPr/>
            <p:nvPr/>
          </p:nvSpPr>
          <p:spPr>
            <a:xfrm>
              <a:off x="7259167" y="3430899"/>
              <a:ext cx="779929" cy="260252"/>
            </a:xfrm>
            <a:prstGeom prst="rect">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00" dirty="0" smtClean="0">
                  <a:latin typeface="微软雅黑" pitchFamily="34" charset="-122"/>
                  <a:ea typeface="微软雅黑" pitchFamily="34" charset="-122"/>
                </a:rPr>
                <a:t>2017</a:t>
              </a:r>
              <a:endParaRPr lang="zh-CN" altLang="en-US" sz="1000" dirty="0">
                <a:latin typeface="微软雅黑" pitchFamily="34" charset="-122"/>
                <a:ea typeface="微软雅黑" pitchFamily="34" charset="-122"/>
              </a:endParaRPr>
            </a:p>
          </p:txBody>
        </p:sp>
      </p:grpSp>
      <p:grpSp>
        <p:nvGrpSpPr>
          <p:cNvPr id="24" name="组合 23"/>
          <p:cNvGrpSpPr>
            <a:grpSpLocks/>
          </p:cNvGrpSpPr>
          <p:nvPr/>
        </p:nvGrpSpPr>
        <p:grpSpPr bwMode="auto">
          <a:xfrm>
            <a:off x="6359230" y="2156625"/>
            <a:ext cx="517086" cy="269991"/>
            <a:chOff x="9291913" y="3514421"/>
            <a:chExt cx="779929" cy="434658"/>
          </a:xfrm>
          <a:noFill/>
        </p:grpSpPr>
        <p:sp>
          <p:nvSpPr>
            <p:cNvPr id="25" name="等腰三角形 24"/>
            <p:cNvSpPr/>
            <p:nvPr/>
          </p:nvSpPr>
          <p:spPr>
            <a:xfrm>
              <a:off x="9560361" y="3514421"/>
              <a:ext cx="260506" cy="161807"/>
            </a:xfrm>
            <a:prstGeom prst="triangl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latin typeface="微软雅黑" pitchFamily="34" charset="-122"/>
                <a:ea typeface="微软雅黑" pitchFamily="34" charset="-122"/>
              </a:endParaRPr>
            </a:p>
          </p:txBody>
        </p:sp>
        <p:sp>
          <p:nvSpPr>
            <p:cNvPr id="26" name="矩形 25"/>
            <p:cNvSpPr/>
            <p:nvPr/>
          </p:nvSpPr>
          <p:spPr>
            <a:xfrm>
              <a:off x="9291913" y="3688919"/>
              <a:ext cx="779929" cy="260160"/>
            </a:xfrm>
            <a:prstGeom prst="rect">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00" dirty="0" smtClean="0">
                  <a:latin typeface="微软雅黑" pitchFamily="34" charset="-122"/>
                  <a:ea typeface="微软雅黑" pitchFamily="34" charset="-122"/>
                </a:rPr>
                <a:t>2018</a:t>
              </a:r>
              <a:endParaRPr lang="zh-CN" altLang="en-US" sz="1000" dirty="0">
                <a:latin typeface="微软雅黑" pitchFamily="34" charset="-122"/>
                <a:ea typeface="微软雅黑" pitchFamily="34" charset="-122"/>
              </a:endParaRPr>
            </a:p>
          </p:txBody>
        </p:sp>
      </p:grpSp>
      <p:sp>
        <p:nvSpPr>
          <p:cNvPr id="36" name="Line 300"/>
          <p:cNvSpPr>
            <a:spLocks noChangeShapeType="1"/>
          </p:cNvSpPr>
          <p:nvPr/>
        </p:nvSpPr>
        <p:spPr bwMode="auto">
          <a:xfrm>
            <a:off x="4" y="2263859"/>
            <a:ext cx="8280396" cy="0"/>
          </a:xfrm>
          <a:prstGeom prst="line">
            <a:avLst/>
          </a:prstGeom>
          <a:noFill/>
          <a:ln w="12700"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999" tIns="39499" rIns="78999" bIns="39499"/>
          <a:lstStyle/>
          <a:p>
            <a:endParaRPr lang="zh-CN" altLang="en-US" sz="1000">
              <a:latin typeface="微软雅黑" pitchFamily="34" charset="-122"/>
              <a:ea typeface="微软雅黑" pitchFamily="34" charset="-122"/>
            </a:endParaRPr>
          </a:p>
        </p:txBody>
      </p:sp>
      <p:grpSp>
        <p:nvGrpSpPr>
          <p:cNvPr id="28" name="组合 27"/>
          <p:cNvGrpSpPr/>
          <p:nvPr/>
        </p:nvGrpSpPr>
        <p:grpSpPr>
          <a:xfrm>
            <a:off x="1079512" y="1275007"/>
            <a:ext cx="786402" cy="574598"/>
            <a:chOff x="1710814" y="590137"/>
            <a:chExt cx="889074" cy="694288"/>
          </a:xfrm>
        </p:grpSpPr>
        <p:sp>
          <p:nvSpPr>
            <p:cNvPr id="29" name="椭圆 8"/>
            <p:cNvSpPr/>
            <p:nvPr/>
          </p:nvSpPr>
          <p:spPr>
            <a:xfrm>
              <a:off x="1710814" y="590137"/>
              <a:ext cx="889074" cy="694288"/>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0 h 432048"/>
                <a:gd name="connsiteX1" fmla="*/ 1003116 w 1003116"/>
                <a:gd name="connsiteY1" fmla="*/ 216024 h 432048"/>
                <a:gd name="connsiteX2" fmla="*/ 501558 w 1003116"/>
                <a:gd name="connsiteY2" fmla="*/ 432048 h 432048"/>
                <a:gd name="connsiteX3" fmla="*/ 0 w 1003116"/>
                <a:gd name="connsiteY3" fmla="*/ 216024 h 432048"/>
                <a:gd name="connsiteX4" fmla="*/ 592998 w 1003116"/>
                <a:gd name="connsiteY4" fmla="*/ 9144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501558" y="0"/>
                  </a:moveTo>
                  <a:cubicBezTo>
                    <a:pt x="778561" y="0"/>
                    <a:pt x="1003116" y="96717"/>
                    <a:pt x="1003116" y="216024"/>
                  </a:cubicBezTo>
                  <a:cubicBezTo>
                    <a:pt x="1003116" y="335331"/>
                    <a:pt x="778561" y="432048"/>
                    <a:pt x="501558" y="432048"/>
                  </a:cubicBezTo>
                  <a:cubicBezTo>
                    <a:pt x="224555" y="432048"/>
                    <a:pt x="0" y="335331"/>
                    <a:pt x="0" y="216024"/>
                  </a:cubicBezTo>
                  <a:cubicBezTo>
                    <a:pt x="0" y="96717"/>
                    <a:pt x="224555" y="0"/>
                    <a:pt x="592998" y="9144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27" name="矩形 26"/>
            <p:cNvSpPr/>
            <p:nvPr/>
          </p:nvSpPr>
          <p:spPr>
            <a:xfrm>
              <a:off x="1876982" y="821883"/>
              <a:ext cx="556736" cy="334698"/>
            </a:xfrm>
            <a:prstGeom prst="rect">
              <a:avLst/>
            </a:prstGeom>
          </p:spPr>
          <p:txBody>
            <a:bodyPr wrap="none">
              <a:spAutoFit/>
            </a:bodyPr>
            <a:lstStyle/>
            <a:p>
              <a:pPr algn="ctr">
                <a:defRPr/>
              </a:pPr>
              <a:r>
                <a:rPr lang="zh-CN" altLang="en-US" sz="1200" dirty="0">
                  <a:solidFill>
                    <a:schemeClr val="bg1"/>
                  </a:solidFill>
                  <a:latin typeface="微软雅黑" pitchFamily="34" charset="-122"/>
                  <a:ea typeface="微软雅黑" pitchFamily="34" charset="-122"/>
                </a:rPr>
                <a:t>内容</a:t>
              </a:r>
            </a:p>
          </p:txBody>
        </p:sp>
      </p:grpSp>
      <p:grpSp>
        <p:nvGrpSpPr>
          <p:cNvPr id="32" name="组合 31"/>
          <p:cNvGrpSpPr/>
          <p:nvPr/>
        </p:nvGrpSpPr>
        <p:grpSpPr>
          <a:xfrm>
            <a:off x="3587537" y="980952"/>
            <a:ext cx="786402" cy="574598"/>
            <a:chOff x="1710814" y="590137"/>
            <a:chExt cx="889074" cy="694288"/>
          </a:xfrm>
        </p:grpSpPr>
        <p:sp>
          <p:nvSpPr>
            <p:cNvPr id="33" name="椭圆 8"/>
            <p:cNvSpPr/>
            <p:nvPr/>
          </p:nvSpPr>
          <p:spPr>
            <a:xfrm>
              <a:off x="1710814" y="590137"/>
              <a:ext cx="889074" cy="694288"/>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0 h 432048"/>
                <a:gd name="connsiteX1" fmla="*/ 1003116 w 1003116"/>
                <a:gd name="connsiteY1" fmla="*/ 216024 h 432048"/>
                <a:gd name="connsiteX2" fmla="*/ 501558 w 1003116"/>
                <a:gd name="connsiteY2" fmla="*/ 432048 h 432048"/>
                <a:gd name="connsiteX3" fmla="*/ 0 w 1003116"/>
                <a:gd name="connsiteY3" fmla="*/ 216024 h 432048"/>
                <a:gd name="connsiteX4" fmla="*/ 592998 w 1003116"/>
                <a:gd name="connsiteY4" fmla="*/ 9144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501558" y="0"/>
                  </a:moveTo>
                  <a:cubicBezTo>
                    <a:pt x="778561" y="0"/>
                    <a:pt x="1003116" y="96717"/>
                    <a:pt x="1003116" y="216024"/>
                  </a:cubicBezTo>
                  <a:cubicBezTo>
                    <a:pt x="1003116" y="335331"/>
                    <a:pt x="778561" y="432048"/>
                    <a:pt x="501558" y="432048"/>
                  </a:cubicBezTo>
                  <a:cubicBezTo>
                    <a:pt x="224555" y="432048"/>
                    <a:pt x="0" y="335331"/>
                    <a:pt x="0" y="216024"/>
                  </a:cubicBezTo>
                  <a:cubicBezTo>
                    <a:pt x="0" y="96717"/>
                    <a:pt x="224555" y="0"/>
                    <a:pt x="592998" y="9144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34" name="矩形 33"/>
            <p:cNvSpPr/>
            <p:nvPr/>
          </p:nvSpPr>
          <p:spPr>
            <a:xfrm>
              <a:off x="1876982" y="821883"/>
              <a:ext cx="556736" cy="334698"/>
            </a:xfrm>
            <a:prstGeom prst="rect">
              <a:avLst/>
            </a:prstGeom>
          </p:spPr>
          <p:txBody>
            <a:bodyPr wrap="none">
              <a:spAutoFit/>
            </a:bodyPr>
            <a:lstStyle/>
            <a:p>
              <a:pPr algn="ctr">
                <a:defRPr/>
              </a:pPr>
              <a:r>
                <a:rPr lang="zh-CN" altLang="en-US" sz="1200" dirty="0">
                  <a:solidFill>
                    <a:schemeClr val="bg1"/>
                  </a:solidFill>
                  <a:latin typeface="微软雅黑" pitchFamily="34" charset="-122"/>
                  <a:ea typeface="微软雅黑" pitchFamily="34" charset="-122"/>
                </a:rPr>
                <a:t>内容</a:t>
              </a:r>
            </a:p>
          </p:txBody>
        </p:sp>
      </p:grpSp>
      <p:grpSp>
        <p:nvGrpSpPr>
          <p:cNvPr id="35" name="组合 34"/>
          <p:cNvGrpSpPr/>
          <p:nvPr/>
        </p:nvGrpSpPr>
        <p:grpSpPr>
          <a:xfrm>
            <a:off x="6224571" y="811264"/>
            <a:ext cx="786402" cy="574598"/>
            <a:chOff x="1710814" y="590137"/>
            <a:chExt cx="889074" cy="694288"/>
          </a:xfrm>
        </p:grpSpPr>
        <p:sp>
          <p:nvSpPr>
            <p:cNvPr id="37" name="椭圆 8"/>
            <p:cNvSpPr/>
            <p:nvPr/>
          </p:nvSpPr>
          <p:spPr>
            <a:xfrm>
              <a:off x="1710814" y="590137"/>
              <a:ext cx="889074" cy="694288"/>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0 h 432048"/>
                <a:gd name="connsiteX1" fmla="*/ 1003116 w 1003116"/>
                <a:gd name="connsiteY1" fmla="*/ 216024 h 432048"/>
                <a:gd name="connsiteX2" fmla="*/ 501558 w 1003116"/>
                <a:gd name="connsiteY2" fmla="*/ 432048 h 432048"/>
                <a:gd name="connsiteX3" fmla="*/ 0 w 1003116"/>
                <a:gd name="connsiteY3" fmla="*/ 216024 h 432048"/>
                <a:gd name="connsiteX4" fmla="*/ 592998 w 1003116"/>
                <a:gd name="connsiteY4" fmla="*/ 9144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501558" y="0"/>
                  </a:moveTo>
                  <a:cubicBezTo>
                    <a:pt x="778561" y="0"/>
                    <a:pt x="1003116" y="96717"/>
                    <a:pt x="1003116" y="216024"/>
                  </a:cubicBezTo>
                  <a:cubicBezTo>
                    <a:pt x="1003116" y="335331"/>
                    <a:pt x="778561" y="432048"/>
                    <a:pt x="501558" y="432048"/>
                  </a:cubicBezTo>
                  <a:cubicBezTo>
                    <a:pt x="224555" y="432048"/>
                    <a:pt x="0" y="335331"/>
                    <a:pt x="0" y="216024"/>
                  </a:cubicBezTo>
                  <a:cubicBezTo>
                    <a:pt x="0" y="96717"/>
                    <a:pt x="224555" y="0"/>
                    <a:pt x="592998" y="9144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38" name="矩形 37"/>
            <p:cNvSpPr/>
            <p:nvPr/>
          </p:nvSpPr>
          <p:spPr>
            <a:xfrm>
              <a:off x="1876982" y="821883"/>
              <a:ext cx="556736" cy="334698"/>
            </a:xfrm>
            <a:prstGeom prst="rect">
              <a:avLst/>
            </a:prstGeom>
          </p:spPr>
          <p:txBody>
            <a:bodyPr wrap="none">
              <a:spAutoFit/>
            </a:bodyPr>
            <a:lstStyle/>
            <a:p>
              <a:pPr algn="ctr">
                <a:defRPr/>
              </a:pPr>
              <a:r>
                <a:rPr lang="zh-CN" altLang="en-US" sz="1200" dirty="0">
                  <a:solidFill>
                    <a:schemeClr val="bg1"/>
                  </a:solidFill>
                  <a:latin typeface="微软雅黑" pitchFamily="34" charset="-122"/>
                  <a:ea typeface="微软雅黑" pitchFamily="34" charset="-122"/>
                </a:rPr>
                <a:t>内容</a:t>
              </a:r>
            </a:p>
          </p:txBody>
        </p:sp>
      </p:grpSp>
      <p:grpSp>
        <p:nvGrpSpPr>
          <p:cNvPr id="39" name="组合 38"/>
          <p:cNvGrpSpPr/>
          <p:nvPr/>
        </p:nvGrpSpPr>
        <p:grpSpPr>
          <a:xfrm flipV="1">
            <a:off x="2265861" y="2798183"/>
            <a:ext cx="786402" cy="574598"/>
            <a:chOff x="1710814" y="590137"/>
            <a:chExt cx="889074" cy="694288"/>
          </a:xfrm>
        </p:grpSpPr>
        <p:sp>
          <p:nvSpPr>
            <p:cNvPr id="40" name="椭圆 8"/>
            <p:cNvSpPr/>
            <p:nvPr/>
          </p:nvSpPr>
          <p:spPr>
            <a:xfrm>
              <a:off x="1710814" y="590137"/>
              <a:ext cx="889074" cy="694288"/>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0 h 432048"/>
                <a:gd name="connsiteX1" fmla="*/ 1003116 w 1003116"/>
                <a:gd name="connsiteY1" fmla="*/ 216024 h 432048"/>
                <a:gd name="connsiteX2" fmla="*/ 501558 w 1003116"/>
                <a:gd name="connsiteY2" fmla="*/ 432048 h 432048"/>
                <a:gd name="connsiteX3" fmla="*/ 0 w 1003116"/>
                <a:gd name="connsiteY3" fmla="*/ 216024 h 432048"/>
                <a:gd name="connsiteX4" fmla="*/ 592998 w 1003116"/>
                <a:gd name="connsiteY4" fmla="*/ 9144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501558" y="0"/>
                  </a:moveTo>
                  <a:cubicBezTo>
                    <a:pt x="778561" y="0"/>
                    <a:pt x="1003116" y="96717"/>
                    <a:pt x="1003116" y="216024"/>
                  </a:cubicBezTo>
                  <a:cubicBezTo>
                    <a:pt x="1003116" y="335331"/>
                    <a:pt x="778561" y="432048"/>
                    <a:pt x="501558" y="432048"/>
                  </a:cubicBezTo>
                  <a:cubicBezTo>
                    <a:pt x="224555" y="432048"/>
                    <a:pt x="0" y="335331"/>
                    <a:pt x="0" y="216024"/>
                  </a:cubicBezTo>
                  <a:cubicBezTo>
                    <a:pt x="0" y="96717"/>
                    <a:pt x="224555" y="0"/>
                    <a:pt x="592998" y="9144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41" name="矩形 40"/>
            <p:cNvSpPr/>
            <p:nvPr/>
          </p:nvSpPr>
          <p:spPr>
            <a:xfrm flipV="1">
              <a:off x="1876982" y="794961"/>
              <a:ext cx="556736" cy="334698"/>
            </a:xfrm>
            <a:prstGeom prst="rect">
              <a:avLst/>
            </a:prstGeom>
          </p:spPr>
          <p:txBody>
            <a:bodyPr wrap="none">
              <a:spAutoFit/>
            </a:bodyPr>
            <a:lstStyle/>
            <a:p>
              <a:pPr algn="ctr">
                <a:defRPr/>
              </a:pPr>
              <a:r>
                <a:rPr lang="zh-CN" altLang="en-US" sz="1200" dirty="0">
                  <a:solidFill>
                    <a:schemeClr val="bg1"/>
                  </a:solidFill>
                  <a:latin typeface="微软雅黑" pitchFamily="34" charset="-122"/>
                  <a:ea typeface="微软雅黑" pitchFamily="34" charset="-122"/>
                </a:rPr>
                <a:t>内容</a:t>
              </a:r>
            </a:p>
          </p:txBody>
        </p:sp>
      </p:grpSp>
      <p:grpSp>
        <p:nvGrpSpPr>
          <p:cNvPr id="42" name="组合 41"/>
          <p:cNvGrpSpPr/>
          <p:nvPr/>
        </p:nvGrpSpPr>
        <p:grpSpPr>
          <a:xfrm flipV="1">
            <a:off x="4876565" y="3064200"/>
            <a:ext cx="786402" cy="574598"/>
            <a:chOff x="1710814" y="590137"/>
            <a:chExt cx="889074" cy="694288"/>
          </a:xfrm>
        </p:grpSpPr>
        <p:sp>
          <p:nvSpPr>
            <p:cNvPr id="43" name="椭圆 8"/>
            <p:cNvSpPr/>
            <p:nvPr/>
          </p:nvSpPr>
          <p:spPr>
            <a:xfrm>
              <a:off x="1710814" y="590137"/>
              <a:ext cx="889074" cy="694288"/>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0 h 432048"/>
                <a:gd name="connsiteX1" fmla="*/ 1003116 w 1003116"/>
                <a:gd name="connsiteY1" fmla="*/ 216024 h 432048"/>
                <a:gd name="connsiteX2" fmla="*/ 501558 w 1003116"/>
                <a:gd name="connsiteY2" fmla="*/ 432048 h 432048"/>
                <a:gd name="connsiteX3" fmla="*/ 0 w 1003116"/>
                <a:gd name="connsiteY3" fmla="*/ 216024 h 432048"/>
                <a:gd name="connsiteX4" fmla="*/ 592998 w 1003116"/>
                <a:gd name="connsiteY4" fmla="*/ 9144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501558" y="0"/>
                  </a:moveTo>
                  <a:cubicBezTo>
                    <a:pt x="778561" y="0"/>
                    <a:pt x="1003116" y="96717"/>
                    <a:pt x="1003116" y="216024"/>
                  </a:cubicBezTo>
                  <a:cubicBezTo>
                    <a:pt x="1003116" y="335331"/>
                    <a:pt x="778561" y="432048"/>
                    <a:pt x="501558" y="432048"/>
                  </a:cubicBezTo>
                  <a:cubicBezTo>
                    <a:pt x="224555" y="432048"/>
                    <a:pt x="0" y="335331"/>
                    <a:pt x="0" y="216024"/>
                  </a:cubicBezTo>
                  <a:cubicBezTo>
                    <a:pt x="0" y="96717"/>
                    <a:pt x="224555" y="0"/>
                    <a:pt x="592998" y="9144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44" name="矩形 43"/>
            <p:cNvSpPr/>
            <p:nvPr/>
          </p:nvSpPr>
          <p:spPr>
            <a:xfrm flipV="1">
              <a:off x="1876982" y="794961"/>
              <a:ext cx="556736" cy="334698"/>
            </a:xfrm>
            <a:prstGeom prst="rect">
              <a:avLst/>
            </a:prstGeom>
          </p:spPr>
          <p:txBody>
            <a:bodyPr wrap="none">
              <a:spAutoFit/>
            </a:bodyPr>
            <a:lstStyle/>
            <a:p>
              <a:pPr algn="ctr">
                <a:defRPr/>
              </a:pPr>
              <a:r>
                <a:rPr lang="zh-CN" altLang="en-US" sz="1200" dirty="0">
                  <a:solidFill>
                    <a:schemeClr val="bg1"/>
                  </a:solidFill>
                  <a:latin typeface="微软雅黑" pitchFamily="34" charset="-122"/>
                  <a:ea typeface="微软雅黑" pitchFamily="34" charset="-122"/>
                </a:rPr>
                <a:t>内容</a:t>
              </a:r>
            </a:p>
          </p:txBody>
        </p:sp>
      </p:grpSp>
    </p:spTree>
    <p:extLst>
      <p:ext uri="{BB962C8B-B14F-4D97-AF65-F5344CB8AC3E}">
        <p14:creationId xmlns:p14="http://schemas.microsoft.com/office/powerpoint/2010/main" val="1505730200"/>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1000"/>
                                        <p:tgtEl>
                                          <p:spTgt spid="36"/>
                                        </p:tgtEl>
                                      </p:cBhvr>
                                    </p:animEffect>
                                  </p:childTnLst>
                                </p:cTn>
                              </p:par>
                            </p:childTnLst>
                          </p:cTn>
                        </p:par>
                        <p:par>
                          <p:cTn id="8" fill="hold">
                            <p:stCondLst>
                              <p:cond delay="1000"/>
                            </p:stCondLst>
                            <p:childTnLst>
                              <p:par>
                                <p:cTn id="9" presetID="45"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ppt_w</p:attrName>
                                        </p:attrNameLst>
                                      </p:cBhvr>
                                      <p:tavLst>
                                        <p:tav tm="0" fmla="#ppt_w*sin(2.5*pi*$)">
                                          <p:val>
                                            <p:fltVal val="0"/>
                                          </p:val>
                                        </p:tav>
                                        <p:tav tm="100000">
                                          <p:val>
                                            <p:fltVal val="1"/>
                                          </p:val>
                                        </p:tav>
                                      </p:tavLst>
                                    </p:anim>
                                    <p:anim calcmode="lin" valueType="num">
                                      <p:cBhvr>
                                        <p:cTn id="13" dur="1000" fill="hold"/>
                                        <p:tgtEl>
                                          <p:spTgt spid="12"/>
                                        </p:tgtEl>
                                        <p:attrNameLst>
                                          <p:attrName>ppt_h</p:attrName>
                                        </p:attrNameLst>
                                      </p:cBhvr>
                                      <p:tavLst>
                                        <p:tav tm="0">
                                          <p:val>
                                            <p:strVal val="#ppt_h"/>
                                          </p:val>
                                        </p:tav>
                                        <p:tav tm="100000">
                                          <p:val>
                                            <p:strVal val="#ppt_h"/>
                                          </p:val>
                                        </p:tav>
                                      </p:tavLst>
                                    </p:anim>
                                  </p:childTnLst>
                                </p:cTn>
                              </p:par>
                            </p:childTnLst>
                          </p:cTn>
                        </p:par>
                        <p:par>
                          <p:cTn id="14" fill="hold">
                            <p:stCondLst>
                              <p:cond delay="20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1000"/>
                                        <p:tgtEl>
                                          <p:spTgt spid="2"/>
                                        </p:tgtEl>
                                      </p:cBhvr>
                                    </p:animEffect>
                                  </p:childTnLst>
                                </p:cTn>
                              </p:par>
                            </p:childTnLst>
                          </p:cTn>
                        </p:par>
                        <p:par>
                          <p:cTn id="18" fill="hold">
                            <p:stCondLst>
                              <p:cond delay="3000"/>
                            </p:stCondLst>
                            <p:childTnLst>
                              <p:par>
                                <p:cTn id="19" presetID="22" presetClass="entr" presetSubtype="4"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down)">
                                      <p:cBhvr>
                                        <p:cTn id="21" dur="500"/>
                                        <p:tgtEl>
                                          <p:spTgt spid="28"/>
                                        </p:tgtEl>
                                      </p:cBhvr>
                                    </p:animEffect>
                                  </p:childTnLst>
                                </p:cTn>
                              </p:par>
                            </p:childTnLst>
                          </p:cTn>
                        </p:par>
                        <p:par>
                          <p:cTn id="22" fill="hold">
                            <p:stCondLst>
                              <p:cond delay="3500"/>
                            </p:stCondLst>
                            <p:childTnLst>
                              <p:par>
                                <p:cTn id="23" presetID="45"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ppt_w</p:attrName>
                                        </p:attrNameLst>
                                      </p:cBhvr>
                                      <p:tavLst>
                                        <p:tav tm="0" fmla="#ppt_w*sin(2.5*pi*$)">
                                          <p:val>
                                            <p:fltVal val="0"/>
                                          </p:val>
                                        </p:tav>
                                        <p:tav tm="100000">
                                          <p:val>
                                            <p:fltVal val="1"/>
                                          </p:val>
                                        </p:tav>
                                      </p:tavLst>
                                    </p:anim>
                                    <p:anim calcmode="lin" valueType="num">
                                      <p:cBhvr>
                                        <p:cTn id="27" dur="1000" fill="hold"/>
                                        <p:tgtEl>
                                          <p:spTgt spid="15"/>
                                        </p:tgtEl>
                                        <p:attrNameLst>
                                          <p:attrName>ppt_h</p:attrName>
                                        </p:attrNameLst>
                                      </p:cBhvr>
                                      <p:tavLst>
                                        <p:tav tm="0">
                                          <p:val>
                                            <p:strVal val="#ppt_h"/>
                                          </p:val>
                                        </p:tav>
                                        <p:tav tm="100000">
                                          <p:val>
                                            <p:strVal val="#ppt_h"/>
                                          </p:val>
                                        </p:tav>
                                      </p:tavLst>
                                    </p:anim>
                                  </p:childTnLst>
                                </p:cTn>
                              </p:par>
                            </p:childTnLst>
                          </p:cTn>
                        </p:par>
                        <p:par>
                          <p:cTn id="28" fill="hold">
                            <p:stCondLst>
                              <p:cond delay="4500"/>
                            </p:stCondLst>
                            <p:childTnLst>
                              <p:par>
                                <p:cTn id="29" presetID="22" presetClass="entr" presetSubtype="1"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1000"/>
                                        <p:tgtEl>
                                          <p:spTgt spid="6"/>
                                        </p:tgtEl>
                                      </p:cBhvr>
                                    </p:animEffect>
                                  </p:childTnLst>
                                </p:cTn>
                              </p:par>
                            </p:childTnLst>
                          </p:cTn>
                        </p:par>
                        <p:par>
                          <p:cTn id="32" fill="hold">
                            <p:stCondLst>
                              <p:cond delay="5500"/>
                            </p:stCondLst>
                            <p:childTnLst>
                              <p:par>
                                <p:cTn id="33" presetID="22" presetClass="entr" presetSubtype="1"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up)">
                                      <p:cBhvr>
                                        <p:cTn id="35" dur="500"/>
                                        <p:tgtEl>
                                          <p:spTgt spid="39"/>
                                        </p:tgtEl>
                                      </p:cBhvr>
                                    </p:animEffect>
                                  </p:childTnLst>
                                </p:cTn>
                              </p:par>
                            </p:childTnLst>
                          </p:cTn>
                        </p:par>
                        <p:par>
                          <p:cTn id="36" fill="hold">
                            <p:stCondLst>
                              <p:cond delay="6000"/>
                            </p:stCondLst>
                            <p:childTnLst>
                              <p:par>
                                <p:cTn id="37" presetID="45"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ppt_w</p:attrName>
                                        </p:attrNameLst>
                                      </p:cBhvr>
                                      <p:tavLst>
                                        <p:tav tm="0" fmla="#ppt_w*sin(2.5*pi*$)">
                                          <p:val>
                                            <p:fltVal val="0"/>
                                          </p:val>
                                        </p:tav>
                                        <p:tav tm="100000">
                                          <p:val>
                                            <p:fltVal val="1"/>
                                          </p:val>
                                        </p:tav>
                                      </p:tavLst>
                                    </p:anim>
                                    <p:anim calcmode="lin" valueType="num">
                                      <p:cBhvr>
                                        <p:cTn id="41" dur="1000" fill="hold"/>
                                        <p:tgtEl>
                                          <p:spTgt spid="18"/>
                                        </p:tgtEl>
                                        <p:attrNameLst>
                                          <p:attrName>ppt_h</p:attrName>
                                        </p:attrNameLst>
                                      </p:cBhvr>
                                      <p:tavLst>
                                        <p:tav tm="0">
                                          <p:val>
                                            <p:strVal val="#ppt_h"/>
                                          </p:val>
                                        </p:tav>
                                        <p:tav tm="100000">
                                          <p:val>
                                            <p:strVal val="#ppt_h"/>
                                          </p:val>
                                        </p:tav>
                                      </p:tavLst>
                                    </p:anim>
                                  </p:childTnLst>
                                </p:cTn>
                              </p:par>
                            </p:childTnLst>
                          </p:cTn>
                        </p:par>
                        <p:par>
                          <p:cTn id="42" fill="hold">
                            <p:stCondLst>
                              <p:cond delay="7000"/>
                            </p:stCondLst>
                            <p:childTnLst>
                              <p:par>
                                <p:cTn id="43" presetID="22" presetClass="entr" presetSubtype="4"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1000"/>
                                        <p:tgtEl>
                                          <p:spTgt spid="4"/>
                                        </p:tgtEl>
                                      </p:cBhvr>
                                    </p:animEffect>
                                  </p:childTnLst>
                                </p:cTn>
                              </p:par>
                            </p:childTnLst>
                          </p:cTn>
                        </p:par>
                        <p:par>
                          <p:cTn id="46" fill="hold">
                            <p:stCondLst>
                              <p:cond delay="8000"/>
                            </p:stCondLst>
                            <p:childTnLst>
                              <p:par>
                                <p:cTn id="47" presetID="22" presetClass="entr" presetSubtype="4"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down)">
                                      <p:cBhvr>
                                        <p:cTn id="49" dur="500"/>
                                        <p:tgtEl>
                                          <p:spTgt spid="32"/>
                                        </p:tgtEl>
                                      </p:cBhvr>
                                    </p:animEffect>
                                  </p:childTnLst>
                                </p:cTn>
                              </p:par>
                            </p:childTnLst>
                          </p:cTn>
                        </p:par>
                        <p:par>
                          <p:cTn id="50" fill="hold">
                            <p:stCondLst>
                              <p:cond delay="8500"/>
                            </p:stCondLst>
                            <p:childTnLst>
                              <p:par>
                                <p:cTn id="51" presetID="45" presetClass="entr" presetSubtype="0"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1000"/>
                                        <p:tgtEl>
                                          <p:spTgt spid="21"/>
                                        </p:tgtEl>
                                      </p:cBhvr>
                                    </p:animEffect>
                                    <p:anim calcmode="lin" valueType="num">
                                      <p:cBhvr>
                                        <p:cTn id="54" dur="1000" fill="hold"/>
                                        <p:tgtEl>
                                          <p:spTgt spid="21"/>
                                        </p:tgtEl>
                                        <p:attrNameLst>
                                          <p:attrName>ppt_w</p:attrName>
                                        </p:attrNameLst>
                                      </p:cBhvr>
                                      <p:tavLst>
                                        <p:tav tm="0" fmla="#ppt_w*sin(2.5*pi*$)">
                                          <p:val>
                                            <p:fltVal val="0"/>
                                          </p:val>
                                        </p:tav>
                                        <p:tav tm="100000">
                                          <p:val>
                                            <p:fltVal val="1"/>
                                          </p:val>
                                        </p:tav>
                                      </p:tavLst>
                                    </p:anim>
                                    <p:anim calcmode="lin" valueType="num">
                                      <p:cBhvr>
                                        <p:cTn id="55" dur="1000" fill="hold"/>
                                        <p:tgtEl>
                                          <p:spTgt spid="21"/>
                                        </p:tgtEl>
                                        <p:attrNameLst>
                                          <p:attrName>ppt_h</p:attrName>
                                        </p:attrNameLst>
                                      </p:cBhvr>
                                      <p:tavLst>
                                        <p:tav tm="0">
                                          <p:val>
                                            <p:strVal val="#ppt_h"/>
                                          </p:val>
                                        </p:tav>
                                        <p:tav tm="100000">
                                          <p:val>
                                            <p:strVal val="#ppt_h"/>
                                          </p:val>
                                        </p:tav>
                                      </p:tavLst>
                                    </p:anim>
                                  </p:childTnLst>
                                </p:cTn>
                              </p:par>
                            </p:childTnLst>
                          </p:cTn>
                        </p:par>
                        <p:par>
                          <p:cTn id="56" fill="hold">
                            <p:stCondLst>
                              <p:cond delay="9500"/>
                            </p:stCondLst>
                            <p:childTnLst>
                              <p:par>
                                <p:cTn id="57" presetID="22" presetClass="entr" presetSubtype="1"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up)">
                                      <p:cBhvr>
                                        <p:cTn id="59" dur="1000"/>
                                        <p:tgtEl>
                                          <p:spTgt spid="8"/>
                                        </p:tgtEl>
                                      </p:cBhvr>
                                    </p:animEffect>
                                  </p:childTnLst>
                                </p:cTn>
                              </p:par>
                            </p:childTnLst>
                          </p:cTn>
                        </p:par>
                        <p:par>
                          <p:cTn id="60" fill="hold">
                            <p:stCondLst>
                              <p:cond delay="10500"/>
                            </p:stCondLst>
                            <p:childTnLst>
                              <p:par>
                                <p:cTn id="61" presetID="22" presetClass="entr" presetSubtype="1" fill="hold"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wipe(up)">
                                      <p:cBhvr>
                                        <p:cTn id="63" dur="500"/>
                                        <p:tgtEl>
                                          <p:spTgt spid="42"/>
                                        </p:tgtEl>
                                      </p:cBhvr>
                                    </p:animEffect>
                                  </p:childTnLst>
                                </p:cTn>
                              </p:par>
                            </p:childTnLst>
                          </p:cTn>
                        </p:par>
                        <p:par>
                          <p:cTn id="64" fill="hold">
                            <p:stCondLst>
                              <p:cond delay="11000"/>
                            </p:stCondLst>
                            <p:childTnLst>
                              <p:par>
                                <p:cTn id="65" presetID="45" presetClass="entr" presetSubtype="0"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ppt_w</p:attrName>
                                        </p:attrNameLst>
                                      </p:cBhvr>
                                      <p:tavLst>
                                        <p:tav tm="0" fmla="#ppt_w*sin(2.5*pi*$)">
                                          <p:val>
                                            <p:fltVal val="0"/>
                                          </p:val>
                                        </p:tav>
                                        <p:tav tm="100000">
                                          <p:val>
                                            <p:fltVal val="1"/>
                                          </p:val>
                                        </p:tav>
                                      </p:tavLst>
                                    </p:anim>
                                    <p:anim calcmode="lin" valueType="num">
                                      <p:cBhvr>
                                        <p:cTn id="69" dur="1000" fill="hold"/>
                                        <p:tgtEl>
                                          <p:spTgt spid="24"/>
                                        </p:tgtEl>
                                        <p:attrNameLst>
                                          <p:attrName>ppt_h</p:attrName>
                                        </p:attrNameLst>
                                      </p:cBhvr>
                                      <p:tavLst>
                                        <p:tav tm="0">
                                          <p:val>
                                            <p:strVal val="#ppt_h"/>
                                          </p:val>
                                        </p:tav>
                                        <p:tav tm="100000">
                                          <p:val>
                                            <p:strVal val="#ppt_h"/>
                                          </p:val>
                                        </p:tav>
                                      </p:tavLst>
                                    </p:anim>
                                  </p:childTnLst>
                                </p:cTn>
                              </p:par>
                            </p:childTnLst>
                          </p:cTn>
                        </p:par>
                        <p:par>
                          <p:cTn id="70" fill="hold">
                            <p:stCondLst>
                              <p:cond delay="12000"/>
                            </p:stCondLst>
                            <p:childTnLst>
                              <p:par>
                                <p:cTn id="71" presetID="22" presetClass="entr" presetSubtype="4" fill="hold" nodeType="after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wipe(down)">
                                      <p:cBhvr>
                                        <p:cTn id="73" dur="1000"/>
                                        <p:tgtEl>
                                          <p:spTgt spid="10"/>
                                        </p:tgtEl>
                                      </p:cBhvr>
                                    </p:animEffect>
                                  </p:childTnLst>
                                </p:cTn>
                              </p:par>
                            </p:childTnLst>
                          </p:cTn>
                        </p:par>
                        <p:par>
                          <p:cTn id="74" fill="hold">
                            <p:stCondLst>
                              <p:cond delay="13000"/>
                            </p:stCondLst>
                            <p:childTnLst>
                              <p:par>
                                <p:cTn id="75" presetID="22" presetClass="entr" presetSubtype="4" fill="hold" nodeType="after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wipe(down)">
                                      <p:cBhvr>
                                        <p:cTn id="7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893341" y="1117440"/>
            <a:ext cx="142648" cy="528908"/>
            <a:chOff x="1547664" y="1995686"/>
            <a:chExt cx="363423" cy="1440160"/>
          </a:xfrm>
        </p:grpSpPr>
        <p:sp>
          <p:nvSpPr>
            <p:cNvPr id="30" name="椭圆 29"/>
            <p:cNvSpPr/>
            <p:nvPr/>
          </p:nvSpPr>
          <p:spPr>
            <a:xfrm>
              <a:off x="1547664" y="1995686"/>
              <a:ext cx="363423" cy="363423"/>
            </a:xfrm>
            <a:prstGeom prst="ellipse">
              <a:avLst/>
            </a:prstGeom>
            <a:pattFill prst="ltUpDiag">
              <a:fgClr>
                <a:schemeClr val="tx1">
                  <a:lumMod val="50000"/>
                  <a:lumOff val="50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2" name="梯形 31"/>
            <p:cNvSpPr/>
            <p:nvPr/>
          </p:nvSpPr>
          <p:spPr>
            <a:xfrm>
              <a:off x="1547664" y="2478157"/>
              <a:ext cx="363423" cy="504056"/>
            </a:xfrm>
            <a:prstGeom prst="trapezoid">
              <a:avLst/>
            </a:prstGeom>
            <a:pattFill prst="ltUpDiag">
              <a:fgClr>
                <a:schemeClr val="tx1">
                  <a:lumMod val="50000"/>
                  <a:lumOff val="50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33" name="矩形 32"/>
            <p:cNvSpPr/>
            <p:nvPr/>
          </p:nvSpPr>
          <p:spPr>
            <a:xfrm>
              <a:off x="1652460" y="2982213"/>
              <a:ext cx="153829" cy="453633"/>
            </a:xfrm>
            <a:prstGeom prst="rect">
              <a:avLst/>
            </a:prstGeom>
            <a:pattFill prst="ltUpDiag">
              <a:fgClr>
                <a:schemeClr val="tx1">
                  <a:lumMod val="50000"/>
                  <a:lumOff val="50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grpSp>
      <p:grpSp>
        <p:nvGrpSpPr>
          <p:cNvPr id="34" name="组合 33"/>
          <p:cNvGrpSpPr/>
          <p:nvPr/>
        </p:nvGrpSpPr>
        <p:grpSpPr>
          <a:xfrm>
            <a:off x="4061245" y="2965730"/>
            <a:ext cx="142648" cy="552295"/>
            <a:chOff x="1811145" y="1946373"/>
            <a:chExt cx="199883" cy="827111"/>
          </a:xfrm>
        </p:grpSpPr>
        <p:sp>
          <p:nvSpPr>
            <p:cNvPr id="35" name="等腰三角形 34"/>
            <p:cNvSpPr/>
            <p:nvPr/>
          </p:nvSpPr>
          <p:spPr>
            <a:xfrm rot="10800000">
              <a:off x="1822767" y="2444750"/>
              <a:ext cx="176638" cy="328734"/>
            </a:xfrm>
            <a:prstGeom prst="triangle">
              <a:avLst>
                <a:gd name="adj" fmla="val 49550"/>
              </a:avLst>
            </a:prstGeom>
            <a:pattFill prst="ltUpDiag">
              <a:fgClr>
                <a:schemeClr val="tx1">
                  <a:lumMod val="50000"/>
                  <a:lumOff val="50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grpSp>
          <p:nvGrpSpPr>
            <p:cNvPr id="37" name="组合 36"/>
            <p:cNvGrpSpPr/>
            <p:nvPr/>
          </p:nvGrpSpPr>
          <p:grpSpPr>
            <a:xfrm>
              <a:off x="1811145" y="1946373"/>
              <a:ext cx="199883" cy="542590"/>
              <a:chOff x="1547664" y="1995686"/>
              <a:chExt cx="363423" cy="986527"/>
            </a:xfrm>
          </p:grpSpPr>
          <p:sp>
            <p:nvSpPr>
              <p:cNvPr id="38" name="椭圆 37"/>
              <p:cNvSpPr/>
              <p:nvPr/>
            </p:nvSpPr>
            <p:spPr>
              <a:xfrm>
                <a:off x="1547664" y="1995686"/>
                <a:ext cx="363423" cy="363423"/>
              </a:xfrm>
              <a:prstGeom prst="ellipse">
                <a:avLst/>
              </a:prstGeom>
              <a:pattFill prst="ltUpDiag">
                <a:fgClr>
                  <a:schemeClr val="tx1">
                    <a:lumMod val="50000"/>
                    <a:lumOff val="50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9" name="梯形 38"/>
              <p:cNvSpPr/>
              <p:nvPr/>
            </p:nvSpPr>
            <p:spPr>
              <a:xfrm>
                <a:off x="1547664" y="2478157"/>
                <a:ext cx="363423" cy="504056"/>
              </a:xfrm>
              <a:prstGeom prst="trapezoid">
                <a:avLst/>
              </a:prstGeom>
              <a:pattFill prst="ltUpDiag">
                <a:fgClr>
                  <a:schemeClr val="tx1">
                    <a:lumMod val="50000"/>
                    <a:lumOff val="50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grpSp>
      </p:grpSp>
      <p:grpSp>
        <p:nvGrpSpPr>
          <p:cNvPr id="40" name="组合 39"/>
          <p:cNvGrpSpPr/>
          <p:nvPr/>
        </p:nvGrpSpPr>
        <p:grpSpPr>
          <a:xfrm>
            <a:off x="945106" y="3194145"/>
            <a:ext cx="2994775" cy="98313"/>
            <a:chOff x="682171" y="3059837"/>
            <a:chExt cx="2689614" cy="118792"/>
          </a:xfrm>
        </p:grpSpPr>
        <p:sp>
          <p:nvSpPr>
            <p:cNvPr id="41" name="任意多边形 40"/>
            <p:cNvSpPr/>
            <p:nvPr/>
          </p:nvSpPr>
          <p:spPr>
            <a:xfrm>
              <a:off x="682171" y="3120571"/>
              <a:ext cx="2525486" cy="58058"/>
            </a:xfrm>
            <a:custGeom>
              <a:avLst/>
              <a:gdLst>
                <a:gd name="connsiteX0" fmla="*/ 0 w 2525486"/>
                <a:gd name="connsiteY0" fmla="*/ 58058 h 58058"/>
                <a:gd name="connsiteX1" fmla="*/ 2046515 w 2525486"/>
                <a:gd name="connsiteY1" fmla="*/ 14515 h 58058"/>
                <a:gd name="connsiteX2" fmla="*/ 2525486 w 2525486"/>
                <a:gd name="connsiteY2" fmla="*/ 0 h 58058"/>
              </a:gdLst>
              <a:ahLst/>
              <a:cxnLst>
                <a:cxn ang="0">
                  <a:pos x="connsiteX0" y="connsiteY0"/>
                </a:cxn>
                <a:cxn ang="0">
                  <a:pos x="connsiteX1" y="connsiteY1"/>
                </a:cxn>
                <a:cxn ang="0">
                  <a:pos x="connsiteX2" y="connsiteY2"/>
                </a:cxn>
              </a:cxnLst>
              <a:rect l="l" t="t" r="r" b="b"/>
              <a:pathLst>
                <a:path w="2525486" h="58058">
                  <a:moveTo>
                    <a:pt x="0" y="58058"/>
                  </a:moveTo>
                  <a:lnTo>
                    <a:pt x="2046515" y="14515"/>
                  </a:lnTo>
                  <a:lnTo>
                    <a:pt x="2525486"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2" name="等腰三角形 41"/>
            <p:cNvSpPr/>
            <p:nvPr/>
          </p:nvSpPr>
          <p:spPr>
            <a:xfrm rot="5400000">
              <a:off x="3231200" y="3036294"/>
              <a:ext cx="117042" cy="164128"/>
            </a:xfrm>
            <a:prstGeom prst="triangle">
              <a:avLst/>
            </a:prstGeom>
            <a:pattFill prst="pct30">
              <a:fgClr>
                <a:schemeClr val="tx1">
                  <a:lumMod val="50000"/>
                  <a:lumOff val="50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grpSp>
        <p:nvGrpSpPr>
          <p:cNvPr id="43" name="组合 42"/>
          <p:cNvGrpSpPr/>
          <p:nvPr/>
        </p:nvGrpSpPr>
        <p:grpSpPr>
          <a:xfrm>
            <a:off x="893341" y="1734273"/>
            <a:ext cx="103526" cy="1564944"/>
            <a:chOff x="667191" y="1345760"/>
            <a:chExt cx="117042" cy="1890926"/>
          </a:xfrm>
        </p:grpSpPr>
        <p:sp>
          <p:nvSpPr>
            <p:cNvPr id="44" name="任意多边形 43"/>
            <p:cNvSpPr/>
            <p:nvPr/>
          </p:nvSpPr>
          <p:spPr>
            <a:xfrm>
              <a:off x="725714" y="1509486"/>
              <a:ext cx="0" cy="1727200"/>
            </a:xfrm>
            <a:custGeom>
              <a:avLst/>
              <a:gdLst>
                <a:gd name="connsiteX0" fmla="*/ 0 w 0"/>
                <a:gd name="connsiteY0" fmla="*/ 0 h 1727200"/>
                <a:gd name="connsiteX1" fmla="*/ 0 w 0"/>
                <a:gd name="connsiteY1" fmla="*/ 1727200 h 1727200"/>
              </a:gdLst>
              <a:ahLst/>
              <a:cxnLst>
                <a:cxn ang="0">
                  <a:pos x="connsiteX0" y="connsiteY0"/>
                </a:cxn>
                <a:cxn ang="0">
                  <a:pos x="connsiteX1" y="connsiteY1"/>
                </a:cxn>
              </a:cxnLst>
              <a:rect l="l" t="t" r="r" b="b"/>
              <a:pathLst>
                <a:path h="1727200">
                  <a:moveTo>
                    <a:pt x="0" y="0"/>
                  </a:moveTo>
                  <a:lnTo>
                    <a:pt x="0" y="172720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5" name="等腰三角形 44"/>
            <p:cNvSpPr/>
            <p:nvPr/>
          </p:nvSpPr>
          <p:spPr>
            <a:xfrm>
              <a:off x="667191" y="1345760"/>
              <a:ext cx="117042" cy="164128"/>
            </a:xfrm>
            <a:prstGeom prst="triangle">
              <a:avLst/>
            </a:prstGeom>
            <a:pattFill prst="pct70">
              <a:fgClr>
                <a:schemeClr val="tx1">
                  <a:lumMod val="50000"/>
                  <a:lumOff val="50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49" name="矩形 48"/>
          <p:cNvSpPr/>
          <p:nvPr/>
        </p:nvSpPr>
        <p:spPr>
          <a:xfrm>
            <a:off x="1522220" y="3523568"/>
            <a:ext cx="1638238" cy="310610"/>
          </a:xfrm>
          <a:prstGeom prst="rect">
            <a:avLst/>
          </a:prstGeom>
        </p:spPr>
        <p:txBody>
          <a:bodyPr wrap="square" lIns="79006" tIns="39503" rIns="79006" bIns="39503">
            <a:spAutoFit/>
          </a:bodyPr>
          <a:lstStyle/>
          <a:p>
            <a:pPr algn="ctr"/>
            <a:r>
              <a:rPr lang="zh-CN" altLang="en-US" b="1" dirty="0" smtClean="0">
                <a:solidFill>
                  <a:schemeClr val="bg1"/>
                </a:solidFill>
                <a:latin typeface="微软雅黑" pitchFamily="34" charset="-122"/>
                <a:ea typeface="微软雅黑" pitchFamily="34" charset="-122"/>
              </a:rPr>
              <a:t>单击表格标题</a:t>
            </a:r>
            <a:endParaRPr lang="zh-CN" altLang="en-US" b="1" dirty="0">
              <a:solidFill>
                <a:schemeClr val="bg1"/>
              </a:solidFill>
              <a:latin typeface="微软雅黑" pitchFamily="34" charset="-122"/>
              <a:ea typeface="微软雅黑" pitchFamily="34" charset="-122"/>
            </a:endParaRPr>
          </a:p>
        </p:txBody>
      </p:sp>
      <p:sp>
        <p:nvSpPr>
          <p:cNvPr id="51" name="任意多边形 50"/>
          <p:cNvSpPr/>
          <p:nvPr/>
        </p:nvSpPr>
        <p:spPr>
          <a:xfrm>
            <a:off x="951925" y="1173317"/>
            <a:ext cx="3023661" cy="2100000"/>
          </a:xfrm>
          <a:custGeom>
            <a:avLst/>
            <a:gdLst>
              <a:gd name="connsiteX0" fmla="*/ 0 w 3418430"/>
              <a:gd name="connsiteY0" fmla="*/ 2537436 h 2537436"/>
              <a:gd name="connsiteX1" fmla="*/ 323850 w 3418430"/>
              <a:gd name="connsiteY1" fmla="*/ 1756386 h 2537436"/>
              <a:gd name="connsiteX2" fmla="*/ 847725 w 3418430"/>
              <a:gd name="connsiteY2" fmla="*/ 2032611 h 2537436"/>
              <a:gd name="connsiteX3" fmla="*/ 1095375 w 3418430"/>
              <a:gd name="connsiteY3" fmla="*/ 1327761 h 2537436"/>
              <a:gd name="connsiteX4" fmla="*/ 1590675 w 3418430"/>
              <a:gd name="connsiteY4" fmla="*/ 1946886 h 2537436"/>
              <a:gd name="connsiteX5" fmla="*/ 1714500 w 3418430"/>
              <a:gd name="connsiteY5" fmla="*/ 841986 h 2537436"/>
              <a:gd name="connsiteX6" fmla="*/ 2181225 w 3418430"/>
              <a:gd name="connsiteY6" fmla="*/ 1013436 h 2537436"/>
              <a:gd name="connsiteX7" fmla="*/ 2505075 w 3418430"/>
              <a:gd name="connsiteY7" fmla="*/ 2127861 h 2537436"/>
              <a:gd name="connsiteX8" fmla="*/ 2800350 w 3418430"/>
              <a:gd name="connsiteY8" fmla="*/ 3786 h 2537436"/>
              <a:gd name="connsiteX9" fmla="*/ 3343275 w 3418430"/>
              <a:gd name="connsiteY9" fmla="*/ 1613511 h 2537436"/>
              <a:gd name="connsiteX10" fmla="*/ 3400425 w 3418430"/>
              <a:gd name="connsiteY10" fmla="*/ 1804011 h 253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18430" h="2537436">
                <a:moveTo>
                  <a:pt x="0" y="2537436"/>
                </a:moveTo>
                <a:cubicBezTo>
                  <a:pt x="91281" y="2188979"/>
                  <a:pt x="182563" y="1840523"/>
                  <a:pt x="323850" y="1756386"/>
                </a:cubicBezTo>
                <a:cubicBezTo>
                  <a:pt x="465137" y="1672249"/>
                  <a:pt x="719138" y="2104048"/>
                  <a:pt x="847725" y="2032611"/>
                </a:cubicBezTo>
                <a:cubicBezTo>
                  <a:pt x="976312" y="1961174"/>
                  <a:pt x="971550" y="1342048"/>
                  <a:pt x="1095375" y="1327761"/>
                </a:cubicBezTo>
                <a:cubicBezTo>
                  <a:pt x="1219200" y="1313473"/>
                  <a:pt x="1487488" y="2027848"/>
                  <a:pt x="1590675" y="1946886"/>
                </a:cubicBezTo>
                <a:cubicBezTo>
                  <a:pt x="1693862" y="1865924"/>
                  <a:pt x="1616075" y="997561"/>
                  <a:pt x="1714500" y="841986"/>
                </a:cubicBezTo>
                <a:cubicBezTo>
                  <a:pt x="1812925" y="686411"/>
                  <a:pt x="2049462" y="799123"/>
                  <a:pt x="2181225" y="1013436"/>
                </a:cubicBezTo>
                <a:cubicBezTo>
                  <a:pt x="2312988" y="1227749"/>
                  <a:pt x="2401888" y="2296136"/>
                  <a:pt x="2505075" y="2127861"/>
                </a:cubicBezTo>
                <a:cubicBezTo>
                  <a:pt x="2608262" y="1959586"/>
                  <a:pt x="2660650" y="89511"/>
                  <a:pt x="2800350" y="3786"/>
                </a:cubicBezTo>
                <a:cubicBezTo>
                  <a:pt x="2940050" y="-81939"/>
                  <a:pt x="3243262" y="1313473"/>
                  <a:pt x="3343275" y="1613511"/>
                </a:cubicBezTo>
                <a:cubicBezTo>
                  <a:pt x="3443288" y="1913549"/>
                  <a:pt x="3421856" y="1858780"/>
                  <a:pt x="3400425" y="1804011"/>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lIns="79006" tIns="39503" rIns="79006" bIns="39503" rtlCol="0" anchor="ctr"/>
          <a:lstStyle/>
          <a:p>
            <a:pPr algn="ctr"/>
            <a:endParaRPr lang="zh-CN" altLang="en-US"/>
          </a:p>
        </p:txBody>
      </p:sp>
      <p:grpSp>
        <p:nvGrpSpPr>
          <p:cNvPr id="21" name="组合 20"/>
          <p:cNvGrpSpPr/>
          <p:nvPr/>
        </p:nvGrpSpPr>
        <p:grpSpPr>
          <a:xfrm rot="224269">
            <a:off x="279511" y="281152"/>
            <a:ext cx="2890742" cy="506938"/>
            <a:chOff x="2816010" y="1089142"/>
            <a:chExt cx="3268157" cy="612534"/>
          </a:xfrm>
        </p:grpSpPr>
        <p:sp>
          <p:nvSpPr>
            <p:cNvPr id="22" name="任意多边形 21"/>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3" name="TextBox 22"/>
            <p:cNvSpPr txBox="1"/>
            <p:nvPr/>
          </p:nvSpPr>
          <p:spPr>
            <a:xfrm rot="21349957">
              <a:off x="3685260" y="1172146"/>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2017</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工作总结</a:t>
              </a:r>
            </a:p>
          </p:txBody>
        </p:sp>
        <p:sp>
          <p:nvSpPr>
            <p:cNvPr id="24" name="TextBox 23"/>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1</a:t>
              </a:r>
              <a:endParaRPr lang="zh-CN" altLang="en-US" sz="2400" b="1" dirty="0">
                <a:solidFill>
                  <a:schemeClr val="bg1"/>
                </a:solidFill>
                <a:latin typeface="微软雅黑" pitchFamily="34" charset="-122"/>
                <a:ea typeface="微软雅黑" pitchFamily="34" charset="-122"/>
              </a:endParaRPr>
            </a:p>
          </p:txBody>
        </p:sp>
      </p:grpSp>
      <p:sp>
        <p:nvSpPr>
          <p:cNvPr id="25" name="矩形 24"/>
          <p:cNvSpPr/>
          <p:nvPr/>
        </p:nvSpPr>
        <p:spPr>
          <a:xfrm>
            <a:off x="4713432" y="1791528"/>
            <a:ext cx="3184616" cy="1464772"/>
          </a:xfrm>
          <a:prstGeom prst="rect">
            <a:avLst/>
          </a:prstGeom>
        </p:spPr>
        <p:txBody>
          <a:bodyPr wrap="square" lIns="79006" tIns="39503" rIns="79006" bIns="3950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solidFill>
                  <a:schemeClr val="bg1"/>
                </a:solidFill>
                <a:latin typeface="微软雅黑" pitchFamily="34" charset="-122"/>
                <a:ea typeface="微软雅黑" pitchFamily="34" charset="-122"/>
              </a:rPr>
              <a:t>请输入相关内容请输入相关内容请输入相关内容请输入相关内容请输入相关内容请输入相关内容请输入相关内容请输入相关内容请输入相关内容请输入相关内容请输入相关内容请输入相关内容</a:t>
            </a:r>
          </a:p>
        </p:txBody>
      </p:sp>
      <p:sp>
        <p:nvSpPr>
          <p:cNvPr id="26" name="矩形 25"/>
          <p:cNvSpPr/>
          <p:nvPr/>
        </p:nvSpPr>
        <p:spPr>
          <a:xfrm>
            <a:off x="4751345" y="1502725"/>
            <a:ext cx="1395744" cy="310610"/>
          </a:xfrm>
          <a:prstGeom prst="rect">
            <a:avLst/>
          </a:prstGeom>
        </p:spPr>
        <p:txBody>
          <a:bodyPr wrap="square" lIns="79006" tIns="39503" rIns="79006" bIns="39503">
            <a:spAutoFit/>
          </a:bodyPr>
          <a:lstStyle/>
          <a:p>
            <a:pPr algn="ctr"/>
            <a:r>
              <a:rPr lang="zh-CN" altLang="en-US" b="1" dirty="0" smtClean="0">
                <a:solidFill>
                  <a:schemeClr val="bg1"/>
                </a:solidFill>
                <a:latin typeface="微软雅黑" pitchFamily="34" charset="-122"/>
                <a:ea typeface="微软雅黑" pitchFamily="34" charset="-122"/>
              </a:rPr>
              <a:t>单击添加标题</a:t>
            </a: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874504573"/>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4" fill="hold" nodeType="withEffect">
                                  <p:stCondLst>
                                    <p:cond delay="25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childTnLst>
                          </p:cTn>
                        </p:par>
                        <p:par>
                          <p:cTn id="11" fill="hold">
                            <p:stCondLst>
                              <p:cond delay="750"/>
                            </p:stCondLst>
                            <p:childTnLst>
                              <p:par>
                                <p:cTn id="12" presetID="53" presetClass="entr" presetSubtype="16"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childTnLst>
                          </p:cTn>
                        </p:par>
                        <p:par>
                          <p:cTn id="17" fill="hold">
                            <p:stCondLst>
                              <p:cond delay="1250"/>
                            </p:stCondLst>
                            <p:childTnLst>
                              <p:par>
                                <p:cTn id="18" presetID="53" presetClass="entr" presetSubtype="16"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childTnLst>
                          </p:cTn>
                        </p:par>
                        <p:par>
                          <p:cTn id="23" fill="hold">
                            <p:stCondLst>
                              <p:cond delay="1750"/>
                            </p:stCondLst>
                            <p:childTnLst>
                              <p:par>
                                <p:cTn id="24" presetID="22" presetClass="entr" presetSubtype="8"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500"/>
                                        <p:tgtEl>
                                          <p:spTgt spid="49"/>
                                        </p:tgtEl>
                                      </p:cBhvr>
                                    </p:animEffect>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wipe(left)">
                                      <p:cBhvr>
                                        <p:cTn id="30" dur="2000"/>
                                        <p:tgtEl>
                                          <p:spTgt spid="51"/>
                                        </p:tgtEl>
                                      </p:cBhvr>
                                    </p:animEffect>
                                  </p:childTnLst>
                                </p:cTn>
                              </p:par>
                            </p:childTnLst>
                          </p:cTn>
                        </p:par>
                        <p:par>
                          <p:cTn id="31" fill="hold">
                            <p:stCondLst>
                              <p:cond delay="4250"/>
                            </p:stCondLst>
                            <p:childTnLst>
                              <p:par>
                                <p:cTn id="32" presetID="42" presetClass="entr" presetSubtype="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1000"/>
                                        <p:tgtEl>
                                          <p:spTgt spid="26"/>
                                        </p:tgtEl>
                                      </p:cBhvr>
                                    </p:animEffect>
                                    <p:anim calcmode="lin" valueType="num">
                                      <p:cBhvr>
                                        <p:cTn id="35" dur="1000" fill="hold"/>
                                        <p:tgtEl>
                                          <p:spTgt spid="26"/>
                                        </p:tgtEl>
                                        <p:attrNameLst>
                                          <p:attrName>ppt_x</p:attrName>
                                        </p:attrNameLst>
                                      </p:cBhvr>
                                      <p:tavLst>
                                        <p:tav tm="0">
                                          <p:val>
                                            <p:strVal val="#ppt_x"/>
                                          </p:val>
                                        </p:tav>
                                        <p:tav tm="100000">
                                          <p:val>
                                            <p:strVal val="#ppt_x"/>
                                          </p:val>
                                        </p:tav>
                                      </p:tavLst>
                                    </p:anim>
                                    <p:anim calcmode="lin" valueType="num">
                                      <p:cBhvr>
                                        <p:cTn id="36" dur="1000" fill="hold"/>
                                        <p:tgtEl>
                                          <p:spTgt spid="26"/>
                                        </p:tgtEl>
                                        <p:attrNameLst>
                                          <p:attrName>ppt_y</p:attrName>
                                        </p:attrNameLst>
                                      </p:cBhvr>
                                      <p:tavLst>
                                        <p:tav tm="0">
                                          <p:val>
                                            <p:strVal val="#ppt_y+.1"/>
                                          </p:val>
                                        </p:tav>
                                        <p:tav tm="100000">
                                          <p:val>
                                            <p:strVal val="#ppt_y"/>
                                          </p:val>
                                        </p:tav>
                                      </p:tavLst>
                                    </p:anim>
                                  </p:childTnLst>
                                </p:cTn>
                              </p:par>
                            </p:childTnLst>
                          </p:cTn>
                        </p:par>
                        <p:par>
                          <p:cTn id="37" fill="hold">
                            <p:stCondLst>
                              <p:cond delay="5250"/>
                            </p:stCondLst>
                            <p:childTnLst>
                              <p:par>
                                <p:cTn id="38" presetID="42" presetClass="entr" presetSubtype="0" fill="hold" nodeType="afterEffect">
                                  <p:stCondLst>
                                    <p:cond delay="0"/>
                                  </p:stCondLst>
                                  <p:childTnLst>
                                    <p:set>
                                      <p:cBhvr>
                                        <p:cTn id="39" dur="1" fill="hold">
                                          <p:stCondLst>
                                            <p:cond delay="0"/>
                                          </p:stCondLst>
                                        </p:cTn>
                                        <p:tgtEl>
                                          <p:spTgt spid="25">
                                            <p:txEl>
                                              <p:pRg st="0" end="0"/>
                                            </p:txEl>
                                          </p:spTgt>
                                        </p:tgtEl>
                                        <p:attrNameLst>
                                          <p:attrName>style.visibility</p:attrName>
                                        </p:attrNameLst>
                                      </p:cBhvr>
                                      <p:to>
                                        <p:strVal val="visible"/>
                                      </p:to>
                                    </p:set>
                                    <p:animEffect transition="in" filter="fade">
                                      <p:cBhvr>
                                        <p:cTn id="40" dur="1000"/>
                                        <p:tgtEl>
                                          <p:spTgt spid="25">
                                            <p:txEl>
                                              <p:pRg st="0" end="0"/>
                                            </p:txEl>
                                          </p:spTgt>
                                        </p:tgtEl>
                                      </p:cBhvr>
                                    </p:animEffect>
                                    <p:anim calcmode="lin" valueType="num">
                                      <p:cBhvr>
                                        <p:cTn id="41" dur="10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42" dur="10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1" grpId="0" animBg="1"/>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a:stCxn id="8" idx="4"/>
            <a:endCxn id="2" idx="0"/>
          </p:cNvCxnSpPr>
          <p:nvPr/>
        </p:nvCxnSpPr>
        <p:spPr>
          <a:xfrm>
            <a:off x="4012815" y="2228343"/>
            <a:ext cx="0" cy="88575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5"/>
            <a:endCxn id="2" idx="1"/>
          </p:cNvCxnSpPr>
          <p:nvPr/>
        </p:nvCxnSpPr>
        <p:spPr>
          <a:xfrm>
            <a:off x="2954827" y="2579340"/>
            <a:ext cx="720209" cy="66566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6" idx="3"/>
            <a:endCxn id="2" idx="7"/>
          </p:cNvCxnSpPr>
          <p:nvPr/>
        </p:nvCxnSpPr>
        <p:spPr>
          <a:xfrm flipH="1">
            <a:off x="4350595" y="2571138"/>
            <a:ext cx="720209" cy="67387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3" idx="5"/>
            <a:endCxn id="2" idx="2"/>
          </p:cNvCxnSpPr>
          <p:nvPr/>
        </p:nvCxnSpPr>
        <p:spPr>
          <a:xfrm>
            <a:off x="2190519" y="3435257"/>
            <a:ext cx="1344604" cy="12579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4" idx="3"/>
            <a:endCxn id="2" idx="6"/>
          </p:cNvCxnSpPr>
          <p:nvPr/>
        </p:nvCxnSpPr>
        <p:spPr>
          <a:xfrm flipH="1">
            <a:off x="4490508" y="3435257"/>
            <a:ext cx="1453650" cy="12579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018178" y="2160587"/>
            <a:ext cx="1236759" cy="633767"/>
          </a:xfrm>
          <a:prstGeom prst="rect">
            <a:avLst/>
          </a:prstGeom>
          <a:noFill/>
        </p:spPr>
        <p:txBody>
          <a:bodyPr wrap="none" lIns="78999" tIns="39499" rIns="78999" bIns="39499"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sp>
        <p:nvSpPr>
          <p:cNvPr id="22" name="TextBox 21"/>
          <p:cNvSpPr txBox="1"/>
          <p:nvPr/>
        </p:nvSpPr>
        <p:spPr>
          <a:xfrm>
            <a:off x="3375343" y="848327"/>
            <a:ext cx="1236759" cy="633767"/>
          </a:xfrm>
          <a:prstGeom prst="rect">
            <a:avLst/>
          </a:prstGeom>
          <a:noFill/>
        </p:spPr>
        <p:txBody>
          <a:bodyPr wrap="none" lIns="78999" tIns="39499" rIns="78999" bIns="39499"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sp>
        <p:nvSpPr>
          <p:cNvPr id="23" name="TextBox 22"/>
          <p:cNvSpPr txBox="1"/>
          <p:nvPr/>
        </p:nvSpPr>
        <p:spPr>
          <a:xfrm>
            <a:off x="1973563" y="1282822"/>
            <a:ext cx="1236759" cy="633767"/>
          </a:xfrm>
          <a:prstGeom prst="rect">
            <a:avLst/>
          </a:prstGeom>
          <a:noFill/>
        </p:spPr>
        <p:txBody>
          <a:bodyPr wrap="none" lIns="78999" tIns="39499" rIns="78999" bIns="39499"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sp>
        <p:nvSpPr>
          <p:cNvPr id="24" name="TextBox 23"/>
          <p:cNvSpPr txBox="1"/>
          <p:nvPr/>
        </p:nvSpPr>
        <p:spPr>
          <a:xfrm>
            <a:off x="4777124" y="1282908"/>
            <a:ext cx="1236759" cy="633767"/>
          </a:xfrm>
          <a:prstGeom prst="rect">
            <a:avLst/>
          </a:prstGeom>
          <a:noFill/>
        </p:spPr>
        <p:txBody>
          <a:bodyPr wrap="none" lIns="78999" tIns="39499" rIns="78999" bIns="39499"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sp>
        <p:nvSpPr>
          <p:cNvPr id="25" name="TextBox 24"/>
          <p:cNvSpPr txBox="1"/>
          <p:nvPr/>
        </p:nvSpPr>
        <p:spPr>
          <a:xfrm>
            <a:off x="5803598" y="2135627"/>
            <a:ext cx="1236759" cy="633767"/>
          </a:xfrm>
          <a:prstGeom prst="rect">
            <a:avLst/>
          </a:prstGeom>
          <a:noFill/>
        </p:spPr>
        <p:txBody>
          <a:bodyPr wrap="none" lIns="78999" tIns="39499" rIns="78999" bIns="39499" rtlCol="0">
            <a:spAutoFit/>
          </a:bodyPr>
          <a:lstStyle/>
          <a:p>
            <a:pPr>
              <a:lnSpc>
                <a:spcPct val="150000"/>
              </a:lnSpc>
            </a:pPr>
            <a:r>
              <a:rPr lang="zh-CN" altLang="en-US" sz="1200" dirty="0">
                <a:solidFill>
                  <a:schemeClr val="bg1"/>
                </a:solidFill>
                <a:latin typeface="微软雅黑" pitchFamily="34" charset="-122"/>
                <a:ea typeface="微软雅黑" pitchFamily="34" charset="-122"/>
              </a:rPr>
              <a:t>请输入相关内容</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请输入相关内容</a:t>
            </a:r>
          </a:p>
        </p:txBody>
      </p:sp>
      <p:grpSp>
        <p:nvGrpSpPr>
          <p:cNvPr id="7" name="组合 6"/>
          <p:cNvGrpSpPr/>
          <p:nvPr/>
        </p:nvGrpSpPr>
        <p:grpSpPr>
          <a:xfrm>
            <a:off x="3535123" y="3114097"/>
            <a:ext cx="955385" cy="893915"/>
            <a:chOff x="3996668" y="3762772"/>
            <a:chExt cx="1080120" cy="1080120"/>
          </a:xfrm>
        </p:grpSpPr>
        <p:sp>
          <p:nvSpPr>
            <p:cNvPr id="2" name="椭圆 1"/>
            <p:cNvSpPr/>
            <p:nvPr/>
          </p:nvSpPr>
          <p:spPr>
            <a:xfrm>
              <a:off x="3996668" y="3762772"/>
              <a:ext cx="1080120" cy="108012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4104679" y="4184319"/>
              <a:ext cx="904675" cy="343983"/>
            </a:xfrm>
            <a:prstGeom prst="rect">
              <a:avLst/>
            </a:prstGeom>
            <a:noFill/>
          </p:spPr>
          <p:txBody>
            <a:bodyPr wrap="none" lIns="91431" tIns="45715" rIns="91431" bIns="45715" rtlCol="0">
              <a:spAutoFit/>
            </a:bodyPr>
            <a:lstStyle/>
            <a:p>
              <a:pPr>
                <a:lnSpc>
                  <a:spcPts val="1451"/>
                </a:lnSpc>
              </a:pPr>
              <a:r>
                <a:rPr lang="zh-CN" altLang="en-US" sz="1200" dirty="0">
                  <a:solidFill>
                    <a:schemeClr val="bg1"/>
                  </a:solidFill>
                  <a:latin typeface="微软雅黑" pitchFamily="34" charset="-122"/>
                  <a:ea typeface="微软雅黑" pitchFamily="34" charset="-122"/>
                </a:rPr>
                <a:t>输入内容</a:t>
              </a:r>
              <a:endParaRPr lang="en-US" altLang="zh-CN" sz="1200" dirty="0">
                <a:solidFill>
                  <a:schemeClr val="bg1"/>
                </a:solidFill>
                <a:latin typeface="微软雅黑" pitchFamily="34" charset="-122"/>
                <a:ea typeface="微软雅黑" pitchFamily="34" charset="-122"/>
              </a:endParaRPr>
            </a:p>
          </p:txBody>
        </p:sp>
      </p:grpSp>
      <p:grpSp>
        <p:nvGrpSpPr>
          <p:cNvPr id="17" name="组合 16"/>
          <p:cNvGrpSpPr/>
          <p:nvPr/>
        </p:nvGrpSpPr>
        <p:grpSpPr>
          <a:xfrm>
            <a:off x="1449251" y="2894586"/>
            <a:ext cx="843872" cy="807903"/>
            <a:chOff x="1220452" y="1425195"/>
            <a:chExt cx="994181" cy="1017257"/>
          </a:xfrm>
        </p:grpSpPr>
        <p:sp>
          <p:nvSpPr>
            <p:cNvPr id="37" name="椭圆 8"/>
            <p:cNvSpPr/>
            <p:nvPr/>
          </p:nvSpPr>
          <p:spPr>
            <a:xfrm>
              <a:off x="1220452" y="1458516"/>
              <a:ext cx="994181" cy="776367"/>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0 h 432048"/>
                <a:gd name="connsiteX1" fmla="*/ 1003116 w 1003116"/>
                <a:gd name="connsiteY1" fmla="*/ 216024 h 432048"/>
                <a:gd name="connsiteX2" fmla="*/ 501558 w 1003116"/>
                <a:gd name="connsiteY2" fmla="*/ 432048 h 432048"/>
                <a:gd name="connsiteX3" fmla="*/ 0 w 1003116"/>
                <a:gd name="connsiteY3" fmla="*/ 216024 h 432048"/>
                <a:gd name="connsiteX4" fmla="*/ 592998 w 1003116"/>
                <a:gd name="connsiteY4" fmla="*/ 9144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501558" y="0"/>
                  </a:moveTo>
                  <a:cubicBezTo>
                    <a:pt x="778561" y="0"/>
                    <a:pt x="1003116" y="96717"/>
                    <a:pt x="1003116" y="216024"/>
                  </a:cubicBezTo>
                  <a:cubicBezTo>
                    <a:pt x="1003116" y="335331"/>
                    <a:pt x="778561" y="432048"/>
                    <a:pt x="501558" y="432048"/>
                  </a:cubicBezTo>
                  <a:cubicBezTo>
                    <a:pt x="224555" y="432048"/>
                    <a:pt x="0" y="335331"/>
                    <a:pt x="0" y="216024"/>
                  </a:cubicBezTo>
                  <a:cubicBezTo>
                    <a:pt x="0" y="96717"/>
                    <a:pt x="224555" y="0"/>
                    <a:pt x="592998" y="9144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38" name="TextBox 37"/>
            <p:cNvSpPr txBox="1"/>
            <p:nvPr/>
          </p:nvSpPr>
          <p:spPr>
            <a:xfrm flipH="1">
              <a:off x="1512392" y="1425195"/>
              <a:ext cx="378055" cy="1017257"/>
            </a:xfrm>
            <a:prstGeom prst="rect">
              <a:avLst/>
            </a:prstGeom>
            <a:noFill/>
          </p:spPr>
          <p:txBody>
            <a:bodyPr wrap="square" lIns="91431" tIns="45715" rIns="91431" bIns="45715" rtlCol="0">
              <a:spAutoFit/>
            </a:bodyPr>
            <a:lstStyle/>
            <a:p>
              <a:pPr>
                <a:lnSpc>
                  <a:spcPct val="150000"/>
                </a:lnSpc>
              </a:pPr>
              <a:r>
                <a:rPr lang="en-US" altLang="zh-CN" sz="3100" dirty="0">
                  <a:solidFill>
                    <a:schemeClr val="bg1"/>
                  </a:solidFill>
                  <a:latin typeface="微软雅黑" pitchFamily="34" charset="-122"/>
                  <a:ea typeface="微软雅黑" pitchFamily="34" charset="-122"/>
                </a:rPr>
                <a:t>1</a:t>
              </a:r>
              <a:endParaRPr lang="zh-CN" altLang="en-US" sz="3100" dirty="0">
                <a:solidFill>
                  <a:schemeClr val="bg1"/>
                </a:solidFill>
                <a:latin typeface="微软雅黑" pitchFamily="34" charset="-122"/>
                <a:ea typeface="微软雅黑" pitchFamily="34" charset="-122"/>
              </a:endParaRPr>
            </a:p>
          </p:txBody>
        </p:sp>
      </p:grpSp>
      <p:grpSp>
        <p:nvGrpSpPr>
          <p:cNvPr id="42" name="组合 41"/>
          <p:cNvGrpSpPr/>
          <p:nvPr/>
        </p:nvGrpSpPr>
        <p:grpSpPr>
          <a:xfrm>
            <a:off x="2389386" y="1950599"/>
            <a:ext cx="843872" cy="807903"/>
            <a:chOff x="1220452" y="1425195"/>
            <a:chExt cx="994181" cy="1017258"/>
          </a:xfrm>
        </p:grpSpPr>
        <p:sp>
          <p:nvSpPr>
            <p:cNvPr id="43" name="椭圆 8"/>
            <p:cNvSpPr/>
            <p:nvPr/>
          </p:nvSpPr>
          <p:spPr>
            <a:xfrm>
              <a:off x="1220452" y="1458516"/>
              <a:ext cx="994181" cy="776367"/>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0 h 432048"/>
                <a:gd name="connsiteX1" fmla="*/ 1003116 w 1003116"/>
                <a:gd name="connsiteY1" fmla="*/ 216024 h 432048"/>
                <a:gd name="connsiteX2" fmla="*/ 501558 w 1003116"/>
                <a:gd name="connsiteY2" fmla="*/ 432048 h 432048"/>
                <a:gd name="connsiteX3" fmla="*/ 0 w 1003116"/>
                <a:gd name="connsiteY3" fmla="*/ 216024 h 432048"/>
                <a:gd name="connsiteX4" fmla="*/ 592998 w 1003116"/>
                <a:gd name="connsiteY4" fmla="*/ 9144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501558" y="0"/>
                  </a:moveTo>
                  <a:cubicBezTo>
                    <a:pt x="778561" y="0"/>
                    <a:pt x="1003116" y="96717"/>
                    <a:pt x="1003116" y="216024"/>
                  </a:cubicBezTo>
                  <a:cubicBezTo>
                    <a:pt x="1003116" y="335331"/>
                    <a:pt x="778561" y="432048"/>
                    <a:pt x="501558" y="432048"/>
                  </a:cubicBezTo>
                  <a:cubicBezTo>
                    <a:pt x="224555" y="432048"/>
                    <a:pt x="0" y="335331"/>
                    <a:pt x="0" y="216024"/>
                  </a:cubicBezTo>
                  <a:cubicBezTo>
                    <a:pt x="0" y="96717"/>
                    <a:pt x="224555" y="0"/>
                    <a:pt x="592998" y="9144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44" name="TextBox 43"/>
            <p:cNvSpPr txBox="1"/>
            <p:nvPr/>
          </p:nvSpPr>
          <p:spPr>
            <a:xfrm flipH="1">
              <a:off x="1512392" y="1425195"/>
              <a:ext cx="378055" cy="1017258"/>
            </a:xfrm>
            <a:prstGeom prst="rect">
              <a:avLst/>
            </a:prstGeom>
            <a:noFill/>
          </p:spPr>
          <p:txBody>
            <a:bodyPr wrap="square" lIns="91431" tIns="45715" rIns="91431" bIns="45715" rtlCol="0">
              <a:spAutoFit/>
            </a:bodyPr>
            <a:lstStyle/>
            <a:p>
              <a:pPr>
                <a:lnSpc>
                  <a:spcPct val="150000"/>
                </a:lnSpc>
              </a:pPr>
              <a:r>
                <a:rPr lang="en-US" altLang="zh-CN" sz="3100" dirty="0">
                  <a:solidFill>
                    <a:schemeClr val="bg1"/>
                  </a:solidFill>
                  <a:latin typeface="微软雅黑" pitchFamily="34" charset="-122"/>
                  <a:ea typeface="微软雅黑" pitchFamily="34" charset="-122"/>
                </a:rPr>
                <a:t>2</a:t>
              </a:r>
              <a:endParaRPr lang="zh-CN" altLang="en-US" sz="3100" dirty="0">
                <a:solidFill>
                  <a:schemeClr val="bg1"/>
                </a:solidFill>
                <a:latin typeface="微软雅黑" pitchFamily="34" charset="-122"/>
                <a:ea typeface="微软雅黑" pitchFamily="34" charset="-122"/>
              </a:endParaRPr>
            </a:p>
          </p:txBody>
        </p:sp>
      </p:grpSp>
      <p:grpSp>
        <p:nvGrpSpPr>
          <p:cNvPr id="45" name="组合 44"/>
          <p:cNvGrpSpPr/>
          <p:nvPr/>
        </p:nvGrpSpPr>
        <p:grpSpPr>
          <a:xfrm>
            <a:off x="3590879" y="1584219"/>
            <a:ext cx="843872" cy="807903"/>
            <a:chOff x="1220452" y="1425195"/>
            <a:chExt cx="994181" cy="1017258"/>
          </a:xfrm>
        </p:grpSpPr>
        <p:sp>
          <p:nvSpPr>
            <p:cNvPr id="46" name="椭圆 8"/>
            <p:cNvSpPr/>
            <p:nvPr/>
          </p:nvSpPr>
          <p:spPr>
            <a:xfrm>
              <a:off x="1220452" y="1458516"/>
              <a:ext cx="994181" cy="776367"/>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0 h 432048"/>
                <a:gd name="connsiteX1" fmla="*/ 1003116 w 1003116"/>
                <a:gd name="connsiteY1" fmla="*/ 216024 h 432048"/>
                <a:gd name="connsiteX2" fmla="*/ 501558 w 1003116"/>
                <a:gd name="connsiteY2" fmla="*/ 432048 h 432048"/>
                <a:gd name="connsiteX3" fmla="*/ 0 w 1003116"/>
                <a:gd name="connsiteY3" fmla="*/ 216024 h 432048"/>
                <a:gd name="connsiteX4" fmla="*/ 592998 w 1003116"/>
                <a:gd name="connsiteY4" fmla="*/ 9144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501558" y="0"/>
                  </a:moveTo>
                  <a:cubicBezTo>
                    <a:pt x="778561" y="0"/>
                    <a:pt x="1003116" y="96717"/>
                    <a:pt x="1003116" y="216024"/>
                  </a:cubicBezTo>
                  <a:cubicBezTo>
                    <a:pt x="1003116" y="335331"/>
                    <a:pt x="778561" y="432048"/>
                    <a:pt x="501558" y="432048"/>
                  </a:cubicBezTo>
                  <a:cubicBezTo>
                    <a:pt x="224555" y="432048"/>
                    <a:pt x="0" y="335331"/>
                    <a:pt x="0" y="216024"/>
                  </a:cubicBezTo>
                  <a:cubicBezTo>
                    <a:pt x="0" y="96717"/>
                    <a:pt x="224555" y="0"/>
                    <a:pt x="592998" y="9144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47" name="TextBox 46"/>
            <p:cNvSpPr txBox="1"/>
            <p:nvPr/>
          </p:nvSpPr>
          <p:spPr>
            <a:xfrm flipH="1">
              <a:off x="1512392" y="1425195"/>
              <a:ext cx="378055" cy="1017258"/>
            </a:xfrm>
            <a:prstGeom prst="rect">
              <a:avLst/>
            </a:prstGeom>
            <a:noFill/>
          </p:spPr>
          <p:txBody>
            <a:bodyPr wrap="square" lIns="91431" tIns="45715" rIns="91431" bIns="45715" rtlCol="0">
              <a:spAutoFit/>
            </a:bodyPr>
            <a:lstStyle/>
            <a:p>
              <a:pPr>
                <a:lnSpc>
                  <a:spcPct val="150000"/>
                </a:lnSpc>
              </a:pPr>
              <a:r>
                <a:rPr lang="en-US" altLang="zh-CN" sz="3100" dirty="0">
                  <a:solidFill>
                    <a:schemeClr val="bg1"/>
                  </a:solidFill>
                  <a:latin typeface="微软雅黑" pitchFamily="34" charset="-122"/>
                  <a:ea typeface="微软雅黑" pitchFamily="34" charset="-122"/>
                </a:rPr>
                <a:t>3</a:t>
              </a:r>
              <a:endParaRPr lang="zh-CN" altLang="en-US" sz="3100" dirty="0">
                <a:solidFill>
                  <a:schemeClr val="bg1"/>
                </a:solidFill>
                <a:latin typeface="微软雅黑" pitchFamily="34" charset="-122"/>
                <a:ea typeface="微软雅黑" pitchFamily="34" charset="-122"/>
              </a:endParaRPr>
            </a:p>
          </p:txBody>
        </p:sp>
      </p:grpSp>
      <p:grpSp>
        <p:nvGrpSpPr>
          <p:cNvPr id="48" name="组合 47"/>
          <p:cNvGrpSpPr/>
          <p:nvPr/>
        </p:nvGrpSpPr>
        <p:grpSpPr>
          <a:xfrm>
            <a:off x="4840816" y="1957589"/>
            <a:ext cx="843872" cy="807903"/>
            <a:chOff x="1220452" y="1425195"/>
            <a:chExt cx="994181" cy="1017258"/>
          </a:xfrm>
        </p:grpSpPr>
        <p:sp>
          <p:nvSpPr>
            <p:cNvPr id="49" name="椭圆 8"/>
            <p:cNvSpPr/>
            <p:nvPr/>
          </p:nvSpPr>
          <p:spPr>
            <a:xfrm>
              <a:off x="1220452" y="1458516"/>
              <a:ext cx="994181" cy="776367"/>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0 h 432048"/>
                <a:gd name="connsiteX1" fmla="*/ 1003116 w 1003116"/>
                <a:gd name="connsiteY1" fmla="*/ 216024 h 432048"/>
                <a:gd name="connsiteX2" fmla="*/ 501558 w 1003116"/>
                <a:gd name="connsiteY2" fmla="*/ 432048 h 432048"/>
                <a:gd name="connsiteX3" fmla="*/ 0 w 1003116"/>
                <a:gd name="connsiteY3" fmla="*/ 216024 h 432048"/>
                <a:gd name="connsiteX4" fmla="*/ 592998 w 1003116"/>
                <a:gd name="connsiteY4" fmla="*/ 9144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501558" y="0"/>
                  </a:moveTo>
                  <a:cubicBezTo>
                    <a:pt x="778561" y="0"/>
                    <a:pt x="1003116" y="96717"/>
                    <a:pt x="1003116" y="216024"/>
                  </a:cubicBezTo>
                  <a:cubicBezTo>
                    <a:pt x="1003116" y="335331"/>
                    <a:pt x="778561" y="432048"/>
                    <a:pt x="501558" y="432048"/>
                  </a:cubicBezTo>
                  <a:cubicBezTo>
                    <a:pt x="224555" y="432048"/>
                    <a:pt x="0" y="335331"/>
                    <a:pt x="0" y="216024"/>
                  </a:cubicBezTo>
                  <a:cubicBezTo>
                    <a:pt x="0" y="96717"/>
                    <a:pt x="224555" y="0"/>
                    <a:pt x="592998" y="9144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50" name="TextBox 49"/>
            <p:cNvSpPr txBox="1"/>
            <p:nvPr/>
          </p:nvSpPr>
          <p:spPr>
            <a:xfrm flipH="1">
              <a:off x="1512392" y="1425195"/>
              <a:ext cx="378055" cy="1017258"/>
            </a:xfrm>
            <a:prstGeom prst="rect">
              <a:avLst/>
            </a:prstGeom>
            <a:noFill/>
          </p:spPr>
          <p:txBody>
            <a:bodyPr wrap="square" lIns="91431" tIns="45715" rIns="91431" bIns="45715" rtlCol="0">
              <a:spAutoFit/>
            </a:bodyPr>
            <a:lstStyle/>
            <a:p>
              <a:pPr>
                <a:lnSpc>
                  <a:spcPct val="150000"/>
                </a:lnSpc>
              </a:pPr>
              <a:r>
                <a:rPr lang="en-US" altLang="zh-CN" sz="3100" dirty="0">
                  <a:solidFill>
                    <a:schemeClr val="bg1"/>
                  </a:solidFill>
                  <a:latin typeface="微软雅黑" pitchFamily="34" charset="-122"/>
                  <a:ea typeface="微软雅黑" pitchFamily="34" charset="-122"/>
                </a:rPr>
                <a:t>4</a:t>
              </a:r>
              <a:endParaRPr lang="zh-CN" altLang="en-US" sz="3100" dirty="0">
                <a:solidFill>
                  <a:schemeClr val="bg1"/>
                </a:solidFill>
                <a:latin typeface="微软雅黑" pitchFamily="34" charset="-122"/>
                <a:ea typeface="微软雅黑" pitchFamily="34" charset="-122"/>
              </a:endParaRPr>
            </a:p>
          </p:txBody>
        </p:sp>
      </p:grpSp>
      <p:grpSp>
        <p:nvGrpSpPr>
          <p:cNvPr id="51" name="组合 50"/>
          <p:cNvGrpSpPr/>
          <p:nvPr/>
        </p:nvGrpSpPr>
        <p:grpSpPr>
          <a:xfrm>
            <a:off x="5859893" y="2921051"/>
            <a:ext cx="843872" cy="807903"/>
            <a:chOff x="1220452" y="1425195"/>
            <a:chExt cx="994181" cy="1017258"/>
          </a:xfrm>
        </p:grpSpPr>
        <p:sp>
          <p:nvSpPr>
            <p:cNvPr id="52" name="椭圆 8"/>
            <p:cNvSpPr/>
            <p:nvPr/>
          </p:nvSpPr>
          <p:spPr>
            <a:xfrm>
              <a:off x="1220452" y="1458516"/>
              <a:ext cx="994181" cy="776367"/>
            </a:xfrm>
            <a:custGeom>
              <a:avLst/>
              <a:gdLst>
                <a:gd name="connsiteX0" fmla="*/ 0 w 1003115"/>
                <a:gd name="connsiteY0" fmla="*/ 216024 h 432048"/>
                <a:gd name="connsiteX1" fmla="*/ 501558 w 1003115"/>
                <a:gd name="connsiteY1" fmla="*/ 0 h 432048"/>
                <a:gd name="connsiteX2" fmla="*/ 1003116 w 1003115"/>
                <a:gd name="connsiteY2" fmla="*/ 216024 h 432048"/>
                <a:gd name="connsiteX3" fmla="*/ 501558 w 1003115"/>
                <a:gd name="connsiteY3" fmla="*/ 432048 h 432048"/>
                <a:gd name="connsiteX4" fmla="*/ 0 w 1003115"/>
                <a:gd name="connsiteY4" fmla="*/ 216024 h 432048"/>
                <a:gd name="connsiteX0" fmla="*/ 501558 w 1003116"/>
                <a:gd name="connsiteY0" fmla="*/ 0 h 432048"/>
                <a:gd name="connsiteX1" fmla="*/ 1003116 w 1003116"/>
                <a:gd name="connsiteY1" fmla="*/ 216024 h 432048"/>
                <a:gd name="connsiteX2" fmla="*/ 501558 w 1003116"/>
                <a:gd name="connsiteY2" fmla="*/ 432048 h 432048"/>
                <a:gd name="connsiteX3" fmla="*/ 0 w 1003116"/>
                <a:gd name="connsiteY3" fmla="*/ 216024 h 432048"/>
                <a:gd name="connsiteX4" fmla="*/ 592998 w 1003116"/>
                <a:gd name="connsiteY4" fmla="*/ 9144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16" h="432048">
                  <a:moveTo>
                    <a:pt x="501558" y="0"/>
                  </a:moveTo>
                  <a:cubicBezTo>
                    <a:pt x="778561" y="0"/>
                    <a:pt x="1003116" y="96717"/>
                    <a:pt x="1003116" y="216024"/>
                  </a:cubicBezTo>
                  <a:cubicBezTo>
                    <a:pt x="1003116" y="335331"/>
                    <a:pt x="778561" y="432048"/>
                    <a:pt x="501558" y="432048"/>
                  </a:cubicBezTo>
                  <a:cubicBezTo>
                    <a:pt x="224555" y="432048"/>
                    <a:pt x="0" y="335331"/>
                    <a:pt x="0" y="216024"/>
                  </a:cubicBezTo>
                  <a:cubicBezTo>
                    <a:pt x="0" y="96717"/>
                    <a:pt x="224555" y="0"/>
                    <a:pt x="592998" y="9144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53" name="TextBox 52"/>
            <p:cNvSpPr txBox="1"/>
            <p:nvPr/>
          </p:nvSpPr>
          <p:spPr>
            <a:xfrm flipH="1">
              <a:off x="1512392" y="1425195"/>
              <a:ext cx="378055" cy="1017258"/>
            </a:xfrm>
            <a:prstGeom prst="rect">
              <a:avLst/>
            </a:prstGeom>
            <a:noFill/>
          </p:spPr>
          <p:txBody>
            <a:bodyPr wrap="square" lIns="91431" tIns="45715" rIns="91431" bIns="45715" rtlCol="0">
              <a:spAutoFit/>
            </a:bodyPr>
            <a:lstStyle/>
            <a:p>
              <a:pPr>
                <a:lnSpc>
                  <a:spcPct val="150000"/>
                </a:lnSpc>
              </a:pPr>
              <a:r>
                <a:rPr lang="en-US" altLang="zh-CN" sz="3100" dirty="0">
                  <a:solidFill>
                    <a:schemeClr val="bg1"/>
                  </a:solidFill>
                  <a:latin typeface="微软雅黑" pitchFamily="34" charset="-122"/>
                  <a:ea typeface="微软雅黑" pitchFamily="34" charset="-122"/>
                </a:rPr>
                <a:t>5</a:t>
              </a:r>
              <a:endParaRPr lang="zh-CN" altLang="en-US" sz="3100" dirty="0">
                <a:solidFill>
                  <a:schemeClr val="bg1"/>
                </a:solidFill>
                <a:latin typeface="微软雅黑" pitchFamily="34" charset="-122"/>
                <a:ea typeface="微软雅黑" pitchFamily="34" charset="-122"/>
              </a:endParaRPr>
            </a:p>
          </p:txBody>
        </p:sp>
      </p:grpSp>
      <p:grpSp>
        <p:nvGrpSpPr>
          <p:cNvPr id="32" name="组合 31"/>
          <p:cNvGrpSpPr/>
          <p:nvPr/>
        </p:nvGrpSpPr>
        <p:grpSpPr>
          <a:xfrm rot="224269">
            <a:off x="279511" y="281152"/>
            <a:ext cx="2890742" cy="506938"/>
            <a:chOff x="2816010" y="1089142"/>
            <a:chExt cx="3268157" cy="612534"/>
          </a:xfrm>
        </p:grpSpPr>
        <p:sp>
          <p:nvSpPr>
            <p:cNvPr id="33" name="任意多边形 32"/>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4" name="TextBox 33"/>
            <p:cNvSpPr txBox="1"/>
            <p:nvPr/>
          </p:nvSpPr>
          <p:spPr>
            <a:xfrm rot="21349957">
              <a:off x="3685260" y="1172146"/>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2017</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工作总结</a:t>
              </a:r>
            </a:p>
          </p:txBody>
        </p:sp>
        <p:sp>
          <p:nvSpPr>
            <p:cNvPr id="35" name="TextBox 34"/>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1</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6988996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2" presetClass="entr" presetSubtype="4"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2500"/>
                            </p:stCondLst>
                            <p:childTnLst>
                              <p:par>
                                <p:cTn id="15" presetID="53" presetClass="entr" presetSubtype="16"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3000"/>
                            </p:stCondLst>
                            <p:childTnLst>
                              <p:par>
                                <p:cTn id="21" presetID="16" presetClass="entr" presetSubtype="21"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barn(inVertical)">
                                      <p:cBhvr>
                                        <p:cTn id="23" dur="500"/>
                                        <p:tgtEl>
                                          <p:spTgt spid="21"/>
                                        </p:tgtEl>
                                      </p:cBhvr>
                                    </p:animEffect>
                                  </p:childTnLst>
                                </p:cTn>
                              </p:par>
                            </p:childTnLst>
                          </p:cTn>
                        </p:par>
                        <p:par>
                          <p:cTn id="24" fill="hold">
                            <p:stCondLst>
                              <p:cond delay="3500"/>
                            </p:stCondLst>
                            <p:childTnLst>
                              <p:par>
                                <p:cTn id="25" presetID="22" presetClass="entr" presetSubtype="4"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500" fill="hold"/>
                                        <p:tgtEl>
                                          <p:spTgt spid="42"/>
                                        </p:tgtEl>
                                        <p:attrNameLst>
                                          <p:attrName>ppt_w</p:attrName>
                                        </p:attrNameLst>
                                      </p:cBhvr>
                                      <p:tavLst>
                                        <p:tav tm="0">
                                          <p:val>
                                            <p:fltVal val="0"/>
                                          </p:val>
                                        </p:tav>
                                        <p:tav tm="100000">
                                          <p:val>
                                            <p:strVal val="#ppt_w"/>
                                          </p:val>
                                        </p:tav>
                                      </p:tavLst>
                                    </p:anim>
                                    <p:anim calcmode="lin" valueType="num">
                                      <p:cBhvr>
                                        <p:cTn id="32" dur="500" fill="hold"/>
                                        <p:tgtEl>
                                          <p:spTgt spid="42"/>
                                        </p:tgtEl>
                                        <p:attrNameLst>
                                          <p:attrName>ppt_h</p:attrName>
                                        </p:attrNameLst>
                                      </p:cBhvr>
                                      <p:tavLst>
                                        <p:tav tm="0">
                                          <p:val>
                                            <p:fltVal val="0"/>
                                          </p:val>
                                        </p:tav>
                                        <p:tav tm="100000">
                                          <p:val>
                                            <p:strVal val="#ppt_h"/>
                                          </p:val>
                                        </p:tav>
                                      </p:tavLst>
                                    </p:anim>
                                    <p:animEffect transition="in" filter="fade">
                                      <p:cBhvr>
                                        <p:cTn id="33" dur="500"/>
                                        <p:tgtEl>
                                          <p:spTgt spid="42"/>
                                        </p:tgtEl>
                                      </p:cBhvr>
                                    </p:animEffect>
                                  </p:childTnLst>
                                </p:cTn>
                              </p:par>
                            </p:childTnLst>
                          </p:cTn>
                        </p:par>
                        <p:par>
                          <p:cTn id="34" fill="hold">
                            <p:stCondLst>
                              <p:cond delay="4500"/>
                            </p:stCondLst>
                            <p:childTnLst>
                              <p:par>
                                <p:cTn id="35" presetID="16" presetClass="entr" presetSubtype="21"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arn(inVertical)">
                                      <p:cBhvr>
                                        <p:cTn id="37" dur="500"/>
                                        <p:tgtEl>
                                          <p:spTgt spid="23"/>
                                        </p:tgtEl>
                                      </p:cBhvr>
                                    </p:animEffect>
                                  </p:childTnLst>
                                </p:cTn>
                              </p:par>
                            </p:childTnLst>
                          </p:cTn>
                        </p:par>
                        <p:par>
                          <p:cTn id="38" fill="hold">
                            <p:stCondLst>
                              <p:cond delay="5000"/>
                            </p:stCondLst>
                            <p:childTnLst>
                              <p:par>
                                <p:cTn id="39" presetID="22" presetClass="entr" presetSubtype="4"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down)">
                                      <p:cBhvr>
                                        <p:cTn id="41" dur="500"/>
                                        <p:tgtEl>
                                          <p:spTgt spid="11"/>
                                        </p:tgtEl>
                                      </p:cBhvr>
                                    </p:animEffect>
                                  </p:childTnLst>
                                </p:cTn>
                              </p:par>
                            </p:childTnLst>
                          </p:cTn>
                        </p:par>
                        <p:par>
                          <p:cTn id="42" fill="hold">
                            <p:stCondLst>
                              <p:cond delay="5500"/>
                            </p:stCondLst>
                            <p:childTnLst>
                              <p:par>
                                <p:cTn id="43" presetID="53" presetClass="entr" presetSubtype="16" fill="hold" nodeType="after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p:cTn id="45" dur="500" fill="hold"/>
                                        <p:tgtEl>
                                          <p:spTgt spid="45"/>
                                        </p:tgtEl>
                                        <p:attrNameLst>
                                          <p:attrName>ppt_w</p:attrName>
                                        </p:attrNameLst>
                                      </p:cBhvr>
                                      <p:tavLst>
                                        <p:tav tm="0">
                                          <p:val>
                                            <p:fltVal val="0"/>
                                          </p:val>
                                        </p:tav>
                                        <p:tav tm="100000">
                                          <p:val>
                                            <p:strVal val="#ppt_w"/>
                                          </p:val>
                                        </p:tav>
                                      </p:tavLst>
                                    </p:anim>
                                    <p:anim calcmode="lin" valueType="num">
                                      <p:cBhvr>
                                        <p:cTn id="46" dur="500" fill="hold"/>
                                        <p:tgtEl>
                                          <p:spTgt spid="45"/>
                                        </p:tgtEl>
                                        <p:attrNameLst>
                                          <p:attrName>ppt_h</p:attrName>
                                        </p:attrNameLst>
                                      </p:cBhvr>
                                      <p:tavLst>
                                        <p:tav tm="0">
                                          <p:val>
                                            <p:fltVal val="0"/>
                                          </p:val>
                                        </p:tav>
                                        <p:tav tm="100000">
                                          <p:val>
                                            <p:strVal val="#ppt_h"/>
                                          </p:val>
                                        </p:tav>
                                      </p:tavLst>
                                    </p:anim>
                                    <p:animEffect transition="in" filter="fade">
                                      <p:cBhvr>
                                        <p:cTn id="47" dur="500"/>
                                        <p:tgtEl>
                                          <p:spTgt spid="45"/>
                                        </p:tgtEl>
                                      </p:cBhvr>
                                    </p:animEffect>
                                  </p:childTnLst>
                                </p:cTn>
                              </p:par>
                            </p:childTnLst>
                          </p:cTn>
                        </p:par>
                        <p:par>
                          <p:cTn id="48" fill="hold">
                            <p:stCondLst>
                              <p:cond delay="6000"/>
                            </p:stCondLst>
                            <p:childTnLst>
                              <p:par>
                                <p:cTn id="49" presetID="16" presetClass="entr" presetSubtype="21"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barn(inVertical)">
                                      <p:cBhvr>
                                        <p:cTn id="51" dur="500"/>
                                        <p:tgtEl>
                                          <p:spTgt spid="22"/>
                                        </p:tgtEl>
                                      </p:cBhvr>
                                    </p:animEffect>
                                  </p:childTnLst>
                                </p:cTn>
                              </p:par>
                            </p:childTnLst>
                          </p:cTn>
                        </p:par>
                        <p:par>
                          <p:cTn id="52" fill="hold">
                            <p:stCondLst>
                              <p:cond delay="6500"/>
                            </p:stCondLst>
                            <p:childTnLst>
                              <p:par>
                                <p:cTn id="53" presetID="22" presetClass="entr" presetSubtype="4"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down)">
                                      <p:cBhvr>
                                        <p:cTn id="55" dur="500"/>
                                        <p:tgtEl>
                                          <p:spTgt spid="16"/>
                                        </p:tgtEl>
                                      </p:cBhvr>
                                    </p:animEffect>
                                  </p:childTnLst>
                                </p:cTn>
                              </p:par>
                            </p:childTnLst>
                          </p:cTn>
                        </p:par>
                        <p:par>
                          <p:cTn id="56" fill="hold">
                            <p:stCondLst>
                              <p:cond delay="7000"/>
                            </p:stCondLst>
                            <p:childTnLst>
                              <p:par>
                                <p:cTn id="57" presetID="53" presetClass="entr" presetSubtype="16"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p:cTn id="59" dur="500" fill="hold"/>
                                        <p:tgtEl>
                                          <p:spTgt spid="48"/>
                                        </p:tgtEl>
                                        <p:attrNameLst>
                                          <p:attrName>ppt_w</p:attrName>
                                        </p:attrNameLst>
                                      </p:cBhvr>
                                      <p:tavLst>
                                        <p:tav tm="0">
                                          <p:val>
                                            <p:fltVal val="0"/>
                                          </p:val>
                                        </p:tav>
                                        <p:tav tm="100000">
                                          <p:val>
                                            <p:strVal val="#ppt_w"/>
                                          </p:val>
                                        </p:tav>
                                      </p:tavLst>
                                    </p:anim>
                                    <p:anim calcmode="lin" valueType="num">
                                      <p:cBhvr>
                                        <p:cTn id="60" dur="500" fill="hold"/>
                                        <p:tgtEl>
                                          <p:spTgt spid="48"/>
                                        </p:tgtEl>
                                        <p:attrNameLst>
                                          <p:attrName>ppt_h</p:attrName>
                                        </p:attrNameLst>
                                      </p:cBhvr>
                                      <p:tavLst>
                                        <p:tav tm="0">
                                          <p:val>
                                            <p:fltVal val="0"/>
                                          </p:val>
                                        </p:tav>
                                        <p:tav tm="100000">
                                          <p:val>
                                            <p:strVal val="#ppt_h"/>
                                          </p:val>
                                        </p:tav>
                                      </p:tavLst>
                                    </p:anim>
                                    <p:animEffect transition="in" filter="fade">
                                      <p:cBhvr>
                                        <p:cTn id="61" dur="500"/>
                                        <p:tgtEl>
                                          <p:spTgt spid="48"/>
                                        </p:tgtEl>
                                      </p:cBhvr>
                                    </p:animEffect>
                                  </p:childTnLst>
                                </p:cTn>
                              </p:par>
                            </p:childTnLst>
                          </p:cTn>
                        </p:par>
                        <p:par>
                          <p:cTn id="62" fill="hold">
                            <p:stCondLst>
                              <p:cond delay="7500"/>
                            </p:stCondLst>
                            <p:childTnLst>
                              <p:par>
                                <p:cTn id="63" presetID="16" presetClass="entr" presetSubtype="21"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barn(inVertical)">
                                      <p:cBhvr>
                                        <p:cTn id="65" dur="500"/>
                                        <p:tgtEl>
                                          <p:spTgt spid="24"/>
                                        </p:tgtEl>
                                      </p:cBhvr>
                                    </p:animEffect>
                                  </p:childTnLst>
                                </p:cTn>
                              </p:par>
                            </p:childTnLst>
                          </p:cTn>
                        </p:par>
                        <p:par>
                          <p:cTn id="66" fill="hold">
                            <p:stCondLst>
                              <p:cond delay="8000"/>
                            </p:stCondLst>
                            <p:childTnLst>
                              <p:par>
                                <p:cTn id="67" presetID="22" presetClass="entr" presetSubtype="4" fill="hold"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down)">
                                      <p:cBhvr>
                                        <p:cTn id="69" dur="500"/>
                                        <p:tgtEl>
                                          <p:spTgt spid="20"/>
                                        </p:tgtEl>
                                      </p:cBhvr>
                                    </p:animEffect>
                                  </p:childTnLst>
                                </p:cTn>
                              </p:par>
                            </p:childTnLst>
                          </p:cTn>
                        </p:par>
                        <p:par>
                          <p:cTn id="70" fill="hold">
                            <p:stCondLst>
                              <p:cond delay="8500"/>
                            </p:stCondLst>
                            <p:childTnLst>
                              <p:par>
                                <p:cTn id="71" presetID="53" presetClass="entr" presetSubtype="16" fill="hold" nodeType="afterEffect">
                                  <p:stCondLst>
                                    <p:cond delay="0"/>
                                  </p:stCondLst>
                                  <p:childTnLst>
                                    <p:set>
                                      <p:cBhvr>
                                        <p:cTn id="72" dur="1" fill="hold">
                                          <p:stCondLst>
                                            <p:cond delay="0"/>
                                          </p:stCondLst>
                                        </p:cTn>
                                        <p:tgtEl>
                                          <p:spTgt spid="51"/>
                                        </p:tgtEl>
                                        <p:attrNameLst>
                                          <p:attrName>style.visibility</p:attrName>
                                        </p:attrNameLst>
                                      </p:cBhvr>
                                      <p:to>
                                        <p:strVal val="visible"/>
                                      </p:to>
                                    </p:set>
                                    <p:anim calcmode="lin" valueType="num">
                                      <p:cBhvr>
                                        <p:cTn id="73" dur="500" fill="hold"/>
                                        <p:tgtEl>
                                          <p:spTgt spid="51"/>
                                        </p:tgtEl>
                                        <p:attrNameLst>
                                          <p:attrName>ppt_w</p:attrName>
                                        </p:attrNameLst>
                                      </p:cBhvr>
                                      <p:tavLst>
                                        <p:tav tm="0">
                                          <p:val>
                                            <p:fltVal val="0"/>
                                          </p:val>
                                        </p:tav>
                                        <p:tav tm="100000">
                                          <p:val>
                                            <p:strVal val="#ppt_w"/>
                                          </p:val>
                                        </p:tav>
                                      </p:tavLst>
                                    </p:anim>
                                    <p:anim calcmode="lin" valueType="num">
                                      <p:cBhvr>
                                        <p:cTn id="74" dur="500" fill="hold"/>
                                        <p:tgtEl>
                                          <p:spTgt spid="51"/>
                                        </p:tgtEl>
                                        <p:attrNameLst>
                                          <p:attrName>ppt_h</p:attrName>
                                        </p:attrNameLst>
                                      </p:cBhvr>
                                      <p:tavLst>
                                        <p:tav tm="0">
                                          <p:val>
                                            <p:fltVal val="0"/>
                                          </p:val>
                                        </p:tav>
                                        <p:tav tm="100000">
                                          <p:val>
                                            <p:strVal val="#ppt_h"/>
                                          </p:val>
                                        </p:tav>
                                      </p:tavLst>
                                    </p:anim>
                                    <p:animEffect transition="in" filter="fade">
                                      <p:cBhvr>
                                        <p:cTn id="75" dur="500"/>
                                        <p:tgtEl>
                                          <p:spTgt spid="51"/>
                                        </p:tgtEl>
                                      </p:cBhvr>
                                    </p:animEffect>
                                  </p:childTnLst>
                                </p:cTn>
                              </p:par>
                            </p:childTnLst>
                          </p:cTn>
                        </p:par>
                        <p:par>
                          <p:cTn id="76" fill="hold">
                            <p:stCondLst>
                              <p:cond delay="9000"/>
                            </p:stCondLst>
                            <p:childTnLst>
                              <p:par>
                                <p:cTn id="77" presetID="16" presetClass="entr" presetSubtype="21"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barn(inVertical)">
                                      <p:cBhvr>
                                        <p:cTn id="7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36625" y="2777254"/>
            <a:ext cx="2039901" cy="519339"/>
          </a:xfrm>
          <a:prstGeom prst="rect">
            <a:avLst/>
          </a:prstGeom>
          <a:noFill/>
        </p:spPr>
        <p:txBody>
          <a:bodyPr wrap="square" lIns="87595" tIns="43798" rIns="87595" bIns="43798">
            <a:spAutoFit/>
          </a:bodyPr>
          <a:lstStyle/>
          <a:p>
            <a:pPr marL="328480" indent="-328480" fontAlgn="base">
              <a:spcBef>
                <a:spcPct val="0"/>
              </a:spcBef>
              <a:spcAft>
                <a:spcPct val="0"/>
              </a:spcAft>
              <a:buFont typeface="Arial" pitchFamily="34" charset="0"/>
              <a:buChar char="•"/>
              <a:defRPr/>
            </a:pPr>
            <a:r>
              <a:rPr lang="zh-CN" altLang="en-US" sz="1400" dirty="0">
                <a:solidFill>
                  <a:schemeClr val="bg1"/>
                </a:solidFill>
                <a:latin typeface="微软雅黑" pitchFamily="34" charset="-122"/>
                <a:ea typeface="微软雅黑" pitchFamily="34" charset="-122"/>
              </a:rPr>
              <a:t>点击此处输入文字</a:t>
            </a:r>
            <a:endParaRPr lang="en-US" altLang="zh-CN" sz="1400" dirty="0">
              <a:solidFill>
                <a:schemeClr val="bg1"/>
              </a:solidFill>
              <a:latin typeface="微软雅黑" pitchFamily="34" charset="-122"/>
              <a:ea typeface="微软雅黑" pitchFamily="34" charset="-122"/>
            </a:endParaRPr>
          </a:p>
          <a:p>
            <a:pPr marL="328480" indent="-328480" fontAlgn="base">
              <a:spcBef>
                <a:spcPct val="0"/>
              </a:spcBef>
              <a:spcAft>
                <a:spcPct val="0"/>
              </a:spcAft>
              <a:buFont typeface="Arial" pitchFamily="34" charset="0"/>
              <a:buChar char="•"/>
              <a:defRPr/>
            </a:pPr>
            <a:r>
              <a:rPr lang="zh-CN" altLang="en-US" sz="1400" dirty="0">
                <a:solidFill>
                  <a:schemeClr val="bg1"/>
                </a:solidFill>
                <a:latin typeface="微软雅黑" pitchFamily="34" charset="-122"/>
                <a:ea typeface="微软雅黑" pitchFamily="34" charset="-122"/>
              </a:rPr>
              <a:t>点击此处输入文字</a:t>
            </a:r>
            <a:endParaRPr lang="en-US" altLang="zh-CN" sz="1400" dirty="0">
              <a:solidFill>
                <a:schemeClr val="bg1"/>
              </a:solidFill>
              <a:latin typeface="微软雅黑" pitchFamily="34" charset="-122"/>
              <a:ea typeface="微软雅黑" pitchFamily="34" charset="-122"/>
            </a:endParaRPr>
          </a:p>
        </p:txBody>
      </p:sp>
      <p:sp>
        <p:nvSpPr>
          <p:cNvPr id="3" name="TextBox 2"/>
          <p:cNvSpPr txBox="1"/>
          <p:nvPr/>
        </p:nvSpPr>
        <p:spPr>
          <a:xfrm>
            <a:off x="2318941" y="3406348"/>
            <a:ext cx="2232571" cy="550116"/>
          </a:xfrm>
          <a:prstGeom prst="rect">
            <a:avLst/>
          </a:prstGeom>
          <a:noFill/>
        </p:spPr>
        <p:txBody>
          <a:bodyPr wrap="square" lIns="87595" tIns="43798" rIns="87595" bIns="43798">
            <a:spAutoFit/>
          </a:bodyPr>
          <a:lstStyle/>
          <a:p>
            <a:pPr marL="328480" indent="-328480" fontAlgn="base">
              <a:spcBef>
                <a:spcPct val="0"/>
              </a:spcBef>
              <a:spcAft>
                <a:spcPct val="0"/>
              </a:spcAft>
              <a:buFont typeface="Arial" pitchFamily="34" charset="0"/>
              <a:buChar char="•"/>
              <a:defRPr/>
            </a:pPr>
            <a:r>
              <a:rPr lang="zh-CN" altLang="en-US" b="1" dirty="0">
                <a:solidFill>
                  <a:schemeClr val="bg1"/>
                </a:solidFill>
                <a:latin typeface="微软雅黑" pitchFamily="34" charset="-122"/>
                <a:ea typeface="微软雅黑" pitchFamily="34" charset="-122"/>
              </a:rPr>
              <a:t>点击此处输入文字</a:t>
            </a:r>
            <a:endParaRPr lang="en-US" altLang="zh-CN" b="1" dirty="0">
              <a:solidFill>
                <a:schemeClr val="bg1"/>
              </a:solidFill>
              <a:latin typeface="微软雅黑" pitchFamily="34" charset="-122"/>
              <a:ea typeface="微软雅黑" pitchFamily="34" charset="-122"/>
            </a:endParaRPr>
          </a:p>
          <a:p>
            <a:pPr marL="328480" indent="-328480" fontAlgn="base">
              <a:spcBef>
                <a:spcPct val="0"/>
              </a:spcBef>
              <a:spcAft>
                <a:spcPct val="0"/>
              </a:spcAft>
              <a:buFont typeface="Arial" pitchFamily="34" charset="0"/>
              <a:buChar char="•"/>
              <a:defRPr/>
            </a:pPr>
            <a:r>
              <a:rPr lang="zh-CN" altLang="en-US" b="1" dirty="0">
                <a:solidFill>
                  <a:schemeClr val="bg1"/>
                </a:solidFill>
                <a:latin typeface="微软雅黑" pitchFamily="34" charset="-122"/>
                <a:ea typeface="微软雅黑" pitchFamily="34" charset="-122"/>
              </a:rPr>
              <a:t>点击此处输入文字</a:t>
            </a:r>
            <a:endParaRPr lang="en-US" altLang="zh-CN" b="1" dirty="0">
              <a:solidFill>
                <a:schemeClr val="bg1"/>
              </a:solidFill>
              <a:latin typeface="微软雅黑" pitchFamily="34" charset="-122"/>
              <a:ea typeface="微软雅黑" pitchFamily="34" charset="-122"/>
            </a:endParaRPr>
          </a:p>
        </p:txBody>
      </p:sp>
      <p:sp>
        <p:nvSpPr>
          <p:cNvPr id="4" name="TextBox 3"/>
          <p:cNvSpPr txBox="1"/>
          <p:nvPr/>
        </p:nvSpPr>
        <p:spPr>
          <a:xfrm>
            <a:off x="5871805" y="1975986"/>
            <a:ext cx="1835188" cy="427006"/>
          </a:xfrm>
          <a:prstGeom prst="rect">
            <a:avLst/>
          </a:prstGeom>
          <a:noFill/>
        </p:spPr>
        <p:txBody>
          <a:bodyPr wrap="square" lIns="87595" tIns="43798" rIns="87595" bIns="43798">
            <a:spAutoFit/>
          </a:bodyPr>
          <a:lstStyle/>
          <a:p>
            <a:pPr marL="328480" indent="-328480" fontAlgn="base">
              <a:spcBef>
                <a:spcPct val="0"/>
              </a:spcBef>
              <a:spcAft>
                <a:spcPct val="0"/>
              </a:spcAft>
              <a:buFont typeface="Arial" pitchFamily="34" charset="0"/>
              <a:buChar char="•"/>
              <a:defRPr/>
            </a:pPr>
            <a:r>
              <a:rPr lang="zh-CN" altLang="en-US" sz="1100" dirty="0">
                <a:solidFill>
                  <a:schemeClr val="bg1"/>
                </a:solidFill>
                <a:latin typeface="微软雅黑" pitchFamily="34" charset="-122"/>
                <a:ea typeface="微软雅黑" pitchFamily="34" charset="-122"/>
              </a:rPr>
              <a:t>点击此处输入文字</a:t>
            </a:r>
            <a:endParaRPr lang="en-US" altLang="zh-CN" sz="1100" dirty="0">
              <a:solidFill>
                <a:schemeClr val="bg1"/>
              </a:solidFill>
              <a:latin typeface="微软雅黑" pitchFamily="34" charset="-122"/>
              <a:ea typeface="微软雅黑" pitchFamily="34" charset="-122"/>
            </a:endParaRPr>
          </a:p>
          <a:p>
            <a:pPr marL="328480" indent="-328480" fontAlgn="base">
              <a:spcBef>
                <a:spcPct val="0"/>
              </a:spcBef>
              <a:spcAft>
                <a:spcPct val="0"/>
              </a:spcAft>
              <a:buFont typeface="Arial" pitchFamily="34" charset="0"/>
              <a:buChar char="•"/>
              <a:defRPr/>
            </a:pPr>
            <a:r>
              <a:rPr lang="zh-CN" altLang="en-US" sz="1100" dirty="0">
                <a:solidFill>
                  <a:schemeClr val="bg1"/>
                </a:solidFill>
                <a:latin typeface="微软雅黑" pitchFamily="34" charset="-122"/>
                <a:ea typeface="微软雅黑" pitchFamily="34" charset="-122"/>
              </a:rPr>
              <a:t>点击此处输入文字</a:t>
            </a:r>
            <a:endParaRPr lang="en-US" altLang="zh-CN" sz="1100" dirty="0">
              <a:solidFill>
                <a:schemeClr val="bg1"/>
              </a:solidFill>
              <a:latin typeface="微软雅黑" pitchFamily="34" charset="-122"/>
              <a:ea typeface="微软雅黑" pitchFamily="34" charset="-122"/>
            </a:endParaRPr>
          </a:p>
        </p:txBody>
      </p:sp>
      <p:grpSp>
        <p:nvGrpSpPr>
          <p:cNvPr id="35" name="组合 34"/>
          <p:cNvGrpSpPr/>
          <p:nvPr/>
        </p:nvGrpSpPr>
        <p:grpSpPr>
          <a:xfrm>
            <a:off x="1274045" y="1876606"/>
            <a:ext cx="1807832" cy="1592173"/>
            <a:chOff x="1512368" y="1890565"/>
            <a:chExt cx="2043863" cy="1923828"/>
          </a:xfrm>
        </p:grpSpPr>
        <p:sp>
          <p:nvSpPr>
            <p:cNvPr id="31" name="椭圆形标注 1"/>
            <p:cNvSpPr/>
            <p:nvPr/>
          </p:nvSpPr>
          <p:spPr>
            <a:xfrm>
              <a:off x="1512368" y="1890565"/>
              <a:ext cx="2043863" cy="1923828"/>
            </a:xfrm>
            <a:custGeom>
              <a:avLst/>
              <a:gdLst>
                <a:gd name="connsiteX0" fmla="*/ 495306 w 1698171"/>
                <a:gd name="connsiteY0" fmla="*/ 1279997 h 1137775"/>
                <a:gd name="connsiteX1" fmla="*/ 431819 w 1698171"/>
                <a:gd name="connsiteY1" fmla="*/ 1064341 h 1137775"/>
                <a:gd name="connsiteX2" fmla="*/ 237513 w 1698171"/>
                <a:gd name="connsiteY2" fmla="*/ 174254 h 1137775"/>
                <a:gd name="connsiteX3" fmla="*/ 1108213 w 1698171"/>
                <a:gd name="connsiteY3" fmla="*/ 27139 h 1137775"/>
                <a:gd name="connsiteX4" fmla="*/ 1610539 w 1698171"/>
                <a:gd name="connsiteY4" fmla="*/ 820594 h 1137775"/>
                <a:gd name="connsiteX5" fmla="*/ 739218 w 1698171"/>
                <a:gd name="connsiteY5" fmla="*/ 1132993 h 1137775"/>
                <a:gd name="connsiteX6" fmla="*/ 495306 w 1698171"/>
                <a:gd name="connsiteY6" fmla="*/ 1279997 h 1137775"/>
                <a:gd name="connsiteX0" fmla="*/ 495404 w 1698635"/>
                <a:gd name="connsiteY0" fmla="*/ 1280014 h 1371454"/>
                <a:gd name="connsiteX1" fmla="*/ 431917 w 1698635"/>
                <a:gd name="connsiteY1" fmla="*/ 1064358 h 1371454"/>
                <a:gd name="connsiteX2" fmla="*/ 237611 w 1698635"/>
                <a:gd name="connsiteY2" fmla="*/ 174271 h 1371454"/>
                <a:gd name="connsiteX3" fmla="*/ 1108311 w 1698635"/>
                <a:gd name="connsiteY3" fmla="*/ 27156 h 1371454"/>
                <a:gd name="connsiteX4" fmla="*/ 1610637 w 1698635"/>
                <a:gd name="connsiteY4" fmla="*/ 820611 h 1371454"/>
                <a:gd name="connsiteX5" fmla="*/ 739316 w 1698635"/>
                <a:gd name="connsiteY5" fmla="*/ 1133010 h 1371454"/>
                <a:gd name="connsiteX6" fmla="*/ 586844 w 1698635"/>
                <a:gd name="connsiteY6" fmla="*/ 1371454 h 1371454"/>
                <a:gd name="connsiteX0" fmla="*/ 495404 w 1698635"/>
                <a:gd name="connsiteY0" fmla="*/ 1280014 h 1388873"/>
                <a:gd name="connsiteX1" fmla="*/ 431917 w 1698635"/>
                <a:gd name="connsiteY1" fmla="*/ 1064358 h 1388873"/>
                <a:gd name="connsiteX2" fmla="*/ 237611 w 1698635"/>
                <a:gd name="connsiteY2" fmla="*/ 174271 h 1388873"/>
                <a:gd name="connsiteX3" fmla="*/ 1108311 w 1698635"/>
                <a:gd name="connsiteY3" fmla="*/ 27156 h 1388873"/>
                <a:gd name="connsiteX4" fmla="*/ 1610637 w 1698635"/>
                <a:gd name="connsiteY4" fmla="*/ 820611 h 1388873"/>
                <a:gd name="connsiteX5" fmla="*/ 739316 w 1698635"/>
                <a:gd name="connsiteY5" fmla="*/ 1133010 h 1388873"/>
                <a:gd name="connsiteX6" fmla="*/ 453296 w 1698635"/>
                <a:gd name="connsiteY6" fmla="*/ 1388873 h 138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8635" h="1388873">
                  <a:moveTo>
                    <a:pt x="495404" y="1280014"/>
                  </a:moveTo>
                  <a:lnTo>
                    <a:pt x="431917" y="1064358"/>
                  </a:lnTo>
                  <a:cubicBezTo>
                    <a:pt x="-51580" y="881567"/>
                    <a:pt x="-147498" y="442181"/>
                    <a:pt x="237611" y="174271"/>
                  </a:cubicBezTo>
                  <a:cubicBezTo>
                    <a:pt x="462233" y="18008"/>
                    <a:pt x="799952" y="-39054"/>
                    <a:pt x="1108311" y="27156"/>
                  </a:cubicBezTo>
                  <a:cubicBezTo>
                    <a:pt x="1602426" y="133251"/>
                    <a:pt x="1840213" y="508849"/>
                    <a:pt x="1610637" y="820611"/>
                  </a:cubicBezTo>
                  <a:cubicBezTo>
                    <a:pt x="1449875" y="1038925"/>
                    <a:pt x="1099603" y="1164510"/>
                    <a:pt x="739316" y="1133010"/>
                  </a:cubicBezTo>
                  <a:cubicBezTo>
                    <a:pt x="658012" y="1182011"/>
                    <a:pt x="453296" y="1388873"/>
                    <a:pt x="453296" y="1388873"/>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33" name="矩形​​ 18"/>
            <p:cNvSpPr>
              <a:spLocks noChangeArrowheads="1"/>
            </p:cNvSpPr>
            <p:nvPr/>
          </p:nvSpPr>
          <p:spPr bwMode="auto">
            <a:xfrm>
              <a:off x="2060204" y="2392781"/>
              <a:ext cx="948191" cy="74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700" kern="0" dirty="0">
                  <a:solidFill>
                    <a:schemeClr val="bg1"/>
                  </a:solidFill>
                  <a:latin typeface="微软雅黑" pitchFamily="34" charset="-122"/>
                  <a:ea typeface="微软雅黑" pitchFamily="34" charset="-122"/>
                  <a:cs typeface="Arial Unicode MS" pitchFamily="34" charset="-122"/>
                </a:rPr>
                <a:t>点击录</a:t>
              </a:r>
              <a:endParaRPr lang="en-US" altLang="zh-CN" sz="1700"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700"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36" name="组合 35"/>
          <p:cNvGrpSpPr/>
          <p:nvPr/>
        </p:nvGrpSpPr>
        <p:grpSpPr>
          <a:xfrm>
            <a:off x="3447019" y="1439584"/>
            <a:ext cx="1518856" cy="1337670"/>
            <a:chOff x="1512368" y="1890565"/>
            <a:chExt cx="2043863" cy="1923828"/>
          </a:xfrm>
        </p:grpSpPr>
        <p:sp>
          <p:nvSpPr>
            <p:cNvPr id="37" name="椭圆形标注 1"/>
            <p:cNvSpPr/>
            <p:nvPr/>
          </p:nvSpPr>
          <p:spPr>
            <a:xfrm>
              <a:off x="1512368" y="1890565"/>
              <a:ext cx="2043863" cy="1923828"/>
            </a:xfrm>
            <a:custGeom>
              <a:avLst/>
              <a:gdLst>
                <a:gd name="connsiteX0" fmla="*/ 495306 w 1698171"/>
                <a:gd name="connsiteY0" fmla="*/ 1279997 h 1137775"/>
                <a:gd name="connsiteX1" fmla="*/ 431819 w 1698171"/>
                <a:gd name="connsiteY1" fmla="*/ 1064341 h 1137775"/>
                <a:gd name="connsiteX2" fmla="*/ 237513 w 1698171"/>
                <a:gd name="connsiteY2" fmla="*/ 174254 h 1137775"/>
                <a:gd name="connsiteX3" fmla="*/ 1108213 w 1698171"/>
                <a:gd name="connsiteY3" fmla="*/ 27139 h 1137775"/>
                <a:gd name="connsiteX4" fmla="*/ 1610539 w 1698171"/>
                <a:gd name="connsiteY4" fmla="*/ 820594 h 1137775"/>
                <a:gd name="connsiteX5" fmla="*/ 739218 w 1698171"/>
                <a:gd name="connsiteY5" fmla="*/ 1132993 h 1137775"/>
                <a:gd name="connsiteX6" fmla="*/ 495306 w 1698171"/>
                <a:gd name="connsiteY6" fmla="*/ 1279997 h 1137775"/>
                <a:gd name="connsiteX0" fmla="*/ 495404 w 1698635"/>
                <a:gd name="connsiteY0" fmla="*/ 1280014 h 1371454"/>
                <a:gd name="connsiteX1" fmla="*/ 431917 w 1698635"/>
                <a:gd name="connsiteY1" fmla="*/ 1064358 h 1371454"/>
                <a:gd name="connsiteX2" fmla="*/ 237611 w 1698635"/>
                <a:gd name="connsiteY2" fmla="*/ 174271 h 1371454"/>
                <a:gd name="connsiteX3" fmla="*/ 1108311 w 1698635"/>
                <a:gd name="connsiteY3" fmla="*/ 27156 h 1371454"/>
                <a:gd name="connsiteX4" fmla="*/ 1610637 w 1698635"/>
                <a:gd name="connsiteY4" fmla="*/ 820611 h 1371454"/>
                <a:gd name="connsiteX5" fmla="*/ 739316 w 1698635"/>
                <a:gd name="connsiteY5" fmla="*/ 1133010 h 1371454"/>
                <a:gd name="connsiteX6" fmla="*/ 586844 w 1698635"/>
                <a:gd name="connsiteY6" fmla="*/ 1371454 h 1371454"/>
                <a:gd name="connsiteX0" fmla="*/ 495404 w 1698635"/>
                <a:gd name="connsiteY0" fmla="*/ 1280014 h 1388873"/>
                <a:gd name="connsiteX1" fmla="*/ 431917 w 1698635"/>
                <a:gd name="connsiteY1" fmla="*/ 1064358 h 1388873"/>
                <a:gd name="connsiteX2" fmla="*/ 237611 w 1698635"/>
                <a:gd name="connsiteY2" fmla="*/ 174271 h 1388873"/>
                <a:gd name="connsiteX3" fmla="*/ 1108311 w 1698635"/>
                <a:gd name="connsiteY3" fmla="*/ 27156 h 1388873"/>
                <a:gd name="connsiteX4" fmla="*/ 1610637 w 1698635"/>
                <a:gd name="connsiteY4" fmla="*/ 820611 h 1388873"/>
                <a:gd name="connsiteX5" fmla="*/ 739316 w 1698635"/>
                <a:gd name="connsiteY5" fmla="*/ 1133010 h 1388873"/>
                <a:gd name="connsiteX6" fmla="*/ 453296 w 1698635"/>
                <a:gd name="connsiteY6" fmla="*/ 1388873 h 138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8635" h="1388873">
                  <a:moveTo>
                    <a:pt x="495404" y="1280014"/>
                  </a:moveTo>
                  <a:lnTo>
                    <a:pt x="431917" y="1064358"/>
                  </a:lnTo>
                  <a:cubicBezTo>
                    <a:pt x="-51580" y="881567"/>
                    <a:pt x="-147498" y="442181"/>
                    <a:pt x="237611" y="174271"/>
                  </a:cubicBezTo>
                  <a:cubicBezTo>
                    <a:pt x="462233" y="18008"/>
                    <a:pt x="799952" y="-39054"/>
                    <a:pt x="1108311" y="27156"/>
                  </a:cubicBezTo>
                  <a:cubicBezTo>
                    <a:pt x="1602426" y="133251"/>
                    <a:pt x="1840213" y="508849"/>
                    <a:pt x="1610637" y="820611"/>
                  </a:cubicBezTo>
                  <a:cubicBezTo>
                    <a:pt x="1449875" y="1038925"/>
                    <a:pt x="1099603" y="1164510"/>
                    <a:pt x="739316" y="1133010"/>
                  </a:cubicBezTo>
                  <a:cubicBezTo>
                    <a:pt x="658012" y="1182011"/>
                    <a:pt x="453296" y="1388873"/>
                    <a:pt x="453296" y="1388873"/>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38" name="矩形​​ 18"/>
            <p:cNvSpPr>
              <a:spLocks noChangeArrowheads="1"/>
            </p:cNvSpPr>
            <p:nvPr/>
          </p:nvSpPr>
          <p:spPr bwMode="auto">
            <a:xfrm>
              <a:off x="1970004" y="2392781"/>
              <a:ext cx="1128593" cy="885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700" kern="0" dirty="0">
                  <a:solidFill>
                    <a:schemeClr val="bg1"/>
                  </a:solidFill>
                  <a:latin typeface="微软雅黑" pitchFamily="34" charset="-122"/>
                  <a:ea typeface="微软雅黑" pitchFamily="34" charset="-122"/>
                  <a:cs typeface="Arial Unicode MS" pitchFamily="34" charset="-122"/>
                </a:rPr>
                <a:t>点击录</a:t>
              </a:r>
              <a:endParaRPr lang="en-US" altLang="zh-CN" sz="1700"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700"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39" name="组合 38"/>
          <p:cNvGrpSpPr/>
          <p:nvPr/>
        </p:nvGrpSpPr>
        <p:grpSpPr>
          <a:xfrm>
            <a:off x="5239019" y="920287"/>
            <a:ext cx="1265569" cy="1114598"/>
            <a:chOff x="1512368" y="1890565"/>
            <a:chExt cx="2043863" cy="1923828"/>
          </a:xfrm>
        </p:grpSpPr>
        <p:sp>
          <p:nvSpPr>
            <p:cNvPr id="40" name="椭圆形标注 1"/>
            <p:cNvSpPr/>
            <p:nvPr/>
          </p:nvSpPr>
          <p:spPr>
            <a:xfrm>
              <a:off x="1512368" y="1890565"/>
              <a:ext cx="2043863" cy="1923828"/>
            </a:xfrm>
            <a:custGeom>
              <a:avLst/>
              <a:gdLst>
                <a:gd name="connsiteX0" fmla="*/ 495306 w 1698171"/>
                <a:gd name="connsiteY0" fmla="*/ 1279997 h 1137775"/>
                <a:gd name="connsiteX1" fmla="*/ 431819 w 1698171"/>
                <a:gd name="connsiteY1" fmla="*/ 1064341 h 1137775"/>
                <a:gd name="connsiteX2" fmla="*/ 237513 w 1698171"/>
                <a:gd name="connsiteY2" fmla="*/ 174254 h 1137775"/>
                <a:gd name="connsiteX3" fmla="*/ 1108213 w 1698171"/>
                <a:gd name="connsiteY3" fmla="*/ 27139 h 1137775"/>
                <a:gd name="connsiteX4" fmla="*/ 1610539 w 1698171"/>
                <a:gd name="connsiteY4" fmla="*/ 820594 h 1137775"/>
                <a:gd name="connsiteX5" fmla="*/ 739218 w 1698171"/>
                <a:gd name="connsiteY5" fmla="*/ 1132993 h 1137775"/>
                <a:gd name="connsiteX6" fmla="*/ 495306 w 1698171"/>
                <a:gd name="connsiteY6" fmla="*/ 1279997 h 1137775"/>
                <a:gd name="connsiteX0" fmla="*/ 495404 w 1698635"/>
                <a:gd name="connsiteY0" fmla="*/ 1280014 h 1371454"/>
                <a:gd name="connsiteX1" fmla="*/ 431917 w 1698635"/>
                <a:gd name="connsiteY1" fmla="*/ 1064358 h 1371454"/>
                <a:gd name="connsiteX2" fmla="*/ 237611 w 1698635"/>
                <a:gd name="connsiteY2" fmla="*/ 174271 h 1371454"/>
                <a:gd name="connsiteX3" fmla="*/ 1108311 w 1698635"/>
                <a:gd name="connsiteY3" fmla="*/ 27156 h 1371454"/>
                <a:gd name="connsiteX4" fmla="*/ 1610637 w 1698635"/>
                <a:gd name="connsiteY4" fmla="*/ 820611 h 1371454"/>
                <a:gd name="connsiteX5" fmla="*/ 739316 w 1698635"/>
                <a:gd name="connsiteY5" fmla="*/ 1133010 h 1371454"/>
                <a:gd name="connsiteX6" fmla="*/ 586844 w 1698635"/>
                <a:gd name="connsiteY6" fmla="*/ 1371454 h 1371454"/>
                <a:gd name="connsiteX0" fmla="*/ 495404 w 1698635"/>
                <a:gd name="connsiteY0" fmla="*/ 1280014 h 1388873"/>
                <a:gd name="connsiteX1" fmla="*/ 431917 w 1698635"/>
                <a:gd name="connsiteY1" fmla="*/ 1064358 h 1388873"/>
                <a:gd name="connsiteX2" fmla="*/ 237611 w 1698635"/>
                <a:gd name="connsiteY2" fmla="*/ 174271 h 1388873"/>
                <a:gd name="connsiteX3" fmla="*/ 1108311 w 1698635"/>
                <a:gd name="connsiteY3" fmla="*/ 27156 h 1388873"/>
                <a:gd name="connsiteX4" fmla="*/ 1610637 w 1698635"/>
                <a:gd name="connsiteY4" fmla="*/ 820611 h 1388873"/>
                <a:gd name="connsiteX5" fmla="*/ 739316 w 1698635"/>
                <a:gd name="connsiteY5" fmla="*/ 1133010 h 1388873"/>
                <a:gd name="connsiteX6" fmla="*/ 453296 w 1698635"/>
                <a:gd name="connsiteY6" fmla="*/ 1388873 h 138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8635" h="1388873">
                  <a:moveTo>
                    <a:pt x="495404" y="1280014"/>
                  </a:moveTo>
                  <a:lnTo>
                    <a:pt x="431917" y="1064358"/>
                  </a:lnTo>
                  <a:cubicBezTo>
                    <a:pt x="-51580" y="881567"/>
                    <a:pt x="-147498" y="442181"/>
                    <a:pt x="237611" y="174271"/>
                  </a:cubicBezTo>
                  <a:cubicBezTo>
                    <a:pt x="462233" y="18008"/>
                    <a:pt x="799952" y="-39054"/>
                    <a:pt x="1108311" y="27156"/>
                  </a:cubicBezTo>
                  <a:cubicBezTo>
                    <a:pt x="1602426" y="133251"/>
                    <a:pt x="1840213" y="508849"/>
                    <a:pt x="1610637" y="820611"/>
                  </a:cubicBezTo>
                  <a:cubicBezTo>
                    <a:pt x="1449875" y="1038925"/>
                    <a:pt x="1099603" y="1164510"/>
                    <a:pt x="739316" y="1133010"/>
                  </a:cubicBezTo>
                  <a:cubicBezTo>
                    <a:pt x="658012" y="1182011"/>
                    <a:pt x="453296" y="1388873"/>
                    <a:pt x="453296" y="1388873"/>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41" name="矩形​​ 18"/>
            <p:cNvSpPr>
              <a:spLocks noChangeArrowheads="1"/>
            </p:cNvSpPr>
            <p:nvPr/>
          </p:nvSpPr>
          <p:spPr bwMode="auto">
            <a:xfrm>
              <a:off x="1857065" y="2392781"/>
              <a:ext cx="1354465" cy="106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700" kern="0" dirty="0">
                  <a:solidFill>
                    <a:schemeClr val="bg1"/>
                  </a:solidFill>
                  <a:latin typeface="微软雅黑" pitchFamily="34" charset="-122"/>
                  <a:ea typeface="微软雅黑" pitchFamily="34" charset="-122"/>
                  <a:cs typeface="Arial Unicode MS" pitchFamily="34" charset="-122"/>
                </a:rPr>
                <a:t>点击录</a:t>
              </a:r>
              <a:endParaRPr lang="en-US" altLang="zh-CN" sz="1700"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700"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4" name="组合 13"/>
          <p:cNvGrpSpPr/>
          <p:nvPr/>
        </p:nvGrpSpPr>
        <p:grpSpPr>
          <a:xfrm rot="224269">
            <a:off x="279511" y="281152"/>
            <a:ext cx="2890742" cy="506938"/>
            <a:chOff x="2816010" y="1089142"/>
            <a:chExt cx="3268157" cy="612534"/>
          </a:xfrm>
        </p:grpSpPr>
        <p:sp>
          <p:nvSpPr>
            <p:cNvPr id="15" name="任意多边形 14"/>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6" name="TextBox 15"/>
            <p:cNvSpPr txBox="1"/>
            <p:nvPr/>
          </p:nvSpPr>
          <p:spPr>
            <a:xfrm rot="21349957">
              <a:off x="3685260" y="1172146"/>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2017</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工作总结</a:t>
              </a:r>
            </a:p>
          </p:txBody>
        </p:sp>
        <p:sp>
          <p:nvSpPr>
            <p:cNvPr id="17" name="TextBox 16"/>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1</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287491424"/>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80">
                                          <p:stCondLst>
                                            <p:cond delay="0"/>
                                          </p:stCondLst>
                                        </p:cTn>
                                        <p:tgtEl>
                                          <p:spTgt spid="35"/>
                                        </p:tgtEl>
                                      </p:cBhvr>
                                    </p:animEffect>
                                    <p:anim calcmode="lin" valueType="num">
                                      <p:cBhvr>
                                        <p:cTn id="8"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13" dur="26">
                                          <p:stCondLst>
                                            <p:cond delay="650"/>
                                          </p:stCondLst>
                                        </p:cTn>
                                        <p:tgtEl>
                                          <p:spTgt spid="35"/>
                                        </p:tgtEl>
                                      </p:cBhvr>
                                      <p:to x="100000" y="60000"/>
                                    </p:animScale>
                                    <p:animScale>
                                      <p:cBhvr>
                                        <p:cTn id="14" dur="166" decel="50000">
                                          <p:stCondLst>
                                            <p:cond delay="676"/>
                                          </p:stCondLst>
                                        </p:cTn>
                                        <p:tgtEl>
                                          <p:spTgt spid="35"/>
                                        </p:tgtEl>
                                      </p:cBhvr>
                                      <p:to x="100000" y="100000"/>
                                    </p:animScale>
                                    <p:animScale>
                                      <p:cBhvr>
                                        <p:cTn id="15" dur="26">
                                          <p:stCondLst>
                                            <p:cond delay="1312"/>
                                          </p:stCondLst>
                                        </p:cTn>
                                        <p:tgtEl>
                                          <p:spTgt spid="35"/>
                                        </p:tgtEl>
                                      </p:cBhvr>
                                      <p:to x="100000" y="80000"/>
                                    </p:animScale>
                                    <p:animScale>
                                      <p:cBhvr>
                                        <p:cTn id="16" dur="166" decel="50000">
                                          <p:stCondLst>
                                            <p:cond delay="1338"/>
                                          </p:stCondLst>
                                        </p:cTn>
                                        <p:tgtEl>
                                          <p:spTgt spid="35"/>
                                        </p:tgtEl>
                                      </p:cBhvr>
                                      <p:to x="100000" y="100000"/>
                                    </p:animScale>
                                    <p:animScale>
                                      <p:cBhvr>
                                        <p:cTn id="17" dur="26">
                                          <p:stCondLst>
                                            <p:cond delay="1642"/>
                                          </p:stCondLst>
                                        </p:cTn>
                                        <p:tgtEl>
                                          <p:spTgt spid="35"/>
                                        </p:tgtEl>
                                      </p:cBhvr>
                                      <p:to x="100000" y="90000"/>
                                    </p:animScale>
                                    <p:animScale>
                                      <p:cBhvr>
                                        <p:cTn id="18" dur="166" decel="50000">
                                          <p:stCondLst>
                                            <p:cond delay="1668"/>
                                          </p:stCondLst>
                                        </p:cTn>
                                        <p:tgtEl>
                                          <p:spTgt spid="35"/>
                                        </p:tgtEl>
                                      </p:cBhvr>
                                      <p:to x="100000" y="100000"/>
                                    </p:animScale>
                                    <p:animScale>
                                      <p:cBhvr>
                                        <p:cTn id="19" dur="26">
                                          <p:stCondLst>
                                            <p:cond delay="1808"/>
                                          </p:stCondLst>
                                        </p:cTn>
                                        <p:tgtEl>
                                          <p:spTgt spid="35"/>
                                        </p:tgtEl>
                                      </p:cBhvr>
                                      <p:to x="100000" y="95000"/>
                                    </p:animScale>
                                    <p:animScale>
                                      <p:cBhvr>
                                        <p:cTn id="20" dur="166" decel="50000">
                                          <p:stCondLst>
                                            <p:cond delay="1834"/>
                                          </p:stCondLst>
                                        </p:cTn>
                                        <p:tgtEl>
                                          <p:spTgt spid="35"/>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36"/>
                                        </p:tgtEl>
                                        <p:attrNameLst>
                                          <p:attrName>style.visibility</p:attrName>
                                        </p:attrNameLst>
                                      </p:cBhvr>
                                      <p:to>
                                        <p:strVal val="visible"/>
                                      </p:to>
                                    </p:set>
                                    <p:animEffect transition="in" filter="wipe(down)">
                                      <p:cBhvr>
                                        <p:cTn id="23" dur="580">
                                          <p:stCondLst>
                                            <p:cond delay="0"/>
                                          </p:stCondLst>
                                        </p:cTn>
                                        <p:tgtEl>
                                          <p:spTgt spid="36"/>
                                        </p:tgtEl>
                                      </p:cBhvr>
                                    </p:animEffect>
                                    <p:anim calcmode="lin" valueType="num">
                                      <p:cBhvr>
                                        <p:cTn id="24"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29" dur="26">
                                          <p:stCondLst>
                                            <p:cond delay="650"/>
                                          </p:stCondLst>
                                        </p:cTn>
                                        <p:tgtEl>
                                          <p:spTgt spid="36"/>
                                        </p:tgtEl>
                                      </p:cBhvr>
                                      <p:to x="100000" y="60000"/>
                                    </p:animScale>
                                    <p:animScale>
                                      <p:cBhvr>
                                        <p:cTn id="30" dur="166" decel="50000">
                                          <p:stCondLst>
                                            <p:cond delay="676"/>
                                          </p:stCondLst>
                                        </p:cTn>
                                        <p:tgtEl>
                                          <p:spTgt spid="36"/>
                                        </p:tgtEl>
                                      </p:cBhvr>
                                      <p:to x="100000" y="100000"/>
                                    </p:animScale>
                                    <p:animScale>
                                      <p:cBhvr>
                                        <p:cTn id="31" dur="26">
                                          <p:stCondLst>
                                            <p:cond delay="1312"/>
                                          </p:stCondLst>
                                        </p:cTn>
                                        <p:tgtEl>
                                          <p:spTgt spid="36"/>
                                        </p:tgtEl>
                                      </p:cBhvr>
                                      <p:to x="100000" y="80000"/>
                                    </p:animScale>
                                    <p:animScale>
                                      <p:cBhvr>
                                        <p:cTn id="32" dur="166" decel="50000">
                                          <p:stCondLst>
                                            <p:cond delay="1338"/>
                                          </p:stCondLst>
                                        </p:cTn>
                                        <p:tgtEl>
                                          <p:spTgt spid="36"/>
                                        </p:tgtEl>
                                      </p:cBhvr>
                                      <p:to x="100000" y="100000"/>
                                    </p:animScale>
                                    <p:animScale>
                                      <p:cBhvr>
                                        <p:cTn id="33" dur="26">
                                          <p:stCondLst>
                                            <p:cond delay="1642"/>
                                          </p:stCondLst>
                                        </p:cTn>
                                        <p:tgtEl>
                                          <p:spTgt spid="36"/>
                                        </p:tgtEl>
                                      </p:cBhvr>
                                      <p:to x="100000" y="90000"/>
                                    </p:animScale>
                                    <p:animScale>
                                      <p:cBhvr>
                                        <p:cTn id="34" dur="166" decel="50000">
                                          <p:stCondLst>
                                            <p:cond delay="1668"/>
                                          </p:stCondLst>
                                        </p:cTn>
                                        <p:tgtEl>
                                          <p:spTgt spid="36"/>
                                        </p:tgtEl>
                                      </p:cBhvr>
                                      <p:to x="100000" y="100000"/>
                                    </p:animScale>
                                    <p:animScale>
                                      <p:cBhvr>
                                        <p:cTn id="35" dur="26">
                                          <p:stCondLst>
                                            <p:cond delay="1808"/>
                                          </p:stCondLst>
                                        </p:cTn>
                                        <p:tgtEl>
                                          <p:spTgt spid="36"/>
                                        </p:tgtEl>
                                      </p:cBhvr>
                                      <p:to x="100000" y="95000"/>
                                    </p:animScale>
                                    <p:animScale>
                                      <p:cBhvr>
                                        <p:cTn id="36" dur="166" decel="50000">
                                          <p:stCondLst>
                                            <p:cond delay="1834"/>
                                          </p:stCondLst>
                                        </p:cTn>
                                        <p:tgtEl>
                                          <p:spTgt spid="36"/>
                                        </p:tgtEl>
                                      </p:cBhvr>
                                      <p:to x="100000" y="100000"/>
                                    </p:animScale>
                                  </p:childTnLst>
                                </p:cTn>
                              </p:par>
                              <p:par>
                                <p:cTn id="37" presetID="26" presetClass="entr" presetSubtype="0" fill="hold" nodeType="withEffect">
                                  <p:stCondLst>
                                    <p:cond delay="75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580">
                                          <p:stCondLst>
                                            <p:cond delay="0"/>
                                          </p:stCondLst>
                                        </p:cTn>
                                        <p:tgtEl>
                                          <p:spTgt spid="39"/>
                                        </p:tgtEl>
                                      </p:cBhvr>
                                    </p:animEffect>
                                    <p:anim calcmode="lin" valueType="num">
                                      <p:cBhvr>
                                        <p:cTn id="40"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45" dur="26">
                                          <p:stCondLst>
                                            <p:cond delay="650"/>
                                          </p:stCondLst>
                                        </p:cTn>
                                        <p:tgtEl>
                                          <p:spTgt spid="39"/>
                                        </p:tgtEl>
                                      </p:cBhvr>
                                      <p:to x="100000" y="60000"/>
                                    </p:animScale>
                                    <p:animScale>
                                      <p:cBhvr>
                                        <p:cTn id="46" dur="166" decel="50000">
                                          <p:stCondLst>
                                            <p:cond delay="676"/>
                                          </p:stCondLst>
                                        </p:cTn>
                                        <p:tgtEl>
                                          <p:spTgt spid="39"/>
                                        </p:tgtEl>
                                      </p:cBhvr>
                                      <p:to x="100000" y="100000"/>
                                    </p:animScale>
                                    <p:animScale>
                                      <p:cBhvr>
                                        <p:cTn id="47" dur="26">
                                          <p:stCondLst>
                                            <p:cond delay="1312"/>
                                          </p:stCondLst>
                                        </p:cTn>
                                        <p:tgtEl>
                                          <p:spTgt spid="39"/>
                                        </p:tgtEl>
                                      </p:cBhvr>
                                      <p:to x="100000" y="80000"/>
                                    </p:animScale>
                                    <p:animScale>
                                      <p:cBhvr>
                                        <p:cTn id="48" dur="166" decel="50000">
                                          <p:stCondLst>
                                            <p:cond delay="1338"/>
                                          </p:stCondLst>
                                        </p:cTn>
                                        <p:tgtEl>
                                          <p:spTgt spid="39"/>
                                        </p:tgtEl>
                                      </p:cBhvr>
                                      <p:to x="100000" y="100000"/>
                                    </p:animScale>
                                    <p:animScale>
                                      <p:cBhvr>
                                        <p:cTn id="49" dur="26">
                                          <p:stCondLst>
                                            <p:cond delay="1642"/>
                                          </p:stCondLst>
                                        </p:cTn>
                                        <p:tgtEl>
                                          <p:spTgt spid="39"/>
                                        </p:tgtEl>
                                      </p:cBhvr>
                                      <p:to x="100000" y="90000"/>
                                    </p:animScale>
                                    <p:animScale>
                                      <p:cBhvr>
                                        <p:cTn id="50" dur="166" decel="50000">
                                          <p:stCondLst>
                                            <p:cond delay="1668"/>
                                          </p:stCondLst>
                                        </p:cTn>
                                        <p:tgtEl>
                                          <p:spTgt spid="39"/>
                                        </p:tgtEl>
                                      </p:cBhvr>
                                      <p:to x="100000" y="100000"/>
                                    </p:animScale>
                                    <p:animScale>
                                      <p:cBhvr>
                                        <p:cTn id="51" dur="26">
                                          <p:stCondLst>
                                            <p:cond delay="1808"/>
                                          </p:stCondLst>
                                        </p:cTn>
                                        <p:tgtEl>
                                          <p:spTgt spid="39"/>
                                        </p:tgtEl>
                                      </p:cBhvr>
                                      <p:to x="100000" y="95000"/>
                                    </p:animScale>
                                    <p:animScale>
                                      <p:cBhvr>
                                        <p:cTn id="52" dur="166" decel="50000">
                                          <p:stCondLst>
                                            <p:cond delay="1834"/>
                                          </p:stCondLst>
                                        </p:cTn>
                                        <p:tgtEl>
                                          <p:spTgt spid="39"/>
                                        </p:tgtEl>
                                      </p:cBhvr>
                                      <p:to x="100000" y="100000"/>
                                    </p:animScale>
                                  </p:childTnLst>
                                </p:cTn>
                              </p:par>
                              <p:par>
                                <p:cTn id="53" presetID="22" presetClass="entr" presetSubtype="2" fill="hold" grpId="0" nodeType="withEffect">
                                  <p:stCondLst>
                                    <p:cond delay="1250"/>
                                  </p:stCondLst>
                                  <p:childTnLst>
                                    <p:set>
                                      <p:cBhvr>
                                        <p:cTn id="54" dur="1" fill="hold">
                                          <p:stCondLst>
                                            <p:cond delay="0"/>
                                          </p:stCondLst>
                                        </p:cTn>
                                        <p:tgtEl>
                                          <p:spTgt spid="3"/>
                                        </p:tgtEl>
                                        <p:attrNameLst>
                                          <p:attrName>style.visibility</p:attrName>
                                        </p:attrNameLst>
                                      </p:cBhvr>
                                      <p:to>
                                        <p:strVal val="visible"/>
                                      </p:to>
                                    </p:set>
                                    <p:animEffect transition="in" filter="wipe(right)">
                                      <p:cBhvr>
                                        <p:cTn id="55" dur="250"/>
                                        <p:tgtEl>
                                          <p:spTgt spid="3"/>
                                        </p:tgtEl>
                                      </p:cBhvr>
                                    </p:animEffect>
                                  </p:childTnLst>
                                </p:cTn>
                              </p:par>
                              <p:par>
                                <p:cTn id="56" presetID="22" presetClass="entr" presetSubtype="2" fill="hold" grpId="0" nodeType="withEffect">
                                  <p:stCondLst>
                                    <p:cond delay="1250"/>
                                  </p:stCondLst>
                                  <p:childTnLst>
                                    <p:set>
                                      <p:cBhvr>
                                        <p:cTn id="57" dur="1" fill="hold">
                                          <p:stCondLst>
                                            <p:cond delay="0"/>
                                          </p:stCondLst>
                                        </p:cTn>
                                        <p:tgtEl>
                                          <p:spTgt spid="2"/>
                                        </p:tgtEl>
                                        <p:attrNameLst>
                                          <p:attrName>style.visibility</p:attrName>
                                        </p:attrNameLst>
                                      </p:cBhvr>
                                      <p:to>
                                        <p:strVal val="visible"/>
                                      </p:to>
                                    </p:set>
                                    <p:animEffect transition="in" filter="wipe(right)">
                                      <p:cBhvr>
                                        <p:cTn id="58" dur="250"/>
                                        <p:tgtEl>
                                          <p:spTgt spid="2"/>
                                        </p:tgtEl>
                                      </p:cBhvr>
                                    </p:animEffect>
                                  </p:childTnLst>
                                </p:cTn>
                              </p:par>
                              <p:par>
                                <p:cTn id="59" presetID="22" presetClass="entr" presetSubtype="2" fill="hold" grpId="0" nodeType="withEffect">
                                  <p:stCondLst>
                                    <p:cond delay="1250"/>
                                  </p:stCondLst>
                                  <p:childTnLst>
                                    <p:set>
                                      <p:cBhvr>
                                        <p:cTn id="60" dur="1" fill="hold">
                                          <p:stCondLst>
                                            <p:cond delay="0"/>
                                          </p:stCondLst>
                                        </p:cTn>
                                        <p:tgtEl>
                                          <p:spTgt spid="4"/>
                                        </p:tgtEl>
                                        <p:attrNameLst>
                                          <p:attrName>style.visibility</p:attrName>
                                        </p:attrNameLst>
                                      </p:cBhvr>
                                      <p:to>
                                        <p:strVal val="visible"/>
                                      </p:to>
                                    </p:set>
                                    <p:animEffect transition="in" filter="wipe(right)">
                                      <p:cBhvr>
                                        <p:cTn id="61"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82510" y="3026564"/>
            <a:ext cx="1564979" cy="710673"/>
          </a:xfrm>
          <a:prstGeom prst="rect">
            <a:avLst/>
          </a:prstGeom>
        </p:spPr>
        <p:txBody>
          <a:bodyPr wrap="none" lIns="63722" tIns="31860" rIns="63722" bIns="31860">
            <a:spAutoFit/>
          </a:bodyPr>
          <a:lstStyle/>
          <a:p>
            <a:pPr>
              <a:lnSpc>
                <a:spcPct val="150000"/>
              </a:lnSpc>
            </a:pPr>
            <a:r>
              <a:rPr lang="zh-CN" altLang="en-US" sz="1400" dirty="0">
                <a:solidFill>
                  <a:schemeClr val="bg1"/>
                </a:solidFill>
                <a:latin typeface="微软雅黑" pitchFamily="34" charset="-122"/>
                <a:ea typeface="微软雅黑" pitchFamily="34" charset="-122"/>
              </a:rPr>
              <a:t>内容说明内容说明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内容说明内容说明</a:t>
            </a:r>
            <a:endParaRPr lang="en-US" altLang="zh-CN" sz="1400" dirty="0">
              <a:solidFill>
                <a:schemeClr val="bg1"/>
              </a:solidFill>
              <a:latin typeface="微软雅黑" pitchFamily="34" charset="-122"/>
              <a:ea typeface="微软雅黑" pitchFamily="34" charset="-122"/>
            </a:endParaRPr>
          </a:p>
        </p:txBody>
      </p:sp>
      <p:sp>
        <p:nvSpPr>
          <p:cNvPr id="20" name="矩形 19"/>
          <p:cNvSpPr/>
          <p:nvPr/>
        </p:nvSpPr>
        <p:spPr>
          <a:xfrm>
            <a:off x="3369944" y="3017272"/>
            <a:ext cx="1564979" cy="710673"/>
          </a:xfrm>
          <a:prstGeom prst="rect">
            <a:avLst/>
          </a:prstGeom>
        </p:spPr>
        <p:txBody>
          <a:bodyPr wrap="none" lIns="63722" tIns="31860" rIns="63722" bIns="31860">
            <a:spAutoFit/>
          </a:bodyPr>
          <a:lstStyle/>
          <a:p>
            <a:pPr>
              <a:lnSpc>
                <a:spcPct val="150000"/>
              </a:lnSpc>
            </a:pPr>
            <a:r>
              <a:rPr lang="zh-CN" altLang="en-US" sz="1400" dirty="0">
                <a:solidFill>
                  <a:schemeClr val="bg1"/>
                </a:solidFill>
                <a:latin typeface="微软雅黑" pitchFamily="34" charset="-122"/>
                <a:ea typeface="微软雅黑" pitchFamily="34" charset="-122"/>
              </a:rPr>
              <a:t>内容说明内容说明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内容说明内容说明</a:t>
            </a:r>
            <a:endParaRPr lang="en-US" altLang="zh-CN" sz="1400" dirty="0">
              <a:solidFill>
                <a:schemeClr val="bg1"/>
              </a:solidFill>
              <a:latin typeface="微软雅黑" pitchFamily="34" charset="-122"/>
              <a:ea typeface="微软雅黑" pitchFamily="34" charset="-122"/>
            </a:endParaRPr>
          </a:p>
        </p:txBody>
      </p:sp>
      <p:sp>
        <p:nvSpPr>
          <p:cNvPr id="21" name="矩形 20"/>
          <p:cNvSpPr/>
          <p:nvPr/>
        </p:nvSpPr>
        <p:spPr>
          <a:xfrm>
            <a:off x="5786223" y="3062076"/>
            <a:ext cx="1564979" cy="710673"/>
          </a:xfrm>
          <a:prstGeom prst="rect">
            <a:avLst/>
          </a:prstGeom>
        </p:spPr>
        <p:txBody>
          <a:bodyPr wrap="none" lIns="63722" tIns="31860" rIns="63722" bIns="31860">
            <a:spAutoFit/>
          </a:bodyPr>
          <a:lstStyle/>
          <a:p>
            <a:pPr>
              <a:lnSpc>
                <a:spcPct val="150000"/>
              </a:lnSpc>
            </a:pPr>
            <a:r>
              <a:rPr lang="zh-CN" altLang="en-US" sz="1400" dirty="0">
                <a:solidFill>
                  <a:schemeClr val="bg1"/>
                </a:solidFill>
                <a:latin typeface="微软雅黑" pitchFamily="34" charset="-122"/>
                <a:ea typeface="微软雅黑" pitchFamily="34" charset="-122"/>
              </a:rPr>
              <a:t>内容说明内容说明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内容说明内容说明</a:t>
            </a:r>
            <a:endParaRPr lang="en-US" altLang="zh-CN" sz="1400" dirty="0">
              <a:solidFill>
                <a:schemeClr val="bg1"/>
              </a:solidFill>
              <a:latin typeface="微软雅黑" pitchFamily="34" charset="-122"/>
              <a:ea typeface="微软雅黑" pitchFamily="34" charset="-122"/>
            </a:endParaRPr>
          </a:p>
        </p:txBody>
      </p:sp>
      <p:grpSp>
        <p:nvGrpSpPr>
          <p:cNvPr id="16" name="组合 15"/>
          <p:cNvGrpSpPr/>
          <p:nvPr/>
        </p:nvGrpSpPr>
        <p:grpSpPr>
          <a:xfrm>
            <a:off x="832929" y="1192993"/>
            <a:ext cx="1817729" cy="1642297"/>
            <a:chOff x="941676" y="1441496"/>
            <a:chExt cx="2055052" cy="1984393"/>
          </a:xfrm>
        </p:grpSpPr>
        <p:grpSp>
          <p:nvGrpSpPr>
            <p:cNvPr id="2" name="组合 1"/>
            <p:cNvGrpSpPr/>
            <p:nvPr/>
          </p:nvGrpSpPr>
          <p:grpSpPr>
            <a:xfrm>
              <a:off x="1137346" y="2002153"/>
              <a:ext cx="1594063" cy="1200162"/>
              <a:chOff x="1471831" y="2504403"/>
              <a:chExt cx="1445953" cy="1071514"/>
            </a:xfrm>
          </p:grpSpPr>
          <p:grpSp>
            <p:nvGrpSpPr>
              <p:cNvPr id="4" name="组合 3"/>
              <p:cNvGrpSpPr/>
              <p:nvPr/>
            </p:nvGrpSpPr>
            <p:grpSpPr>
              <a:xfrm>
                <a:off x="1948151" y="2504403"/>
                <a:ext cx="497352" cy="490540"/>
                <a:chOff x="1912141" y="1824035"/>
                <a:chExt cx="488159" cy="490540"/>
              </a:xfrm>
              <a:solidFill>
                <a:srgbClr val="FFFFFF"/>
              </a:solidFill>
            </p:grpSpPr>
            <p:sp>
              <p:nvSpPr>
                <p:cNvPr id="6" name="饼形 5"/>
                <p:cNvSpPr/>
                <p:nvPr/>
              </p:nvSpPr>
              <p:spPr>
                <a:xfrm>
                  <a:off x="1912141" y="1847847"/>
                  <a:ext cx="466728" cy="466728"/>
                </a:xfrm>
                <a:prstGeom prst="pie">
                  <a:avLst>
                    <a:gd name="adj1" fmla="val 2668795"/>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7" name="饼形 6"/>
                <p:cNvSpPr/>
                <p:nvPr/>
              </p:nvSpPr>
              <p:spPr>
                <a:xfrm>
                  <a:off x="1933572" y="1824035"/>
                  <a:ext cx="466728" cy="466728"/>
                </a:xfrm>
                <a:prstGeom prst="pie">
                  <a:avLst>
                    <a:gd name="adj1" fmla="val 16168367"/>
                    <a:gd name="adj2" fmla="val 215999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5" name="TextBox 4"/>
              <p:cNvSpPr txBox="1"/>
              <p:nvPr/>
            </p:nvSpPr>
            <p:spPr>
              <a:xfrm>
                <a:off x="1471831" y="2978274"/>
                <a:ext cx="1445953" cy="597643"/>
              </a:xfrm>
              <a:prstGeom prst="rect">
                <a:avLst/>
              </a:prstGeom>
              <a:noFill/>
            </p:spPr>
            <p:txBody>
              <a:bodyPr wrap="square" rtlCol="0">
                <a:spAutoFit/>
              </a:bodyPr>
              <a:lstStyle/>
              <a:p>
                <a:pPr algn="ctr"/>
                <a:r>
                  <a:rPr lang="zh-CN" altLang="en-US" b="1" dirty="0" smtClean="0">
                    <a:solidFill>
                      <a:srgbClr val="FFFFFF"/>
                    </a:solidFill>
                    <a:latin typeface="微软雅黑" pitchFamily="34" charset="-122"/>
                    <a:ea typeface="微软雅黑" pitchFamily="34" charset="-122"/>
                  </a:rPr>
                  <a:t>点击</a:t>
                </a:r>
                <a:endParaRPr lang="en-US" altLang="zh-CN" b="1" dirty="0" smtClean="0">
                  <a:solidFill>
                    <a:srgbClr val="FFFFFF"/>
                  </a:solidFill>
                  <a:latin typeface="微软雅黑" pitchFamily="34" charset="-122"/>
                  <a:ea typeface="微软雅黑" pitchFamily="34" charset="-122"/>
                </a:endParaRPr>
              </a:p>
              <a:p>
                <a:pPr algn="ctr"/>
                <a:r>
                  <a:rPr lang="zh-CN" altLang="en-US" b="1" dirty="0" smtClean="0">
                    <a:solidFill>
                      <a:srgbClr val="FFFFFF"/>
                    </a:solidFill>
                    <a:latin typeface="微软雅黑" pitchFamily="34" charset="-122"/>
                    <a:ea typeface="微软雅黑" pitchFamily="34" charset="-122"/>
                  </a:rPr>
                  <a:t>增加内容</a:t>
                </a:r>
                <a:endParaRPr lang="zh-CN" altLang="en-US" b="1" dirty="0">
                  <a:solidFill>
                    <a:srgbClr val="FFFFFF"/>
                  </a:solidFill>
                  <a:latin typeface="微软雅黑" pitchFamily="34" charset="-122"/>
                  <a:ea typeface="微软雅黑" pitchFamily="34" charset="-122"/>
                </a:endParaRPr>
              </a:p>
            </p:txBody>
          </p:sp>
        </p:grpSp>
        <p:sp>
          <p:nvSpPr>
            <p:cNvPr id="23" name="椭圆 7"/>
            <p:cNvSpPr/>
            <p:nvPr/>
          </p:nvSpPr>
          <p:spPr>
            <a:xfrm rot="3929279">
              <a:off x="977005" y="1406167"/>
              <a:ext cx="1984393" cy="2055052"/>
            </a:xfrm>
            <a:custGeom>
              <a:avLst/>
              <a:gdLst>
                <a:gd name="connsiteX0" fmla="*/ 0 w 508272"/>
                <a:gd name="connsiteY0" fmla="*/ 254136 h 508272"/>
                <a:gd name="connsiteX1" fmla="*/ 254136 w 508272"/>
                <a:gd name="connsiteY1" fmla="*/ 0 h 508272"/>
                <a:gd name="connsiteX2" fmla="*/ 508272 w 508272"/>
                <a:gd name="connsiteY2" fmla="*/ 254136 h 508272"/>
                <a:gd name="connsiteX3" fmla="*/ 254136 w 508272"/>
                <a:gd name="connsiteY3" fmla="*/ 508272 h 508272"/>
                <a:gd name="connsiteX4" fmla="*/ 0 w 508272"/>
                <a:gd name="connsiteY4" fmla="*/ 254136 h 508272"/>
                <a:gd name="connsiteX0" fmla="*/ 254136 w 508272"/>
                <a:gd name="connsiteY0" fmla="*/ 0 h 508272"/>
                <a:gd name="connsiteX1" fmla="*/ 508272 w 508272"/>
                <a:gd name="connsiteY1" fmla="*/ 254136 h 508272"/>
                <a:gd name="connsiteX2" fmla="*/ 254136 w 508272"/>
                <a:gd name="connsiteY2" fmla="*/ 508272 h 508272"/>
                <a:gd name="connsiteX3" fmla="*/ 0 w 508272"/>
                <a:gd name="connsiteY3" fmla="*/ 254136 h 508272"/>
                <a:gd name="connsiteX4" fmla="*/ 345576 w 508272"/>
                <a:gd name="connsiteY4" fmla="*/ 91440 h 50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272" h="508272">
                  <a:moveTo>
                    <a:pt x="254136" y="0"/>
                  </a:moveTo>
                  <a:cubicBezTo>
                    <a:pt x="394491" y="0"/>
                    <a:pt x="508272" y="113781"/>
                    <a:pt x="508272" y="254136"/>
                  </a:cubicBezTo>
                  <a:cubicBezTo>
                    <a:pt x="508272" y="394491"/>
                    <a:pt x="394491" y="508272"/>
                    <a:pt x="254136" y="508272"/>
                  </a:cubicBezTo>
                  <a:cubicBezTo>
                    <a:pt x="113781" y="508272"/>
                    <a:pt x="0" y="394491"/>
                    <a:pt x="0" y="254136"/>
                  </a:cubicBezTo>
                  <a:cubicBezTo>
                    <a:pt x="0" y="113781"/>
                    <a:pt x="113781" y="0"/>
                    <a:pt x="345576" y="9144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2D2D2D"/>
                </a:solidFill>
                <a:latin typeface="微软雅黑" pitchFamily="34" charset="-122"/>
                <a:ea typeface="微软雅黑" pitchFamily="34" charset="-122"/>
              </a:endParaRPr>
            </a:p>
          </p:txBody>
        </p:sp>
      </p:grpSp>
      <p:grpSp>
        <p:nvGrpSpPr>
          <p:cNvPr id="9" name="组合 8"/>
          <p:cNvGrpSpPr/>
          <p:nvPr/>
        </p:nvGrpSpPr>
        <p:grpSpPr>
          <a:xfrm>
            <a:off x="3214338" y="1192993"/>
            <a:ext cx="1817729" cy="1642297"/>
            <a:chOff x="3634001" y="1441496"/>
            <a:chExt cx="2055052" cy="1984393"/>
          </a:xfrm>
        </p:grpSpPr>
        <p:grpSp>
          <p:nvGrpSpPr>
            <p:cNvPr id="8" name="组合 7"/>
            <p:cNvGrpSpPr/>
            <p:nvPr/>
          </p:nvGrpSpPr>
          <p:grpSpPr>
            <a:xfrm>
              <a:off x="3937656" y="2004131"/>
              <a:ext cx="1455872" cy="1199075"/>
              <a:chOff x="4011955" y="2506167"/>
              <a:chExt cx="1320602" cy="1070543"/>
            </a:xfrm>
          </p:grpSpPr>
          <p:sp>
            <p:nvSpPr>
              <p:cNvPr id="10" name="TextBox 9"/>
              <p:cNvSpPr txBox="1"/>
              <p:nvPr/>
            </p:nvSpPr>
            <p:spPr>
              <a:xfrm>
                <a:off x="4011955" y="2979067"/>
                <a:ext cx="1320602" cy="597643"/>
              </a:xfrm>
              <a:prstGeom prst="rect">
                <a:avLst/>
              </a:prstGeom>
              <a:noFill/>
            </p:spPr>
            <p:txBody>
              <a:bodyPr wrap="square" rtlCol="0">
                <a:spAutoFit/>
              </a:bodyPr>
              <a:lstStyle/>
              <a:p>
                <a:pPr algn="ctr"/>
                <a:r>
                  <a:rPr lang="zh-CN" altLang="en-US" b="1" dirty="0">
                    <a:solidFill>
                      <a:srgbClr val="FFFFFF"/>
                    </a:solidFill>
                    <a:latin typeface="微软雅黑" pitchFamily="34" charset="-122"/>
                    <a:ea typeface="微软雅黑" pitchFamily="34" charset="-122"/>
                  </a:rPr>
                  <a:t>点击</a:t>
                </a:r>
                <a:endParaRPr lang="en-US" altLang="zh-CN" b="1" dirty="0">
                  <a:solidFill>
                    <a:srgbClr val="FFFFFF"/>
                  </a:solidFill>
                  <a:latin typeface="微软雅黑" pitchFamily="34" charset="-122"/>
                  <a:ea typeface="微软雅黑" pitchFamily="34" charset="-122"/>
                </a:endParaRPr>
              </a:p>
              <a:p>
                <a:pPr algn="ctr"/>
                <a:r>
                  <a:rPr lang="zh-CN" altLang="en-US" b="1" dirty="0">
                    <a:solidFill>
                      <a:srgbClr val="FFFFFF"/>
                    </a:solidFill>
                    <a:latin typeface="微软雅黑" pitchFamily="34" charset="-122"/>
                    <a:ea typeface="微软雅黑" pitchFamily="34" charset="-122"/>
                  </a:rPr>
                  <a:t>增加内容</a:t>
                </a:r>
              </a:p>
            </p:txBody>
          </p:sp>
          <p:grpSp>
            <p:nvGrpSpPr>
              <p:cNvPr id="11" name="组合 10"/>
              <p:cNvGrpSpPr/>
              <p:nvPr/>
            </p:nvGrpSpPr>
            <p:grpSpPr>
              <a:xfrm>
                <a:off x="4341940" y="2506167"/>
                <a:ext cx="680075" cy="468662"/>
                <a:chOff x="2409665" y="939861"/>
                <a:chExt cx="5638961" cy="3959164"/>
              </a:xfrm>
              <a:solidFill>
                <a:srgbClr val="FFFFFF"/>
              </a:solidFill>
            </p:grpSpPr>
            <p:sp>
              <p:nvSpPr>
                <p:cNvPr id="12"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itchFamily="34" charset="-122"/>
                    <a:ea typeface="微软雅黑" pitchFamily="34" charset="-122"/>
                  </a:endParaRPr>
                </a:p>
              </p:txBody>
            </p:sp>
            <p:sp>
              <p:nvSpPr>
                <p:cNvPr id="13"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itchFamily="34" charset="-122"/>
                    <a:ea typeface="微软雅黑" pitchFamily="34" charset="-122"/>
                  </a:endParaRPr>
                </a:p>
              </p:txBody>
            </p:sp>
            <p:sp>
              <p:nvSpPr>
                <p:cNvPr id="14"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itchFamily="34" charset="-122"/>
                    <a:ea typeface="微软雅黑" pitchFamily="34" charset="-122"/>
                  </a:endParaRPr>
                </a:p>
              </p:txBody>
            </p:sp>
          </p:grpSp>
        </p:grpSp>
        <p:sp>
          <p:nvSpPr>
            <p:cNvPr id="24" name="椭圆 7"/>
            <p:cNvSpPr/>
            <p:nvPr/>
          </p:nvSpPr>
          <p:spPr>
            <a:xfrm rot="3929279">
              <a:off x="3669330" y="1406167"/>
              <a:ext cx="1984393" cy="2055052"/>
            </a:xfrm>
            <a:custGeom>
              <a:avLst/>
              <a:gdLst>
                <a:gd name="connsiteX0" fmla="*/ 0 w 508272"/>
                <a:gd name="connsiteY0" fmla="*/ 254136 h 508272"/>
                <a:gd name="connsiteX1" fmla="*/ 254136 w 508272"/>
                <a:gd name="connsiteY1" fmla="*/ 0 h 508272"/>
                <a:gd name="connsiteX2" fmla="*/ 508272 w 508272"/>
                <a:gd name="connsiteY2" fmla="*/ 254136 h 508272"/>
                <a:gd name="connsiteX3" fmla="*/ 254136 w 508272"/>
                <a:gd name="connsiteY3" fmla="*/ 508272 h 508272"/>
                <a:gd name="connsiteX4" fmla="*/ 0 w 508272"/>
                <a:gd name="connsiteY4" fmla="*/ 254136 h 508272"/>
                <a:gd name="connsiteX0" fmla="*/ 254136 w 508272"/>
                <a:gd name="connsiteY0" fmla="*/ 0 h 508272"/>
                <a:gd name="connsiteX1" fmla="*/ 508272 w 508272"/>
                <a:gd name="connsiteY1" fmla="*/ 254136 h 508272"/>
                <a:gd name="connsiteX2" fmla="*/ 254136 w 508272"/>
                <a:gd name="connsiteY2" fmla="*/ 508272 h 508272"/>
                <a:gd name="connsiteX3" fmla="*/ 0 w 508272"/>
                <a:gd name="connsiteY3" fmla="*/ 254136 h 508272"/>
                <a:gd name="connsiteX4" fmla="*/ 345576 w 508272"/>
                <a:gd name="connsiteY4" fmla="*/ 91440 h 50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272" h="508272">
                  <a:moveTo>
                    <a:pt x="254136" y="0"/>
                  </a:moveTo>
                  <a:cubicBezTo>
                    <a:pt x="394491" y="0"/>
                    <a:pt x="508272" y="113781"/>
                    <a:pt x="508272" y="254136"/>
                  </a:cubicBezTo>
                  <a:cubicBezTo>
                    <a:pt x="508272" y="394491"/>
                    <a:pt x="394491" y="508272"/>
                    <a:pt x="254136" y="508272"/>
                  </a:cubicBezTo>
                  <a:cubicBezTo>
                    <a:pt x="113781" y="508272"/>
                    <a:pt x="0" y="394491"/>
                    <a:pt x="0" y="254136"/>
                  </a:cubicBezTo>
                  <a:cubicBezTo>
                    <a:pt x="0" y="113781"/>
                    <a:pt x="113781" y="0"/>
                    <a:pt x="345576" y="9144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2D2D2D"/>
                </a:solidFill>
                <a:latin typeface="微软雅黑" pitchFamily="34" charset="-122"/>
                <a:ea typeface="微软雅黑" pitchFamily="34" charset="-122"/>
              </a:endParaRPr>
            </a:p>
          </p:txBody>
        </p:sp>
      </p:grpSp>
      <p:grpSp>
        <p:nvGrpSpPr>
          <p:cNvPr id="3" name="组合 2"/>
          <p:cNvGrpSpPr/>
          <p:nvPr/>
        </p:nvGrpSpPr>
        <p:grpSpPr>
          <a:xfrm>
            <a:off x="5711034" y="1192992"/>
            <a:ext cx="1817729" cy="1642297"/>
            <a:chOff x="6456666" y="1441495"/>
            <a:chExt cx="2055052" cy="1984393"/>
          </a:xfrm>
        </p:grpSpPr>
        <p:grpSp>
          <p:nvGrpSpPr>
            <p:cNvPr id="15" name="组合 14"/>
            <p:cNvGrpSpPr/>
            <p:nvPr/>
          </p:nvGrpSpPr>
          <p:grpSpPr>
            <a:xfrm>
              <a:off x="6679118" y="1975486"/>
              <a:ext cx="1594063" cy="1230390"/>
              <a:chOff x="6498698" y="2480592"/>
              <a:chExt cx="1445953" cy="1098501"/>
            </a:xfrm>
          </p:grpSpPr>
          <p:sp>
            <p:nvSpPr>
              <p:cNvPr id="17" name="TextBox 16"/>
              <p:cNvSpPr txBox="1"/>
              <p:nvPr/>
            </p:nvSpPr>
            <p:spPr>
              <a:xfrm>
                <a:off x="6498698" y="2981450"/>
                <a:ext cx="1445953" cy="597643"/>
              </a:xfrm>
              <a:prstGeom prst="rect">
                <a:avLst/>
              </a:prstGeom>
              <a:noFill/>
            </p:spPr>
            <p:txBody>
              <a:bodyPr wrap="square" rtlCol="0">
                <a:spAutoFit/>
              </a:bodyPr>
              <a:lstStyle/>
              <a:p>
                <a:pPr algn="ctr"/>
                <a:r>
                  <a:rPr lang="zh-CN" altLang="en-US" b="1" dirty="0">
                    <a:solidFill>
                      <a:srgbClr val="FFFFFF"/>
                    </a:solidFill>
                    <a:latin typeface="微软雅黑" pitchFamily="34" charset="-122"/>
                    <a:ea typeface="微软雅黑" pitchFamily="34" charset="-122"/>
                  </a:rPr>
                  <a:t>点击</a:t>
                </a:r>
                <a:endParaRPr lang="en-US" altLang="zh-CN" b="1" dirty="0">
                  <a:solidFill>
                    <a:srgbClr val="FFFFFF"/>
                  </a:solidFill>
                  <a:latin typeface="微软雅黑" pitchFamily="34" charset="-122"/>
                  <a:ea typeface="微软雅黑" pitchFamily="34" charset="-122"/>
                </a:endParaRPr>
              </a:p>
              <a:p>
                <a:pPr algn="ctr"/>
                <a:r>
                  <a:rPr lang="zh-CN" altLang="en-US" b="1" dirty="0">
                    <a:solidFill>
                      <a:srgbClr val="FFFFFF"/>
                    </a:solidFill>
                    <a:latin typeface="微软雅黑" pitchFamily="34" charset="-122"/>
                    <a:ea typeface="微软雅黑" pitchFamily="34" charset="-122"/>
                  </a:rPr>
                  <a:t>增加内容</a:t>
                </a:r>
              </a:p>
            </p:txBody>
          </p:sp>
          <p:sp>
            <p:nvSpPr>
              <p:cNvPr id="18" name="矩形 25"/>
              <p:cNvSpPr/>
              <p:nvPr/>
            </p:nvSpPr>
            <p:spPr>
              <a:xfrm>
                <a:off x="6966639" y="2480592"/>
                <a:ext cx="522714" cy="519165"/>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5" name="椭圆 7"/>
            <p:cNvSpPr/>
            <p:nvPr/>
          </p:nvSpPr>
          <p:spPr>
            <a:xfrm rot="3929279">
              <a:off x="6491995" y="1406166"/>
              <a:ext cx="1984393" cy="2055052"/>
            </a:xfrm>
            <a:custGeom>
              <a:avLst/>
              <a:gdLst>
                <a:gd name="connsiteX0" fmla="*/ 0 w 508272"/>
                <a:gd name="connsiteY0" fmla="*/ 254136 h 508272"/>
                <a:gd name="connsiteX1" fmla="*/ 254136 w 508272"/>
                <a:gd name="connsiteY1" fmla="*/ 0 h 508272"/>
                <a:gd name="connsiteX2" fmla="*/ 508272 w 508272"/>
                <a:gd name="connsiteY2" fmla="*/ 254136 h 508272"/>
                <a:gd name="connsiteX3" fmla="*/ 254136 w 508272"/>
                <a:gd name="connsiteY3" fmla="*/ 508272 h 508272"/>
                <a:gd name="connsiteX4" fmla="*/ 0 w 508272"/>
                <a:gd name="connsiteY4" fmla="*/ 254136 h 508272"/>
                <a:gd name="connsiteX0" fmla="*/ 254136 w 508272"/>
                <a:gd name="connsiteY0" fmla="*/ 0 h 508272"/>
                <a:gd name="connsiteX1" fmla="*/ 508272 w 508272"/>
                <a:gd name="connsiteY1" fmla="*/ 254136 h 508272"/>
                <a:gd name="connsiteX2" fmla="*/ 254136 w 508272"/>
                <a:gd name="connsiteY2" fmla="*/ 508272 h 508272"/>
                <a:gd name="connsiteX3" fmla="*/ 0 w 508272"/>
                <a:gd name="connsiteY3" fmla="*/ 254136 h 508272"/>
                <a:gd name="connsiteX4" fmla="*/ 345576 w 508272"/>
                <a:gd name="connsiteY4" fmla="*/ 91440 h 50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272" h="508272">
                  <a:moveTo>
                    <a:pt x="254136" y="0"/>
                  </a:moveTo>
                  <a:cubicBezTo>
                    <a:pt x="394491" y="0"/>
                    <a:pt x="508272" y="113781"/>
                    <a:pt x="508272" y="254136"/>
                  </a:cubicBezTo>
                  <a:cubicBezTo>
                    <a:pt x="508272" y="394491"/>
                    <a:pt x="394491" y="508272"/>
                    <a:pt x="254136" y="508272"/>
                  </a:cubicBezTo>
                  <a:cubicBezTo>
                    <a:pt x="113781" y="508272"/>
                    <a:pt x="0" y="394491"/>
                    <a:pt x="0" y="254136"/>
                  </a:cubicBezTo>
                  <a:cubicBezTo>
                    <a:pt x="0" y="113781"/>
                    <a:pt x="113781" y="0"/>
                    <a:pt x="345576" y="91440"/>
                  </a:cubicBez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2D2D2D"/>
                </a:solidFill>
                <a:latin typeface="微软雅黑" pitchFamily="34" charset="-122"/>
                <a:ea typeface="微软雅黑" pitchFamily="34" charset="-122"/>
              </a:endParaRPr>
            </a:p>
          </p:txBody>
        </p:sp>
      </p:grpSp>
      <p:grpSp>
        <p:nvGrpSpPr>
          <p:cNvPr id="22" name="组合 21"/>
          <p:cNvGrpSpPr/>
          <p:nvPr/>
        </p:nvGrpSpPr>
        <p:grpSpPr>
          <a:xfrm rot="224269">
            <a:off x="279511" y="281152"/>
            <a:ext cx="2890742" cy="506938"/>
            <a:chOff x="2816010" y="1089142"/>
            <a:chExt cx="3268157" cy="612534"/>
          </a:xfrm>
        </p:grpSpPr>
        <p:sp>
          <p:nvSpPr>
            <p:cNvPr id="26" name="任意多边形 25"/>
            <p:cNvSpPr/>
            <p:nvPr/>
          </p:nvSpPr>
          <p:spPr>
            <a:xfrm>
              <a:off x="2824132" y="1089142"/>
              <a:ext cx="3260035" cy="529173"/>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7" name="TextBox 26"/>
            <p:cNvSpPr txBox="1"/>
            <p:nvPr/>
          </p:nvSpPr>
          <p:spPr>
            <a:xfrm rot="21349957">
              <a:off x="3685260" y="1172146"/>
              <a:ext cx="2021067" cy="427670"/>
            </a:xfrm>
            <a:prstGeom prst="rect">
              <a:avLst/>
            </a:prstGeom>
            <a:noFill/>
          </p:spPr>
          <p:txBody>
            <a:bodyPr wrap="none" rtlCol="0">
              <a:spAutoFit/>
            </a:bodyPr>
            <a:lstStyle/>
            <a:p>
              <a:pPr algn="ctr"/>
              <a:r>
                <a:rPr lang="en-US" altLang="zh-CN" sz="1700" dirty="0" smtClean="0">
                  <a:solidFill>
                    <a:schemeClr val="bg1"/>
                  </a:solidFill>
                  <a:latin typeface="微软雅黑" pitchFamily="34" charset="-122"/>
                  <a:ea typeface="微软雅黑" pitchFamily="34" charset="-122"/>
                </a:rPr>
                <a:t>2017</a:t>
              </a:r>
              <a:r>
                <a:rPr lang="zh-CN" altLang="en-US" sz="1700" dirty="0" smtClean="0">
                  <a:solidFill>
                    <a:schemeClr val="bg1"/>
                  </a:solidFill>
                  <a:latin typeface="微软雅黑" pitchFamily="34" charset="-122"/>
                  <a:ea typeface="微软雅黑" pitchFamily="34" charset="-122"/>
                </a:rPr>
                <a:t>年</a:t>
              </a:r>
              <a:r>
                <a:rPr lang="zh-CN" altLang="en-US" sz="1700" dirty="0">
                  <a:solidFill>
                    <a:schemeClr val="bg1"/>
                  </a:solidFill>
                  <a:latin typeface="微软雅黑" pitchFamily="34" charset="-122"/>
                  <a:ea typeface="微软雅黑" pitchFamily="34" charset="-122"/>
                </a:rPr>
                <a:t>工作总结</a:t>
              </a:r>
            </a:p>
          </p:txBody>
        </p:sp>
        <p:sp>
          <p:nvSpPr>
            <p:cNvPr id="28" name="TextBox 27"/>
            <p:cNvSpPr txBox="1"/>
            <p:nvPr/>
          </p:nvSpPr>
          <p:spPr>
            <a:xfrm>
              <a:off x="2816010" y="1143845"/>
              <a:ext cx="422627" cy="557831"/>
            </a:xfrm>
            <a:prstGeom prst="rect">
              <a:avLst/>
            </a:prstGeom>
            <a:noFill/>
          </p:spPr>
          <p:txBody>
            <a:bodyPr wrap="none" rtlCol="0">
              <a:spAutoFit/>
            </a:bodyPr>
            <a:lstStyle/>
            <a:p>
              <a:pPr algn="ctr"/>
              <a:r>
                <a:rPr lang="en-US" altLang="zh-CN" sz="2400" b="1" dirty="0">
                  <a:solidFill>
                    <a:schemeClr val="bg1"/>
                  </a:solidFill>
                  <a:latin typeface="微软雅黑" pitchFamily="34" charset="-122"/>
                  <a:ea typeface="微软雅黑" pitchFamily="34" charset="-122"/>
                </a:rPr>
                <a:t>1</a:t>
              </a:r>
              <a:endParaRPr lang="zh-CN" altLang="en-US"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287491424"/>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randombar(horizontal)">
                                      <p:cBhvr>
                                        <p:cTn id="23" dur="500"/>
                                        <p:tgtEl>
                                          <p:spTgt spid="20"/>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randombar(horizontal)">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982</TotalTime>
  <Words>1592</Words>
  <Application>Microsoft Office PowerPoint</Application>
  <PresentationFormat>自定义</PresentationFormat>
  <Paragraphs>486</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2017蓝色线条PPT</dc:title>
  <dc:creator>大侠素材铺</dc:creator>
  <dc:description>大侠素材铺_x000d_
淘宝店：https://dxpu.taobao.com/</dc:description>
  <cp:lastModifiedBy>微软用户</cp:lastModifiedBy>
  <cp:revision>118</cp:revision>
  <dcterms:created xsi:type="dcterms:W3CDTF">2014-06-11T06:19:21Z</dcterms:created>
  <dcterms:modified xsi:type="dcterms:W3CDTF">2017-11-23T14:12:47Z</dcterms:modified>
</cp:coreProperties>
</file>