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3.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5" r:id="rId5"/>
    <p:sldId id="262" r:id="rId6"/>
    <p:sldId id="263" r:id="rId7"/>
    <p:sldId id="264" r:id="rId8"/>
    <p:sldId id="259" r:id="rId9"/>
    <p:sldId id="266" r:id="rId10"/>
    <p:sldId id="267" r:id="rId11"/>
    <p:sldId id="268" r:id="rId12"/>
    <p:sldId id="269" r:id="rId13"/>
    <p:sldId id="261" r:id="rId14"/>
    <p:sldId id="270" r:id="rId15"/>
    <p:sldId id="271" r:id="rId16"/>
    <p:sldId id="272" r:id="rId17"/>
    <p:sldId id="273" r:id="rId18"/>
    <p:sldId id="275" r:id="rId19"/>
    <p:sldId id="260" r:id="rId20"/>
    <p:sldId id="277" r:id="rId21"/>
    <p:sldId id="278" r:id="rId22"/>
    <p:sldId id="276" r:id="rId23"/>
    <p:sldId id="274"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806"/>
    <a:srgbClr val="312A29"/>
    <a:srgbClr val="333F50"/>
    <a:srgbClr val="E6E6E6"/>
    <a:srgbClr val="E4B90E"/>
    <a:srgbClr val="2318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24" autoAdjust="0"/>
    <p:restoredTop sz="95387" autoAdjust="0"/>
  </p:normalViewPr>
  <p:slideViewPr>
    <p:cSldViewPr snapToGrid="0" showGuides="1">
      <p:cViewPr>
        <p:scale>
          <a:sx n="50" d="100"/>
          <a:sy n="50" d="100"/>
        </p:scale>
        <p:origin x="-1440" y="-468"/>
      </p:cViewPr>
      <p:guideLst>
        <p:guide orient="horz" pos="2183"/>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F7D806"/>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9567-4C51-B3F2-3090D6AA03E3}"/>
            </c:ext>
          </c:extLst>
        </c:ser>
        <c:ser>
          <c:idx val="1"/>
          <c:order val="1"/>
          <c:tx>
            <c:strRef>
              <c:f>Sheet1!$C$1</c:f>
              <c:strCache>
                <c:ptCount val="1"/>
                <c:pt idx="0">
                  <c:v>系列 2</c:v>
                </c:pt>
              </c:strCache>
            </c:strRef>
          </c:tx>
          <c:spPr>
            <a:solidFill>
              <a:srgbClr val="312A29"/>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9567-4C51-B3F2-3090D6AA03E3}"/>
            </c:ext>
          </c:extLst>
        </c:ser>
        <c:dLbls>
          <c:showLegendKey val="0"/>
          <c:showVal val="0"/>
          <c:showCatName val="0"/>
          <c:showSerName val="0"/>
          <c:showPercent val="0"/>
          <c:showBubbleSize val="0"/>
        </c:dLbls>
        <c:axId val="971365888"/>
        <c:axId val="798124288"/>
      </c:areaChart>
      <c:dateAx>
        <c:axId val="971365888"/>
        <c:scaling>
          <c:orientation val="minMax"/>
        </c:scaling>
        <c:delete val="1"/>
        <c:axPos val="b"/>
        <c:numFmt formatCode="m/d/yyyy" sourceLinked="1"/>
        <c:majorTickMark val="out"/>
        <c:minorTickMark val="none"/>
        <c:tickLblPos val="nextTo"/>
        <c:crossAx val="798124288"/>
        <c:crosses val="autoZero"/>
        <c:auto val="1"/>
        <c:lblOffset val="100"/>
        <c:baseTimeUnit val="days"/>
      </c:dateAx>
      <c:valAx>
        <c:axId val="798124288"/>
        <c:scaling>
          <c:orientation val="minMax"/>
        </c:scaling>
        <c:delete val="1"/>
        <c:axPos val="l"/>
        <c:numFmt formatCode="General" sourceLinked="1"/>
        <c:majorTickMark val="none"/>
        <c:minorTickMark val="none"/>
        <c:tickLblPos val="nextTo"/>
        <c:crossAx val="97136588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rgbClr val="F7D806"/>
              </a:solidFill>
              <a:ln>
                <a:noFill/>
              </a:ln>
              <a:effectLst/>
            </c:spPr>
            <c:extLst xmlns:c16r2="http://schemas.microsoft.com/office/drawing/2015/06/chart">
              <c:ext xmlns:c16="http://schemas.microsoft.com/office/drawing/2014/chart" uri="{C3380CC4-5D6E-409C-BE32-E72D297353CC}">
                <c16:uniqueId val="{00000001-53AC-4C83-B6C7-122FAD2C5273}"/>
              </c:ext>
            </c:extLst>
          </c:dPt>
          <c:dPt>
            <c:idx val="1"/>
            <c:bubble3D val="0"/>
            <c:spPr>
              <a:solidFill>
                <a:schemeClr val="tx2">
                  <a:lumMod val="75000"/>
                </a:schemeClr>
              </a:solidFill>
              <a:ln>
                <a:noFill/>
              </a:ln>
              <a:effectLst/>
            </c:spPr>
            <c:extLst xmlns:c16r2="http://schemas.microsoft.com/office/drawing/2015/06/chart">
              <c:ext xmlns:c16="http://schemas.microsoft.com/office/drawing/2014/chart" uri="{C3380CC4-5D6E-409C-BE32-E72D297353CC}">
                <c16:uniqueId val="{00000003-53AC-4C83-B6C7-122FAD2C5273}"/>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5-53AC-4C83-B6C7-122FAD2C5273}"/>
              </c:ext>
            </c:extLst>
          </c:dPt>
          <c:dPt>
            <c:idx val="3"/>
            <c:bubble3D val="0"/>
            <c:spPr>
              <a:solidFill>
                <a:srgbClr val="312A29"/>
              </a:solidFill>
              <a:ln>
                <a:noFill/>
              </a:ln>
              <a:effectLst/>
            </c:spPr>
            <c:extLst xmlns:c16r2="http://schemas.microsoft.com/office/drawing/2015/06/chart">
              <c:ext xmlns:c16="http://schemas.microsoft.com/office/drawing/2014/chart" uri="{C3380CC4-5D6E-409C-BE32-E72D297353CC}">
                <c16:uniqueId val="{00000007-53AC-4C83-B6C7-122FAD2C5273}"/>
              </c:ext>
            </c:extLst>
          </c:dPt>
          <c:cat>
            <c:strRef>
              <c:f>Sheet1!$A$2:$A$5</c:f>
              <c:strCache>
                <c:ptCount val="4"/>
                <c:pt idx="0">
                  <c:v>红</c:v>
                </c:pt>
                <c:pt idx="1">
                  <c:v>蓝</c:v>
                </c:pt>
                <c:pt idx="2">
                  <c:v>青</c:v>
                </c:pt>
                <c:pt idx="3">
                  <c:v>橙</c:v>
                </c:pt>
              </c:strCache>
            </c:str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8-53AC-4C83-B6C7-122FAD2C5273}"/>
            </c:ext>
          </c:extLst>
        </c:ser>
        <c:dLbls>
          <c:showLegendKey val="0"/>
          <c:showVal val="0"/>
          <c:showCatName val="0"/>
          <c:showSerName val="0"/>
          <c:showPercent val="0"/>
          <c:showBubbleSize val="0"/>
          <c:showLeaderLines val="0"/>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F7D806"/>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9B6-41CA-AF84-09E14BA5E120}"/>
            </c:ext>
          </c:extLst>
        </c:ser>
        <c:ser>
          <c:idx val="1"/>
          <c:order val="1"/>
          <c:tx>
            <c:strRef>
              <c:f>Sheet1!$C$1</c:f>
              <c:strCache>
                <c:ptCount val="1"/>
                <c:pt idx="0">
                  <c:v>系列 2</c:v>
                </c:pt>
              </c:strCache>
            </c:strRef>
          </c:tx>
          <c:spPr>
            <a:solidFill>
              <a:srgbClr val="312A29"/>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9B6-41CA-AF84-09E14BA5E120}"/>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A9B6-41CA-AF84-09E14BA5E120}"/>
            </c:ext>
          </c:extLst>
        </c:ser>
        <c:dLbls>
          <c:showLegendKey val="0"/>
          <c:showVal val="0"/>
          <c:showCatName val="0"/>
          <c:showSerName val="0"/>
          <c:showPercent val="0"/>
          <c:showBubbleSize val="0"/>
        </c:dLbls>
        <c:gapWidth val="150"/>
        <c:overlap val="100"/>
        <c:axId val="849313280"/>
        <c:axId val="798411008"/>
      </c:barChart>
      <c:catAx>
        <c:axId val="8493132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98411008"/>
        <c:crosses val="autoZero"/>
        <c:auto val="1"/>
        <c:lblAlgn val="ctr"/>
        <c:lblOffset val="100"/>
        <c:noMultiLvlLbl val="0"/>
      </c:catAx>
      <c:valAx>
        <c:axId val="7984110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49313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0A1512-B94B-413F-9F9A-53055B2DAE4B}"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96ABCB-76D0-4257-A274-34FFA5305BEF}" type="slidenum">
              <a:rPr lang="zh-CN" altLang="en-US" smtClean="0"/>
              <a:t>‹#›</a:t>
            </a:fld>
            <a:endParaRPr lang="zh-CN" altLang="en-US"/>
          </a:p>
        </p:txBody>
      </p:sp>
    </p:spTree>
    <p:extLst>
      <p:ext uri="{BB962C8B-B14F-4D97-AF65-F5344CB8AC3E}">
        <p14:creationId xmlns:p14="http://schemas.microsoft.com/office/powerpoint/2010/main" val="4258559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3996ABCB-76D0-4257-A274-34FFA5305BEF}" type="slidenum">
              <a:rPr lang="zh-CN" altLang="en-US" smtClean="0"/>
              <a:t>1</a:t>
            </a:fld>
            <a:endParaRPr lang="zh-CN" altLang="en-US"/>
          </a:p>
        </p:txBody>
      </p:sp>
    </p:spTree>
    <p:extLst>
      <p:ext uri="{BB962C8B-B14F-4D97-AF65-F5344CB8AC3E}">
        <p14:creationId xmlns:p14="http://schemas.microsoft.com/office/powerpoint/2010/main" val="1054381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10</a:t>
            </a:fld>
            <a:endParaRPr lang="zh-CN" altLang="en-US"/>
          </a:p>
        </p:txBody>
      </p:sp>
    </p:spTree>
    <p:extLst>
      <p:ext uri="{BB962C8B-B14F-4D97-AF65-F5344CB8AC3E}">
        <p14:creationId xmlns:p14="http://schemas.microsoft.com/office/powerpoint/2010/main" val="1275722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11</a:t>
            </a:fld>
            <a:endParaRPr lang="zh-CN" altLang="en-US"/>
          </a:p>
        </p:txBody>
      </p:sp>
    </p:spTree>
    <p:extLst>
      <p:ext uri="{BB962C8B-B14F-4D97-AF65-F5344CB8AC3E}">
        <p14:creationId xmlns:p14="http://schemas.microsoft.com/office/powerpoint/2010/main" val="3981422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12</a:t>
            </a:fld>
            <a:endParaRPr lang="zh-CN" altLang="en-US"/>
          </a:p>
        </p:txBody>
      </p:sp>
    </p:spTree>
    <p:extLst>
      <p:ext uri="{BB962C8B-B14F-4D97-AF65-F5344CB8AC3E}">
        <p14:creationId xmlns:p14="http://schemas.microsoft.com/office/powerpoint/2010/main" val="2894028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13</a:t>
            </a:fld>
            <a:endParaRPr lang="zh-CN" altLang="en-US"/>
          </a:p>
        </p:txBody>
      </p:sp>
    </p:spTree>
    <p:extLst>
      <p:ext uri="{BB962C8B-B14F-4D97-AF65-F5344CB8AC3E}">
        <p14:creationId xmlns:p14="http://schemas.microsoft.com/office/powerpoint/2010/main" val="3985344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14</a:t>
            </a:fld>
            <a:endParaRPr lang="zh-CN" altLang="en-US"/>
          </a:p>
        </p:txBody>
      </p:sp>
    </p:spTree>
    <p:extLst>
      <p:ext uri="{BB962C8B-B14F-4D97-AF65-F5344CB8AC3E}">
        <p14:creationId xmlns:p14="http://schemas.microsoft.com/office/powerpoint/2010/main" val="2879838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15</a:t>
            </a:fld>
            <a:endParaRPr lang="zh-CN" altLang="en-US"/>
          </a:p>
        </p:txBody>
      </p:sp>
    </p:spTree>
    <p:extLst>
      <p:ext uri="{BB962C8B-B14F-4D97-AF65-F5344CB8AC3E}">
        <p14:creationId xmlns:p14="http://schemas.microsoft.com/office/powerpoint/2010/main" val="1271582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16</a:t>
            </a:fld>
            <a:endParaRPr lang="zh-CN" altLang="en-US"/>
          </a:p>
        </p:txBody>
      </p:sp>
    </p:spTree>
    <p:extLst>
      <p:ext uri="{BB962C8B-B14F-4D97-AF65-F5344CB8AC3E}">
        <p14:creationId xmlns:p14="http://schemas.microsoft.com/office/powerpoint/2010/main" val="307319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17</a:t>
            </a:fld>
            <a:endParaRPr lang="zh-CN" altLang="en-US"/>
          </a:p>
        </p:txBody>
      </p:sp>
    </p:spTree>
    <p:extLst>
      <p:ext uri="{BB962C8B-B14F-4D97-AF65-F5344CB8AC3E}">
        <p14:creationId xmlns:p14="http://schemas.microsoft.com/office/powerpoint/2010/main" val="947429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18</a:t>
            </a:fld>
            <a:endParaRPr lang="zh-CN" altLang="en-US"/>
          </a:p>
        </p:txBody>
      </p:sp>
    </p:spTree>
    <p:extLst>
      <p:ext uri="{BB962C8B-B14F-4D97-AF65-F5344CB8AC3E}">
        <p14:creationId xmlns:p14="http://schemas.microsoft.com/office/powerpoint/2010/main" val="598512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19</a:t>
            </a:fld>
            <a:endParaRPr lang="zh-CN" altLang="en-US"/>
          </a:p>
        </p:txBody>
      </p:sp>
    </p:spTree>
    <p:extLst>
      <p:ext uri="{BB962C8B-B14F-4D97-AF65-F5344CB8AC3E}">
        <p14:creationId xmlns:p14="http://schemas.microsoft.com/office/powerpoint/2010/main" val="420477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a:t>
            </a:fld>
            <a:endParaRPr lang="zh-CN" altLang="en-US"/>
          </a:p>
        </p:txBody>
      </p:sp>
    </p:spTree>
    <p:extLst>
      <p:ext uri="{BB962C8B-B14F-4D97-AF65-F5344CB8AC3E}">
        <p14:creationId xmlns:p14="http://schemas.microsoft.com/office/powerpoint/2010/main" val="3057028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20</a:t>
            </a:fld>
            <a:endParaRPr lang="zh-CN" altLang="en-US"/>
          </a:p>
        </p:txBody>
      </p:sp>
    </p:spTree>
    <p:extLst>
      <p:ext uri="{BB962C8B-B14F-4D97-AF65-F5344CB8AC3E}">
        <p14:creationId xmlns:p14="http://schemas.microsoft.com/office/powerpoint/2010/main" val="3298557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21</a:t>
            </a:fld>
            <a:endParaRPr lang="zh-CN" altLang="en-US"/>
          </a:p>
        </p:txBody>
      </p:sp>
    </p:spTree>
    <p:extLst>
      <p:ext uri="{BB962C8B-B14F-4D97-AF65-F5344CB8AC3E}">
        <p14:creationId xmlns:p14="http://schemas.microsoft.com/office/powerpoint/2010/main" val="909143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22</a:t>
            </a:fld>
            <a:endParaRPr lang="zh-CN" altLang="en-US"/>
          </a:p>
        </p:txBody>
      </p:sp>
    </p:spTree>
    <p:extLst>
      <p:ext uri="{BB962C8B-B14F-4D97-AF65-F5344CB8AC3E}">
        <p14:creationId xmlns:p14="http://schemas.microsoft.com/office/powerpoint/2010/main" val="3762020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23</a:t>
            </a:fld>
            <a:endParaRPr lang="zh-CN" altLang="en-US"/>
          </a:p>
        </p:txBody>
      </p:sp>
    </p:spTree>
    <p:extLst>
      <p:ext uri="{BB962C8B-B14F-4D97-AF65-F5344CB8AC3E}">
        <p14:creationId xmlns:p14="http://schemas.microsoft.com/office/powerpoint/2010/main" val="3892225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24</a:t>
            </a:fld>
            <a:endParaRPr lang="zh-CN" altLang="en-US"/>
          </a:p>
        </p:txBody>
      </p:sp>
    </p:spTree>
    <p:extLst>
      <p:ext uri="{BB962C8B-B14F-4D97-AF65-F5344CB8AC3E}">
        <p14:creationId xmlns:p14="http://schemas.microsoft.com/office/powerpoint/2010/main" val="2002447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25</a:t>
            </a:fld>
            <a:endParaRPr lang="zh-CN" altLang="en-US"/>
          </a:p>
        </p:txBody>
      </p:sp>
    </p:spTree>
    <p:extLst>
      <p:ext uri="{BB962C8B-B14F-4D97-AF65-F5344CB8AC3E}">
        <p14:creationId xmlns:p14="http://schemas.microsoft.com/office/powerpoint/2010/main" val="1932495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3</a:t>
            </a:fld>
            <a:endParaRPr lang="zh-CN" altLang="en-US"/>
          </a:p>
        </p:txBody>
      </p:sp>
    </p:spTree>
    <p:extLst>
      <p:ext uri="{BB962C8B-B14F-4D97-AF65-F5344CB8AC3E}">
        <p14:creationId xmlns:p14="http://schemas.microsoft.com/office/powerpoint/2010/main" val="2615055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4</a:t>
            </a:fld>
            <a:endParaRPr lang="zh-CN" altLang="en-US"/>
          </a:p>
        </p:txBody>
      </p:sp>
    </p:spTree>
    <p:extLst>
      <p:ext uri="{BB962C8B-B14F-4D97-AF65-F5344CB8AC3E}">
        <p14:creationId xmlns:p14="http://schemas.microsoft.com/office/powerpoint/2010/main" val="1538039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5</a:t>
            </a:fld>
            <a:endParaRPr lang="zh-CN" altLang="en-US"/>
          </a:p>
        </p:txBody>
      </p:sp>
    </p:spTree>
    <p:extLst>
      <p:ext uri="{BB962C8B-B14F-4D97-AF65-F5344CB8AC3E}">
        <p14:creationId xmlns:p14="http://schemas.microsoft.com/office/powerpoint/2010/main" val="3656073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6</a:t>
            </a:fld>
            <a:endParaRPr lang="zh-CN" altLang="en-US"/>
          </a:p>
        </p:txBody>
      </p:sp>
    </p:spTree>
    <p:extLst>
      <p:ext uri="{BB962C8B-B14F-4D97-AF65-F5344CB8AC3E}">
        <p14:creationId xmlns:p14="http://schemas.microsoft.com/office/powerpoint/2010/main" val="520421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7</a:t>
            </a:fld>
            <a:endParaRPr lang="zh-CN" altLang="en-US"/>
          </a:p>
        </p:txBody>
      </p:sp>
    </p:spTree>
    <p:extLst>
      <p:ext uri="{BB962C8B-B14F-4D97-AF65-F5344CB8AC3E}">
        <p14:creationId xmlns:p14="http://schemas.microsoft.com/office/powerpoint/2010/main" val="1526781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8</a:t>
            </a:fld>
            <a:endParaRPr lang="zh-CN" altLang="en-US"/>
          </a:p>
        </p:txBody>
      </p:sp>
    </p:spTree>
    <p:extLst>
      <p:ext uri="{BB962C8B-B14F-4D97-AF65-F5344CB8AC3E}">
        <p14:creationId xmlns:p14="http://schemas.microsoft.com/office/powerpoint/2010/main" val="1801165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9</a:t>
            </a:fld>
            <a:endParaRPr lang="zh-CN" altLang="en-US"/>
          </a:p>
        </p:txBody>
      </p:sp>
    </p:spTree>
    <p:extLst>
      <p:ext uri="{BB962C8B-B14F-4D97-AF65-F5344CB8AC3E}">
        <p14:creationId xmlns:p14="http://schemas.microsoft.com/office/powerpoint/2010/main" val="157160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361692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2356678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981298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213919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338930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637286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2051933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453330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319366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844329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58BEFEC-1BFA-4F99-B929-4C57F0BBC8A2}"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734876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D80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8BEFEC-1BFA-4F99-B929-4C57F0BBC8A2}"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3690139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42" name="矩形 13541"/>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94" name="图片 669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13638" y="-7825"/>
            <a:ext cx="5078362" cy="6843252"/>
          </a:xfrm>
          <a:prstGeom prst="rect">
            <a:avLst/>
          </a:prstGeom>
        </p:spPr>
      </p:pic>
      <p:pic>
        <p:nvPicPr>
          <p:cNvPr id="13545" name="图片 1354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0" y="0"/>
            <a:ext cx="5791200" cy="6858000"/>
          </a:xfrm>
          <a:prstGeom prst="rect">
            <a:avLst/>
          </a:prstGeom>
        </p:spPr>
      </p:pic>
      <p:grpSp>
        <p:nvGrpSpPr>
          <p:cNvPr id="13547" name="组合 13546"/>
          <p:cNvGrpSpPr/>
          <p:nvPr/>
        </p:nvGrpSpPr>
        <p:grpSpPr>
          <a:xfrm>
            <a:off x="2193321" y="2245383"/>
            <a:ext cx="7805358" cy="2367234"/>
            <a:chOff x="2193321" y="2813636"/>
            <a:chExt cx="7805358" cy="2367234"/>
          </a:xfrm>
        </p:grpSpPr>
        <p:sp>
          <p:nvSpPr>
            <p:cNvPr id="13546" name="文本框 13545"/>
            <p:cNvSpPr txBox="1"/>
            <p:nvPr/>
          </p:nvSpPr>
          <p:spPr>
            <a:xfrm>
              <a:off x="2193321" y="2813636"/>
              <a:ext cx="7805358" cy="1200329"/>
            </a:xfrm>
            <a:prstGeom prst="rect">
              <a:avLst/>
            </a:prstGeom>
            <a:noFill/>
          </p:spPr>
          <p:txBody>
            <a:bodyPr wrap="square" rtlCol="0">
              <a:spAutoFit/>
            </a:bodyPr>
            <a:lstStyle/>
            <a:p>
              <a:pPr algn="ctr"/>
              <a:r>
                <a:rPr lang="zh-CN" altLang="en-US" sz="7200" spc="600" dirty="0" smtClean="0">
                  <a:solidFill>
                    <a:srgbClr val="312A29"/>
                  </a:solidFill>
                  <a:latin typeface="方正大标宋简体" panose="02010601030101010101" pitchFamily="2" charset="-122"/>
                  <a:ea typeface="方正大标宋简体" panose="02010601030101010101" pitchFamily="2" charset="-122"/>
                </a:rPr>
                <a:t>教师教学课件</a:t>
              </a:r>
              <a:endParaRPr lang="zh-CN" altLang="en-US" sz="7200" spc="600" dirty="0">
                <a:solidFill>
                  <a:srgbClr val="312A29"/>
                </a:solidFill>
                <a:latin typeface="方正大标宋简体" panose="02010601030101010101" pitchFamily="2" charset="-122"/>
                <a:ea typeface="方正大标宋简体" panose="02010601030101010101" pitchFamily="2" charset="-122"/>
              </a:endParaRPr>
            </a:p>
          </p:txBody>
        </p:sp>
        <p:grpSp>
          <p:nvGrpSpPr>
            <p:cNvPr id="6700" name="组合 6699"/>
            <p:cNvGrpSpPr/>
            <p:nvPr/>
          </p:nvGrpSpPr>
          <p:grpSpPr>
            <a:xfrm>
              <a:off x="3676622" y="4013965"/>
              <a:ext cx="4838757" cy="382395"/>
              <a:chOff x="3114267" y="3814354"/>
              <a:chExt cx="4838757" cy="382395"/>
            </a:xfrm>
          </p:grpSpPr>
          <p:sp>
            <p:nvSpPr>
              <p:cNvPr id="6701" name="文本框 6700"/>
              <p:cNvSpPr txBox="1"/>
              <p:nvPr/>
            </p:nvSpPr>
            <p:spPr>
              <a:xfrm>
                <a:off x="3114267" y="3827417"/>
                <a:ext cx="1283405" cy="369332"/>
              </a:xfrm>
              <a:prstGeom prst="rect">
                <a:avLst/>
              </a:prstGeom>
              <a:noFill/>
            </p:spPr>
            <p:txBody>
              <a:bodyPr wrap="square" rtlCol="0">
                <a:spAutoFit/>
              </a:bodyPr>
              <a:lstStyle/>
              <a:p>
                <a:pPr algn="ctr"/>
                <a:r>
                  <a:rPr lang="zh-CN" altLang="en-US" dirty="0" smtClean="0">
                    <a:latin typeface="+mn-ea"/>
                  </a:rPr>
                  <a:t>工作总结</a:t>
                </a:r>
                <a:r>
                  <a:rPr lang="en-US" altLang="zh-CN" dirty="0" smtClean="0">
                    <a:latin typeface="+mn-ea"/>
                  </a:rPr>
                  <a:t>/</a:t>
                </a:r>
                <a:endParaRPr lang="zh-CN" altLang="en-US" dirty="0">
                  <a:latin typeface="+mn-ea"/>
                </a:endParaRPr>
              </a:p>
            </p:txBody>
          </p:sp>
          <p:sp>
            <p:nvSpPr>
              <p:cNvPr id="6702" name="文本框 6701"/>
              <p:cNvSpPr txBox="1"/>
              <p:nvPr/>
            </p:nvSpPr>
            <p:spPr>
              <a:xfrm>
                <a:off x="4348364" y="3827417"/>
                <a:ext cx="1371746" cy="369332"/>
              </a:xfrm>
              <a:prstGeom prst="rect">
                <a:avLst/>
              </a:prstGeom>
              <a:noFill/>
            </p:spPr>
            <p:txBody>
              <a:bodyPr wrap="square" rtlCol="0">
                <a:spAutoFit/>
              </a:bodyPr>
              <a:lstStyle/>
              <a:p>
                <a:pPr algn="ctr"/>
                <a:r>
                  <a:rPr lang="zh-CN" altLang="en-US" dirty="0" smtClean="0">
                    <a:latin typeface="+mn-ea"/>
                  </a:rPr>
                  <a:t>课堂演讲</a:t>
                </a:r>
                <a:r>
                  <a:rPr lang="en-US" altLang="zh-CN" dirty="0" smtClean="0">
                    <a:latin typeface="+mn-ea"/>
                  </a:rPr>
                  <a:t>/</a:t>
                </a:r>
                <a:endParaRPr lang="zh-CN" altLang="en-US" dirty="0">
                  <a:latin typeface="+mn-ea"/>
                </a:endParaRPr>
              </a:p>
            </p:txBody>
          </p:sp>
          <p:sp>
            <p:nvSpPr>
              <p:cNvPr id="6703" name="文本框 6702"/>
              <p:cNvSpPr txBox="1"/>
              <p:nvPr/>
            </p:nvSpPr>
            <p:spPr>
              <a:xfrm>
                <a:off x="5582460" y="3827417"/>
                <a:ext cx="1234096" cy="369332"/>
              </a:xfrm>
              <a:prstGeom prst="rect">
                <a:avLst/>
              </a:prstGeom>
              <a:noFill/>
            </p:spPr>
            <p:txBody>
              <a:bodyPr wrap="square" rtlCol="0">
                <a:spAutoFit/>
              </a:bodyPr>
              <a:lstStyle/>
              <a:p>
                <a:pPr algn="ctr"/>
                <a:r>
                  <a:rPr lang="zh-CN" altLang="en-US" dirty="0" smtClean="0">
                    <a:latin typeface="+mn-ea"/>
                  </a:rPr>
                  <a:t>教学课件</a:t>
                </a:r>
                <a:r>
                  <a:rPr lang="en-US" altLang="zh-CN" dirty="0" smtClean="0">
                    <a:latin typeface="+mn-ea"/>
                  </a:rPr>
                  <a:t>/</a:t>
                </a:r>
                <a:endParaRPr lang="zh-CN" altLang="en-US" dirty="0">
                  <a:latin typeface="+mn-ea"/>
                </a:endParaRPr>
              </a:p>
            </p:txBody>
          </p:sp>
          <p:sp>
            <p:nvSpPr>
              <p:cNvPr id="6704" name="文本框 6703"/>
              <p:cNvSpPr txBox="1"/>
              <p:nvPr/>
            </p:nvSpPr>
            <p:spPr>
              <a:xfrm>
                <a:off x="6816556" y="3814354"/>
                <a:ext cx="1136468" cy="369332"/>
              </a:xfrm>
              <a:prstGeom prst="rect">
                <a:avLst/>
              </a:prstGeom>
              <a:noFill/>
            </p:spPr>
            <p:txBody>
              <a:bodyPr wrap="square" rtlCol="0">
                <a:spAutoFit/>
              </a:bodyPr>
              <a:lstStyle/>
              <a:p>
                <a:pPr algn="ctr"/>
                <a:r>
                  <a:rPr lang="zh-CN" altLang="en-US" dirty="0" smtClean="0">
                    <a:latin typeface="+mn-ea"/>
                  </a:rPr>
                  <a:t>教育通用</a:t>
                </a:r>
                <a:endParaRPr lang="zh-CN" altLang="en-US" dirty="0">
                  <a:latin typeface="+mn-ea"/>
                </a:endParaRPr>
              </a:p>
            </p:txBody>
          </p:sp>
        </p:grpSp>
        <p:sp>
          <p:nvSpPr>
            <p:cNvPr id="6705" name="矩形 6704"/>
            <p:cNvSpPr/>
            <p:nvPr/>
          </p:nvSpPr>
          <p:spPr>
            <a:xfrm>
              <a:off x="2476074" y="4475036"/>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pic>
        <p:nvPicPr>
          <p:cNvPr id="13548" name="Kevin Kern - Through the Arb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282465" y="72330"/>
            <a:ext cx="609600" cy="609600"/>
          </a:xfrm>
          <a:prstGeom prst="rect">
            <a:avLst/>
          </a:prstGeom>
        </p:spPr>
      </p:pic>
    </p:spTree>
    <p:extLst>
      <p:ext uri="{BB962C8B-B14F-4D97-AF65-F5344CB8AC3E}">
        <p14:creationId xmlns:p14="http://schemas.microsoft.com/office/powerpoint/2010/main" val="851184632"/>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54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3542"/>
                                        </p:tgtEl>
                                        <p:attrNameLst>
                                          <p:attrName>style.visibility</p:attrName>
                                        </p:attrNameLst>
                                      </p:cBhvr>
                                      <p:to>
                                        <p:strVal val="visible"/>
                                      </p:to>
                                    </p:set>
                                    <p:animEffect transition="in" filter="fade">
                                      <p:cBhvr>
                                        <p:cTn id="10" dur="1000"/>
                                        <p:tgtEl>
                                          <p:spTgt spid="13542"/>
                                        </p:tgtEl>
                                      </p:cBhvr>
                                    </p:animEffect>
                                    <p:anim calcmode="lin" valueType="num">
                                      <p:cBhvr>
                                        <p:cTn id="11" dur="1000" fill="hold"/>
                                        <p:tgtEl>
                                          <p:spTgt spid="13542"/>
                                        </p:tgtEl>
                                        <p:attrNameLst>
                                          <p:attrName>ppt_x</p:attrName>
                                        </p:attrNameLst>
                                      </p:cBhvr>
                                      <p:tavLst>
                                        <p:tav tm="0">
                                          <p:val>
                                            <p:strVal val="#ppt_x"/>
                                          </p:val>
                                        </p:tav>
                                        <p:tav tm="100000">
                                          <p:val>
                                            <p:strVal val="#ppt_x"/>
                                          </p:val>
                                        </p:tav>
                                      </p:tavLst>
                                    </p:anim>
                                    <p:anim calcmode="lin" valueType="num">
                                      <p:cBhvr>
                                        <p:cTn id="12" dur="1000" fill="hold"/>
                                        <p:tgtEl>
                                          <p:spTgt spid="1354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3547"/>
                                        </p:tgtEl>
                                        <p:attrNameLst>
                                          <p:attrName>style.visibility</p:attrName>
                                        </p:attrNameLst>
                                      </p:cBhvr>
                                      <p:to>
                                        <p:strVal val="visible"/>
                                      </p:to>
                                    </p:set>
                                    <p:animEffect transition="in" filter="fade">
                                      <p:cBhvr>
                                        <p:cTn id="16" dur="500"/>
                                        <p:tgtEl>
                                          <p:spTgt spid="1354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13548"/>
                </p:tgtEl>
              </p:cMediaNode>
            </p:audio>
          </p:childTnLst>
        </p:cTn>
      </p:par>
    </p:tnLst>
    <p:bldLst>
      <p:bldP spid="1354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0" y="1993100"/>
            <a:ext cx="11839491" cy="2774269"/>
          </a:xfrm>
          <a:prstGeom prst="rect">
            <a:avLst/>
          </a:prstGeom>
        </p:spPr>
      </p:pic>
      <p:sp>
        <p:nvSpPr>
          <p:cNvPr id="7" name="任意多边形 3"/>
          <p:cNvSpPr/>
          <p:nvPr/>
        </p:nvSpPr>
        <p:spPr>
          <a:xfrm rot="16200000" flipH="1">
            <a:off x="8636024" y="1388972"/>
            <a:ext cx="2774271" cy="3982522"/>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a:spLocks/>
          </p:cNvSpPr>
          <p:nvPr/>
        </p:nvSpPr>
        <p:spPr bwMode="auto">
          <a:xfrm>
            <a:off x="9587804" y="2286549"/>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solidFill>
                <a:schemeClr val="bg1"/>
              </a:solidFill>
            </a:endParaRPr>
          </a:p>
        </p:txBody>
      </p:sp>
      <p:sp>
        <p:nvSpPr>
          <p:cNvPr id="9" name="Rectangle 24"/>
          <p:cNvSpPr>
            <a:spLocks noChangeArrowheads="1"/>
          </p:cNvSpPr>
          <p:nvPr/>
        </p:nvSpPr>
        <p:spPr bwMode="auto">
          <a:xfrm>
            <a:off x="8900459" y="3828443"/>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rPr>
              <a:t>TOPIC HEADER HERE</a:t>
            </a:r>
            <a:endParaRPr lang="zh-CN" altLang="en-US" sz="1400" dirty="0">
              <a:solidFill>
                <a:schemeClr val="bg1"/>
              </a:solidFill>
            </a:endParaRPr>
          </a:p>
          <a:p>
            <a:pPr algn="ctr">
              <a:lnSpc>
                <a:spcPct val="120000"/>
              </a:lnSpc>
              <a:spcBef>
                <a:spcPts val="300"/>
              </a:spcBef>
            </a:pPr>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endParaRPr lang="zh-CN" altLang="en-US" sz="1100" dirty="0">
              <a:solidFill>
                <a:schemeClr val="bg1"/>
              </a:solidFill>
            </a:endParaRPr>
          </a:p>
        </p:txBody>
      </p:sp>
    </p:spTree>
    <p:extLst>
      <p:ext uri="{BB962C8B-B14F-4D97-AF65-F5344CB8AC3E}">
        <p14:creationId xmlns:p14="http://schemas.microsoft.com/office/powerpoint/2010/main" val="455896722"/>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480458" y="2293258"/>
            <a:ext cx="9231084" cy="203200"/>
            <a:chOff x="1045029" y="2641600"/>
            <a:chExt cx="9231084" cy="203200"/>
          </a:xfrm>
        </p:grpSpPr>
        <p:sp>
          <p:nvSpPr>
            <p:cNvPr id="6" name="矩形 5"/>
            <p:cNvSpPr/>
            <p:nvPr/>
          </p:nvSpPr>
          <p:spPr>
            <a:xfrm>
              <a:off x="1045029" y="2641600"/>
              <a:ext cx="2307771" cy="20320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2800" y="2641600"/>
              <a:ext cx="2307771" cy="203200"/>
            </a:xfrm>
            <a:prstGeom prst="rect">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60571" y="2641600"/>
              <a:ext cx="2307771" cy="20320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68342" y="2641600"/>
              <a:ext cx="2307771" cy="203200"/>
            </a:xfrm>
            <a:prstGeom prst="rect">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794724" y="2837542"/>
            <a:ext cx="1679237" cy="1132114"/>
            <a:chOff x="1794724" y="2837542"/>
            <a:chExt cx="1679237" cy="1132114"/>
          </a:xfrm>
        </p:grpSpPr>
        <p:sp>
          <p:nvSpPr>
            <p:cNvPr id="10" name="椭圆 9"/>
            <p:cNvSpPr/>
            <p:nvPr/>
          </p:nvSpPr>
          <p:spPr>
            <a:xfrm>
              <a:off x="2068286" y="2837542"/>
              <a:ext cx="1132114" cy="1132114"/>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794724" y="3172766"/>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grpSp>
        <p:nvGrpSpPr>
          <p:cNvPr id="23" name="组合 22"/>
          <p:cNvGrpSpPr/>
          <p:nvPr/>
        </p:nvGrpSpPr>
        <p:grpSpPr>
          <a:xfrm>
            <a:off x="4102495" y="2837542"/>
            <a:ext cx="1679237" cy="1132114"/>
            <a:chOff x="4102495" y="2837542"/>
            <a:chExt cx="1679237" cy="1132114"/>
          </a:xfrm>
        </p:grpSpPr>
        <p:sp>
          <p:nvSpPr>
            <p:cNvPr id="11" name="椭圆 10"/>
            <p:cNvSpPr/>
            <p:nvPr/>
          </p:nvSpPr>
          <p:spPr>
            <a:xfrm>
              <a:off x="4376057" y="2837542"/>
              <a:ext cx="1132114" cy="1132114"/>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102495" y="3198167"/>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grpSp>
        <p:nvGrpSpPr>
          <p:cNvPr id="24" name="组合 23"/>
          <p:cNvGrpSpPr/>
          <p:nvPr/>
        </p:nvGrpSpPr>
        <p:grpSpPr>
          <a:xfrm>
            <a:off x="6410266" y="2837542"/>
            <a:ext cx="1679237" cy="1132114"/>
            <a:chOff x="6410266" y="2837542"/>
            <a:chExt cx="1679237" cy="1132114"/>
          </a:xfrm>
        </p:grpSpPr>
        <p:sp>
          <p:nvSpPr>
            <p:cNvPr id="12" name="椭圆 11"/>
            <p:cNvSpPr/>
            <p:nvPr/>
          </p:nvSpPr>
          <p:spPr>
            <a:xfrm>
              <a:off x="6683828" y="2837542"/>
              <a:ext cx="1132114" cy="1132114"/>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410266" y="3172765"/>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grpSp>
        <p:nvGrpSpPr>
          <p:cNvPr id="25" name="组合 24"/>
          <p:cNvGrpSpPr/>
          <p:nvPr/>
        </p:nvGrpSpPr>
        <p:grpSpPr>
          <a:xfrm>
            <a:off x="8739808" y="2837542"/>
            <a:ext cx="1679237" cy="1132114"/>
            <a:chOff x="8739808" y="2837542"/>
            <a:chExt cx="1679237" cy="1132114"/>
          </a:xfrm>
        </p:grpSpPr>
        <p:sp>
          <p:nvSpPr>
            <p:cNvPr id="13" name="椭圆 12"/>
            <p:cNvSpPr/>
            <p:nvPr/>
          </p:nvSpPr>
          <p:spPr>
            <a:xfrm>
              <a:off x="8991599" y="2837542"/>
              <a:ext cx="1132114" cy="1132114"/>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739808" y="3194533"/>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sp>
        <p:nvSpPr>
          <p:cNvPr id="18" name="文本框 17"/>
          <p:cNvSpPr txBox="1"/>
          <p:nvPr/>
        </p:nvSpPr>
        <p:spPr>
          <a:xfrm>
            <a:off x="1648788" y="4304880"/>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
        <p:nvSpPr>
          <p:cNvPr id="19" name="文本框 18"/>
          <p:cNvSpPr txBox="1"/>
          <p:nvPr/>
        </p:nvSpPr>
        <p:spPr>
          <a:xfrm>
            <a:off x="3956559" y="4330281"/>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
        <p:nvSpPr>
          <p:cNvPr id="20" name="文本框 19"/>
          <p:cNvSpPr txBox="1"/>
          <p:nvPr/>
        </p:nvSpPr>
        <p:spPr>
          <a:xfrm>
            <a:off x="6410266" y="4304879"/>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
        <p:nvSpPr>
          <p:cNvPr id="21" name="文本框 20"/>
          <p:cNvSpPr txBox="1"/>
          <p:nvPr/>
        </p:nvSpPr>
        <p:spPr>
          <a:xfrm>
            <a:off x="8572102" y="4304879"/>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2401066367"/>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6101958" y="1775692"/>
            <a:ext cx="5914896" cy="2818427"/>
          </a:xfrm>
          <a:prstGeom prst="rect">
            <a:avLst/>
          </a:prstGeom>
        </p:spPr>
      </p:pic>
      <p:sp>
        <p:nvSpPr>
          <p:cNvPr id="5" name="矩形 4"/>
          <p:cNvSpPr/>
          <p:nvPr/>
        </p:nvSpPr>
        <p:spPr>
          <a:xfrm>
            <a:off x="156948" y="1775692"/>
            <a:ext cx="5945009" cy="2818427"/>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98006" y="1861466"/>
            <a:ext cx="4217821" cy="2646878"/>
          </a:xfrm>
          <a:prstGeom prst="rect">
            <a:avLst/>
          </a:prstGeom>
        </p:spPr>
        <p:txBody>
          <a:bodyPr wrap="none">
            <a:spAutoFit/>
          </a:bodyPr>
          <a:lstStyle/>
          <a:p>
            <a:pPr algn="ctr"/>
            <a:r>
              <a:rPr lang="en-US" altLang="zh-CN" sz="16600" dirty="0" smtClean="0">
                <a:solidFill>
                  <a:schemeClr val="bg1"/>
                </a:solidFill>
                <a:latin typeface="方正大标宋简体" panose="02010601030101010101" pitchFamily="2" charset="-122"/>
                <a:ea typeface="方正大标宋简体" panose="02010601030101010101" pitchFamily="2" charset="-122"/>
              </a:rPr>
              <a:t>90%</a:t>
            </a:r>
            <a:endParaRPr lang="zh-CN" altLang="en-US" sz="16600" dirty="0">
              <a:solidFill>
                <a:schemeClr val="bg1"/>
              </a:solidFill>
              <a:latin typeface="方正大标宋简体" panose="02010601030101010101" pitchFamily="2" charset="-122"/>
              <a:ea typeface="方正大标宋简体" panose="02010601030101010101" pitchFamily="2" charset="-122"/>
            </a:endParaRPr>
          </a:p>
        </p:txBody>
      </p:sp>
      <p:grpSp>
        <p:nvGrpSpPr>
          <p:cNvPr id="7" name="组合 6"/>
          <p:cNvGrpSpPr/>
          <p:nvPr/>
        </p:nvGrpSpPr>
        <p:grpSpPr>
          <a:xfrm>
            <a:off x="1846761" y="5009047"/>
            <a:ext cx="8498479" cy="785170"/>
            <a:chOff x="1082183" y="5195657"/>
            <a:chExt cx="8498479" cy="785170"/>
          </a:xfrm>
        </p:grpSpPr>
        <p:grpSp>
          <p:nvGrpSpPr>
            <p:cNvPr id="8" name="组合 7"/>
            <p:cNvGrpSpPr/>
            <p:nvPr/>
          </p:nvGrpSpPr>
          <p:grpSpPr>
            <a:xfrm>
              <a:off x="1082183" y="5195657"/>
              <a:ext cx="5509118" cy="785170"/>
              <a:chOff x="711876" y="5142879"/>
              <a:chExt cx="6249731" cy="890725"/>
            </a:xfrm>
          </p:grpSpPr>
          <p:sp>
            <p:nvSpPr>
              <p:cNvPr id="11" name="Rectangle 58"/>
              <p:cNvSpPr>
                <a:spLocks noChangeAspect="1"/>
              </p:cNvSpPr>
              <p:nvPr/>
            </p:nvSpPr>
            <p:spPr>
              <a:xfrm>
                <a:off x="711876" y="5172236"/>
                <a:ext cx="859649" cy="861368"/>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方正大标宋简体" panose="02010601030101010101" pitchFamily="2" charset="-122"/>
                    <a:ea typeface="方正大标宋简体" panose="02010601030101010101" pitchFamily="2" charset="-122"/>
                    <a:sym typeface="微软雅黑" panose="020B0503020204020204" pitchFamily="34" charset="-122"/>
                  </a:rPr>
                  <a:t>01</a:t>
                </a:r>
              </a:p>
            </p:txBody>
          </p:sp>
          <p:sp>
            <p:nvSpPr>
              <p:cNvPr id="12" name="Rectangle 58"/>
              <p:cNvSpPr>
                <a:spLocks noChangeAspect="1"/>
              </p:cNvSpPr>
              <p:nvPr/>
            </p:nvSpPr>
            <p:spPr>
              <a:xfrm>
                <a:off x="6101958" y="5142879"/>
                <a:ext cx="859649" cy="861368"/>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方正大标宋简体" panose="02010601030101010101" pitchFamily="2" charset="-122"/>
                    <a:ea typeface="方正大标宋简体" panose="02010601030101010101" pitchFamily="2" charset="-122"/>
                    <a:sym typeface="微软雅黑" panose="020B0503020204020204" pitchFamily="34" charset="-122"/>
                  </a:rPr>
                  <a:t>02</a:t>
                </a:r>
              </a:p>
            </p:txBody>
          </p:sp>
        </p:grpSp>
        <p:sp>
          <p:nvSpPr>
            <p:cNvPr id="9" name="Rectangle 24"/>
            <p:cNvSpPr>
              <a:spLocks noChangeArrowheads="1"/>
            </p:cNvSpPr>
            <p:nvPr/>
          </p:nvSpPr>
          <p:spPr bwMode="auto">
            <a:xfrm>
              <a:off x="2059172" y="5251285"/>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tx1">
                      <a:lumMod val="75000"/>
                      <a:lumOff val="25000"/>
                    </a:schemeClr>
                  </a:solidFill>
                </a:rPr>
                <a:t>TOPIC HEADER HERE</a:t>
              </a:r>
              <a:endParaRPr lang="zh-CN" altLang="en-US" sz="1400" dirty="0">
                <a:solidFill>
                  <a:schemeClr val="tx1">
                    <a:lumMod val="75000"/>
                    <a:lumOff val="25000"/>
                  </a:schemeClr>
                </a:solidFill>
              </a:endParaRPr>
            </a:p>
            <a:p>
              <a:pPr>
                <a:lnSpc>
                  <a:spcPct val="120000"/>
                </a:lnSpc>
                <a:spcBef>
                  <a:spcPts val="300"/>
                </a:spcBef>
              </a:pPr>
              <a:r>
                <a:rPr lang="en-US" altLang="zh-CN" sz="1100" dirty="0">
                  <a:solidFill>
                    <a:schemeClr val="tx1">
                      <a:lumMod val="75000"/>
                      <a:lumOff val="25000"/>
                    </a:schemeClr>
                  </a:solidFill>
                </a:rPr>
                <a:t>We have many PowerPoint </a:t>
              </a:r>
              <a:r>
                <a:rPr lang="zh-CN" altLang="en-US" sz="1100" dirty="0">
                  <a:solidFill>
                    <a:schemeClr val="tx1">
                      <a:lumMod val="75000"/>
                      <a:lumOff val="25000"/>
                    </a:schemeClr>
                  </a:solidFill>
                </a:rPr>
                <a:t>templates</a:t>
              </a:r>
              <a:r>
                <a:rPr lang="en-US" altLang="zh-CN" sz="1100" dirty="0">
                  <a:solidFill>
                    <a:schemeClr val="tx1">
                      <a:lumMod val="75000"/>
                      <a:lumOff val="25000"/>
                    </a:schemeClr>
                  </a:solidFill>
                </a:rPr>
                <a:t> that has been specifically designed.</a:t>
              </a:r>
              <a:endParaRPr lang="zh-CN" altLang="en-US" sz="1100" dirty="0">
                <a:solidFill>
                  <a:schemeClr val="tx1">
                    <a:lumMod val="75000"/>
                    <a:lumOff val="25000"/>
                  </a:schemeClr>
                </a:solidFill>
              </a:endParaRPr>
            </a:p>
          </p:txBody>
        </p:sp>
        <p:sp>
          <p:nvSpPr>
            <p:cNvPr id="10" name="Rectangle 24"/>
            <p:cNvSpPr>
              <a:spLocks noChangeArrowheads="1"/>
            </p:cNvSpPr>
            <p:nvPr/>
          </p:nvSpPr>
          <p:spPr bwMode="auto">
            <a:xfrm>
              <a:off x="6885172" y="5251285"/>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tx1">
                      <a:lumMod val="75000"/>
                      <a:lumOff val="25000"/>
                    </a:schemeClr>
                  </a:solidFill>
                </a:rPr>
                <a:t>TOPIC HEADER HERE</a:t>
              </a:r>
              <a:endParaRPr lang="zh-CN" altLang="en-US" sz="1400" dirty="0">
                <a:solidFill>
                  <a:schemeClr val="tx1">
                    <a:lumMod val="75000"/>
                    <a:lumOff val="25000"/>
                  </a:schemeClr>
                </a:solidFill>
              </a:endParaRPr>
            </a:p>
            <a:p>
              <a:pPr>
                <a:lnSpc>
                  <a:spcPct val="120000"/>
                </a:lnSpc>
                <a:spcBef>
                  <a:spcPts val="300"/>
                </a:spcBef>
              </a:pPr>
              <a:r>
                <a:rPr lang="en-US" altLang="zh-CN" sz="1100" dirty="0">
                  <a:solidFill>
                    <a:schemeClr val="tx1">
                      <a:lumMod val="75000"/>
                      <a:lumOff val="25000"/>
                    </a:schemeClr>
                  </a:solidFill>
                </a:rPr>
                <a:t>We have many PowerPoint </a:t>
              </a:r>
              <a:r>
                <a:rPr lang="zh-CN" altLang="en-US" sz="1100" dirty="0">
                  <a:solidFill>
                    <a:schemeClr val="tx1">
                      <a:lumMod val="75000"/>
                      <a:lumOff val="25000"/>
                    </a:schemeClr>
                  </a:solidFill>
                </a:rPr>
                <a:t>templates</a:t>
              </a:r>
              <a:r>
                <a:rPr lang="en-US" altLang="zh-CN" sz="1100" dirty="0">
                  <a:solidFill>
                    <a:schemeClr val="tx1">
                      <a:lumMod val="75000"/>
                      <a:lumOff val="25000"/>
                    </a:schemeClr>
                  </a:solidFill>
                </a:rPr>
                <a:t> that has been specifically designed.</a:t>
              </a:r>
              <a:endParaRPr lang="zh-CN" altLang="en-US" sz="1100" dirty="0">
                <a:solidFill>
                  <a:schemeClr val="tx1">
                    <a:lumMod val="75000"/>
                    <a:lumOff val="25000"/>
                  </a:schemeClr>
                </a:solidFill>
              </a:endParaRPr>
            </a:p>
          </p:txBody>
        </p:sp>
      </p:grpSp>
    </p:spTree>
    <p:extLst>
      <p:ext uri="{BB962C8B-B14F-4D97-AF65-F5344CB8AC3E}">
        <p14:creationId xmlns:p14="http://schemas.microsoft.com/office/powerpoint/2010/main" val="1304624923"/>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3654726" y="-1950756"/>
            <a:ext cx="5139279" cy="12507730"/>
          </a:xfrm>
          <a:prstGeom prst="rect">
            <a:avLst/>
          </a:prstGeom>
        </p:spPr>
      </p:pic>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03</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spTree>
    <p:extLst>
      <p:ext uri="{BB962C8B-B14F-4D97-AF65-F5344CB8AC3E}">
        <p14:creationId xmlns:p14="http://schemas.microsoft.com/office/powerpoint/2010/main" val="3850824228"/>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33"/>
          <p:cNvGrpSpPr/>
          <p:nvPr/>
        </p:nvGrpSpPr>
        <p:grpSpPr>
          <a:xfrm>
            <a:off x="3046687" y="1891399"/>
            <a:ext cx="2860104" cy="2465608"/>
            <a:chOff x="2285015" y="2004337"/>
            <a:chExt cx="2145078" cy="1849206"/>
          </a:xfrm>
        </p:grpSpPr>
        <p:sp>
          <p:nvSpPr>
            <p:cNvPr id="6" name="Isosceles Triangle 7"/>
            <p:cNvSpPr/>
            <p:nvPr/>
          </p:nvSpPr>
          <p:spPr>
            <a:xfrm>
              <a:off x="2285015" y="2004337"/>
              <a:ext cx="2145078" cy="1849206"/>
            </a:xfrm>
            <a:prstGeom prst="triangl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 name="AutoShape 112"/>
            <p:cNvSpPr>
              <a:spLocks/>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312A2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 name="Rectangle 39"/>
            <p:cNvSpPr/>
            <p:nvPr/>
          </p:nvSpPr>
          <p:spPr>
            <a:xfrm>
              <a:off x="2810734" y="3429006"/>
              <a:ext cx="931987" cy="253916"/>
            </a:xfrm>
            <a:prstGeom prst="rect">
              <a:avLst/>
            </a:prstGeom>
          </p:spPr>
          <p:txBody>
            <a:bodyPr wrap="none">
              <a:spAutoFit/>
            </a:bodyPr>
            <a:lstStyle/>
            <a:p>
              <a:pPr algn="ctr"/>
              <a:r>
                <a:rPr lang="en-US" sz="1600" dirty="0" smtClean="0">
                  <a:solidFill>
                    <a:srgbClr val="312A29"/>
                  </a:solidFill>
                  <a:latin typeface="Open Sans" pitchFamily="34" charset="0"/>
                  <a:ea typeface="Open Sans" pitchFamily="34" charset="0"/>
                  <a:cs typeface="Open Sans" pitchFamily="34" charset="0"/>
                </a:rPr>
                <a:t>KEYWORD</a:t>
              </a:r>
              <a:endParaRPr lang="en-US" sz="1600" dirty="0">
                <a:solidFill>
                  <a:srgbClr val="312A29"/>
                </a:solidFill>
                <a:latin typeface="Open Sans" pitchFamily="34" charset="0"/>
                <a:ea typeface="Open Sans" pitchFamily="34" charset="0"/>
                <a:cs typeface="Open Sans" pitchFamily="34" charset="0"/>
              </a:endParaRPr>
            </a:p>
          </p:txBody>
        </p:sp>
      </p:grpSp>
      <p:grpSp>
        <p:nvGrpSpPr>
          <p:cNvPr id="9" name="Group 31"/>
          <p:cNvGrpSpPr/>
          <p:nvPr/>
        </p:nvGrpSpPr>
        <p:grpSpPr>
          <a:xfrm>
            <a:off x="6096000" y="1891400"/>
            <a:ext cx="2860104" cy="2465608"/>
            <a:chOff x="4572000" y="2004337"/>
            <a:chExt cx="2145078" cy="1849206"/>
          </a:xfrm>
        </p:grpSpPr>
        <p:sp>
          <p:nvSpPr>
            <p:cNvPr id="10" name="Isosceles Triangle 9"/>
            <p:cNvSpPr/>
            <p:nvPr/>
          </p:nvSpPr>
          <p:spPr>
            <a:xfrm>
              <a:off x="4572000" y="2004337"/>
              <a:ext cx="2145078" cy="1849206"/>
            </a:xfrm>
            <a:prstGeom prst="triangl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 name="AutoShape 59"/>
            <p:cNvSpPr>
              <a:spLocks/>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312A2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12" name="Group 32"/>
          <p:cNvGrpSpPr/>
          <p:nvPr/>
        </p:nvGrpSpPr>
        <p:grpSpPr>
          <a:xfrm>
            <a:off x="5238744" y="3064926"/>
            <a:ext cx="1501467" cy="1294368"/>
            <a:chOff x="3929058" y="2884482"/>
            <a:chExt cx="1126100" cy="970776"/>
          </a:xfrm>
        </p:grpSpPr>
        <p:sp>
          <p:nvSpPr>
            <p:cNvPr id="13" name="Isosceles Triangle 8"/>
            <p:cNvSpPr/>
            <p:nvPr/>
          </p:nvSpPr>
          <p:spPr>
            <a:xfrm>
              <a:off x="3929058" y="2884482"/>
              <a:ext cx="1126100" cy="970776"/>
            </a:xfrm>
            <a:prstGeom prst="triangl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4" name="Group 26"/>
            <p:cNvGrpSpPr/>
            <p:nvPr/>
          </p:nvGrpSpPr>
          <p:grpSpPr>
            <a:xfrm>
              <a:off x="4286248" y="3429006"/>
              <a:ext cx="366051" cy="297846"/>
              <a:chOff x="7730164" y="3530664"/>
              <a:chExt cx="366051" cy="297846"/>
            </a:xfrm>
            <a:solidFill>
              <a:schemeClr val="bg1"/>
            </a:solidFill>
          </p:grpSpPr>
          <p:sp>
            <p:nvSpPr>
              <p:cNvPr id="15" name="AutoShape 5"/>
              <p:cNvSpPr>
                <a:spLocks/>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6" name="AutoShape 6"/>
              <p:cNvSpPr>
                <a:spLocks/>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sp>
        <p:nvSpPr>
          <p:cNvPr id="17" name="Rectangle 39"/>
          <p:cNvSpPr/>
          <p:nvPr/>
        </p:nvSpPr>
        <p:spPr>
          <a:xfrm>
            <a:off x="6942534" y="4572266"/>
            <a:ext cx="1242649" cy="338555"/>
          </a:xfrm>
          <a:prstGeom prst="rect">
            <a:avLst/>
          </a:prstGeom>
        </p:spPr>
        <p:txBody>
          <a:bodyPr wrap="none">
            <a:spAutoFit/>
          </a:bodyPr>
          <a:lstStyle/>
          <a:p>
            <a:pPr algn="ctr"/>
            <a:r>
              <a:rPr lang="en-US" sz="1600" dirty="0" smtClean="0">
                <a:solidFill>
                  <a:srgbClr val="312A29"/>
                </a:solidFill>
                <a:latin typeface="Open Sans" pitchFamily="34" charset="0"/>
                <a:ea typeface="Open Sans" pitchFamily="34" charset="0"/>
                <a:cs typeface="Open Sans" pitchFamily="34" charset="0"/>
              </a:rPr>
              <a:t>KEYWORD</a:t>
            </a:r>
            <a:endParaRPr lang="en-US" sz="1600" dirty="0">
              <a:solidFill>
                <a:srgbClr val="312A29"/>
              </a:solidFill>
              <a:latin typeface="Open Sans" pitchFamily="34" charset="0"/>
              <a:ea typeface="Open Sans" pitchFamily="34" charset="0"/>
              <a:cs typeface="Open Sans" pitchFamily="34" charset="0"/>
            </a:endParaRPr>
          </a:p>
        </p:txBody>
      </p:sp>
      <p:sp>
        <p:nvSpPr>
          <p:cNvPr id="19" name="矩形 18"/>
          <p:cNvSpPr/>
          <p:nvPr/>
        </p:nvSpPr>
        <p:spPr>
          <a:xfrm>
            <a:off x="1268325" y="500326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20" name="矩形 19"/>
          <p:cNvSpPr/>
          <p:nvPr/>
        </p:nvSpPr>
        <p:spPr>
          <a:xfrm>
            <a:off x="1268324" y="5461559"/>
            <a:ext cx="9494926" cy="415498"/>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a:t>
            </a:r>
            <a:endParaRPr lang="zh-CN" altLang="en-US" sz="1400" spc="300" dirty="0">
              <a:latin typeface="+mn-ea"/>
            </a:endParaRPr>
          </a:p>
        </p:txBody>
      </p:sp>
    </p:spTree>
    <p:extLst>
      <p:ext uri="{BB962C8B-B14F-4D97-AF65-F5344CB8AC3E}">
        <p14:creationId xmlns:p14="http://schemas.microsoft.com/office/powerpoint/2010/main" val="1706086221"/>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1"/>
          <p:cNvGrpSpPr/>
          <p:nvPr/>
        </p:nvGrpSpPr>
        <p:grpSpPr bwMode="auto">
          <a:xfrm>
            <a:off x="3945208" y="2000037"/>
            <a:ext cx="4297386" cy="2781767"/>
            <a:chOff x="0" y="0"/>
            <a:chExt cx="2046" cy="1324"/>
          </a:xfrm>
        </p:grpSpPr>
        <p:sp>
          <p:nvSpPr>
            <p:cNvPr id="22" name="Freeform 22"/>
            <p:cNvSpPr/>
            <p:nvPr/>
          </p:nvSpPr>
          <p:spPr bwMode="auto">
            <a:xfrm>
              <a:off x="1023" y="0"/>
              <a:ext cx="664" cy="1324"/>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3" name="Freeform 23"/>
            <p:cNvSpPr/>
            <p:nvPr/>
          </p:nvSpPr>
          <p:spPr bwMode="auto">
            <a:xfrm>
              <a:off x="361" y="0"/>
              <a:ext cx="662" cy="1324"/>
            </a:xfrm>
            <a:custGeom>
              <a:avLst/>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ah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 name="Freeform 24"/>
            <p:cNvSpPr/>
            <p:nvPr/>
          </p:nvSpPr>
          <p:spPr bwMode="auto">
            <a:xfrm>
              <a:off x="593" y="233"/>
              <a:ext cx="430" cy="860"/>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 name="Freeform 25"/>
            <p:cNvSpPr/>
            <p:nvPr/>
          </p:nvSpPr>
          <p:spPr bwMode="auto">
            <a:xfrm>
              <a:off x="1023" y="233"/>
              <a:ext cx="430" cy="860"/>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6" name="Oval 26"/>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7" name="Freeform 27"/>
            <p:cNvSpPr>
              <a:spLocks noEditPoints="1"/>
            </p:cNvSpPr>
            <p:nvPr/>
          </p:nvSpPr>
          <p:spPr bwMode="auto">
            <a:xfrm>
              <a:off x="924" y="561"/>
              <a:ext cx="201" cy="20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8" name="Freeform 28"/>
            <p:cNvSpPr/>
            <p:nvPr/>
          </p:nvSpPr>
          <p:spPr bwMode="auto">
            <a:xfrm>
              <a:off x="0" y="861"/>
              <a:ext cx="1051" cy="232"/>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9" name="Freeform 29"/>
            <p:cNvSpPr/>
            <p:nvPr/>
          </p:nvSpPr>
          <p:spPr bwMode="auto">
            <a:xfrm>
              <a:off x="0" y="1093"/>
              <a:ext cx="1051" cy="23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0" name="Freeform 30"/>
            <p:cNvSpPr/>
            <p:nvPr/>
          </p:nvSpPr>
          <p:spPr bwMode="auto">
            <a:xfrm>
              <a:off x="983" y="2"/>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1" name="Freeform 31"/>
            <p:cNvSpPr/>
            <p:nvPr/>
          </p:nvSpPr>
          <p:spPr bwMode="auto">
            <a:xfrm>
              <a:off x="983" y="233"/>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grpSp>
        <p:nvGrpSpPr>
          <p:cNvPr id="32" name="Group 32"/>
          <p:cNvGrpSpPr/>
          <p:nvPr/>
        </p:nvGrpSpPr>
        <p:grpSpPr bwMode="auto">
          <a:xfrm flipH="1">
            <a:off x="9265481" y="3771208"/>
            <a:ext cx="260448" cy="327760"/>
            <a:chOff x="0" y="0"/>
            <a:chExt cx="127" cy="163"/>
          </a:xfrm>
          <a:solidFill>
            <a:srgbClr val="F7D806"/>
          </a:solidFill>
        </p:grpSpPr>
        <p:sp>
          <p:nvSpPr>
            <p:cNvPr id="33" name="Freeform 33"/>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4" name="Freeform 34"/>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5" name="Freeform 35"/>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6" name="Freeform 36"/>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7" name="Freeform 37"/>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sp>
        <p:nvSpPr>
          <p:cNvPr id="38" name="Freeform 38"/>
          <p:cNvSpPr>
            <a:spLocks noEditPoints="1"/>
          </p:cNvSpPr>
          <p:nvPr/>
        </p:nvSpPr>
        <p:spPr bwMode="auto">
          <a:xfrm flipH="1">
            <a:off x="9145759" y="2058866"/>
            <a:ext cx="399073" cy="268933"/>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rgbClr val="312A29"/>
          </a:solidFill>
          <a:ln>
            <a:noFill/>
          </a:ln>
        </p:spPr>
        <p:txBody>
          <a:bodyPr/>
          <a:lstStyle/>
          <a:p>
            <a:endParaRPr lang="zh-CN" altLang="en-US">
              <a:solidFill>
                <a:schemeClr val="bg1">
                  <a:lumMod val="50000"/>
                </a:schemeClr>
              </a:solidFill>
            </a:endParaRPr>
          </a:p>
        </p:txBody>
      </p:sp>
      <p:sp>
        <p:nvSpPr>
          <p:cNvPr id="39" name="Rectangle 39"/>
          <p:cNvSpPr>
            <a:spLocks noChangeArrowheads="1"/>
          </p:cNvSpPr>
          <p:nvPr/>
        </p:nvSpPr>
        <p:spPr bwMode="auto">
          <a:xfrm>
            <a:off x="8383321" y="2449658"/>
            <a:ext cx="2952645"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0" name="Text Box 40"/>
          <p:cNvSpPr txBox="1">
            <a:spLocks noChangeArrowheads="1"/>
          </p:cNvSpPr>
          <p:nvPr/>
        </p:nvSpPr>
        <p:spPr bwMode="auto">
          <a:xfrm>
            <a:off x="8383319" y="1894986"/>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rgbClr val="312A29"/>
                </a:solidFill>
                <a:latin typeface="方正大标宋简体" panose="02010601030101010101" pitchFamily="2" charset="-122"/>
                <a:ea typeface="方正大标宋简体" panose="02010601030101010101" pitchFamily="2" charset="-122"/>
              </a:rPr>
              <a:t>03</a:t>
            </a:r>
          </a:p>
        </p:txBody>
      </p:sp>
      <p:sp>
        <p:nvSpPr>
          <p:cNvPr id="41" name="Rectangle 41"/>
          <p:cNvSpPr>
            <a:spLocks noChangeArrowheads="1"/>
          </p:cNvSpPr>
          <p:nvPr/>
        </p:nvSpPr>
        <p:spPr bwMode="auto">
          <a:xfrm>
            <a:off x="8383321" y="4189312"/>
            <a:ext cx="2952645"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42" name="Text Box 42"/>
          <p:cNvSpPr txBox="1">
            <a:spLocks noChangeArrowheads="1"/>
          </p:cNvSpPr>
          <p:nvPr/>
        </p:nvSpPr>
        <p:spPr bwMode="auto">
          <a:xfrm>
            <a:off x="8383319" y="36346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rgbClr val="F7D806"/>
                </a:solidFill>
                <a:latin typeface="方正大标宋简体" panose="02010601030101010101" pitchFamily="2" charset="-122"/>
                <a:ea typeface="方正大标宋简体" panose="02010601030101010101" pitchFamily="2" charset="-122"/>
              </a:rPr>
              <a:t>04</a:t>
            </a:r>
          </a:p>
        </p:txBody>
      </p:sp>
      <p:sp>
        <p:nvSpPr>
          <p:cNvPr id="43" name="Rectangle 43"/>
          <p:cNvSpPr>
            <a:spLocks noChangeArrowheads="1"/>
          </p:cNvSpPr>
          <p:nvPr/>
        </p:nvSpPr>
        <p:spPr bwMode="auto">
          <a:xfrm>
            <a:off x="856033" y="4189312"/>
            <a:ext cx="2952648"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44" name="Text Box 44"/>
          <p:cNvSpPr txBox="1">
            <a:spLocks noChangeArrowheads="1"/>
          </p:cNvSpPr>
          <p:nvPr/>
        </p:nvSpPr>
        <p:spPr bwMode="auto">
          <a:xfrm>
            <a:off x="3347745" y="36346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rgbClr val="312A29"/>
                </a:solidFill>
                <a:latin typeface="方正大标宋简体" panose="02010601030101010101" pitchFamily="2" charset="-122"/>
                <a:ea typeface="方正大标宋简体" panose="02010601030101010101" pitchFamily="2" charset="-122"/>
              </a:rPr>
              <a:t>02</a:t>
            </a:r>
          </a:p>
        </p:txBody>
      </p:sp>
      <p:grpSp>
        <p:nvGrpSpPr>
          <p:cNvPr id="45" name="Group 45"/>
          <p:cNvGrpSpPr/>
          <p:nvPr/>
        </p:nvGrpSpPr>
        <p:grpSpPr bwMode="auto">
          <a:xfrm flipH="1">
            <a:off x="2697578" y="2044160"/>
            <a:ext cx="277251" cy="340367"/>
            <a:chOff x="0" y="0"/>
            <a:chExt cx="134" cy="163"/>
          </a:xfrm>
          <a:solidFill>
            <a:srgbClr val="F7D806"/>
          </a:solidFill>
        </p:grpSpPr>
        <p:sp>
          <p:nvSpPr>
            <p:cNvPr id="46" name="Freeform 46"/>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47"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sp>
          <p:nvSpPr>
            <p:cNvPr id="48"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grpSp>
      <p:sp>
        <p:nvSpPr>
          <p:cNvPr id="49" name="Rectangle 49"/>
          <p:cNvSpPr>
            <a:spLocks noChangeArrowheads="1"/>
          </p:cNvSpPr>
          <p:nvPr/>
        </p:nvSpPr>
        <p:spPr bwMode="auto">
          <a:xfrm>
            <a:off x="856033" y="2458062"/>
            <a:ext cx="2952648"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0" name="Text Box 50"/>
          <p:cNvSpPr txBox="1">
            <a:spLocks noChangeArrowheads="1"/>
          </p:cNvSpPr>
          <p:nvPr/>
        </p:nvSpPr>
        <p:spPr bwMode="auto">
          <a:xfrm>
            <a:off x="3347745" y="1903390"/>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rgbClr val="F7D806"/>
                </a:solidFill>
                <a:latin typeface="方正大标宋简体" panose="02010601030101010101" pitchFamily="2" charset="-122"/>
                <a:ea typeface="方正大标宋简体" panose="02010601030101010101" pitchFamily="2" charset="-122"/>
              </a:rPr>
              <a:t>01</a:t>
            </a:r>
          </a:p>
        </p:txBody>
      </p:sp>
      <p:sp>
        <p:nvSpPr>
          <p:cNvPr id="51" name="Freeform 51"/>
          <p:cNvSpPr>
            <a:spLocks noEditPoints="1"/>
          </p:cNvSpPr>
          <p:nvPr/>
        </p:nvSpPr>
        <p:spPr bwMode="auto">
          <a:xfrm>
            <a:off x="2699680" y="3775410"/>
            <a:ext cx="308756" cy="321457"/>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rgbClr val="312A29"/>
          </a:solidFill>
          <a:ln>
            <a:noFill/>
          </a:ln>
        </p:spPr>
        <p:txBody>
          <a:bodyPr/>
          <a:lstStyle/>
          <a:p>
            <a:endParaRPr lang="zh-CN" altLang="en-US">
              <a:solidFill>
                <a:schemeClr val="accent2"/>
              </a:solidFill>
            </a:endParaRPr>
          </a:p>
        </p:txBody>
      </p:sp>
      <p:sp>
        <p:nvSpPr>
          <p:cNvPr id="52" name="Rectangle 52"/>
          <p:cNvSpPr>
            <a:spLocks noChangeArrowheads="1"/>
          </p:cNvSpPr>
          <p:nvPr/>
        </p:nvSpPr>
        <p:spPr bwMode="auto">
          <a:xfrm>
            <a:off x="4094336" y="3911977"/>
            <a:ext cx="892663" cy="28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01</a:t>
            </a:r>
          </a:p>
        </p:txBody>
      </p:sp>
      <p:sp>
        <p:nvSpPr>
          <p:cNvPr id="53" name="Rectangle 53"/>
          <p:cNvSpPr>
            <a:spLocks noChangeArrowheads="1"/>
          </p:cNvSpPr>
          <p:nvPr/>
        </p:nvSpPr>
        <p:spPr bwMode="auto">
          <a:xfrm>
            <a:off x="4094336" y="4397315"/>
            <a:ext cx="892663" cy="283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02</a:t>
            </a:r>
          </a:p>
        </p:txBody>
      </p:sp>
      <p:sp>
        <p:nvSpPr>
          <p:cNvPr id="54" name="Rectangle 54"/>
          <p:cNvSpPr>
            <a:spLocks noChangeArrowheads="1"/>
          </p:cNvSpPr>
          <p:nvPr/>
        </p:nvSpPr>
        <p:spPr bwMode="auto">
          <a:xfrm>
            <a:off x="7211306" y="2096685"/>
            <a:ext cx="892663" cy="28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03</a:t>
            </a:r>
          </a:p>
        </p:txBody>
      </p:sp>
      <p:sp>
        <p:nvSpPr>
          <p:cNvPr id="55" name="Rectangle 55"/>
          <p:cNvSpPr>
            <a:spLocks noChangeArrowheads="1"/>
          </p:cNvSpPr>
          <p:nvPr/>
        </p:nvSpPr>
        <p:spPr bwMode="auto">
          <a:xfrm>
            <a:off x="7211306" y="2582024"/>
            <a:ext cx="892663" cy="283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04</a:t>
            </a:r>
          </a:p>
        </p:txBody>
      </p:sp>
    </p:spTree>
    <p:extLst>
      <p:ext uri="{BB962C8B-B14F-4D97-AF65-F5344CB8AC3E}">
        <p14:creationId xmlns:p14="http://schemas.microsoft.com/office/powerpoint/2010/main" val="460295728"/>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500"/>
                                        <p:tgtEl>
                                          <p:spTgt spid="5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p:bldP spid="42" grpId="0"/>
      <p:bldP spid="43" grpId="0"/>
      <p:bldP spid="44" grpId="0"/>
      <p:bldP spid="49" grpId="0"/>
      <p:bldP spid="50" grpId="0"/>
      <p:bldP spid="51" grpId="0" animBg="1"/>
      <p:bldP spid="52" grpId="0"/>
      <p:bldP spid="53" grpId="0"/>
      <p:bldP spid="54"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588840" y="2031403"/>
            <a:ext cx="9014320" cy="2795194"/>
            <a:chOff x="1406030" y="1640229"/>
            <a:chExt cx="6406579" cy="1986576"/>
          </a:xfrm>
        </p:grpSpPr>
        <p:sp>
          <p:nvSpPr>
            <p:cNvPr id="40" name="Freeform 21"/>
            <p:cNvSpPr/>
            <p:nvPr/>
          </p:nvSpPr>
          <p:spPr bwMode="auto">
            <a:xfrm>
              <a:off x="3575845" y="1640229"/>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312A29"/>
            </a:solidFill>
            <a:ln>
              <a:noFill/>
            </a:ln>
          </p:spPr>
          <p:txBody>
            <a:bodyPr/>
            <a:lstStyle/>
            <a:p>
              <a:endParaRPr lang="zh-CN" altLang="en-US"/>
            </a:p>
          </p:txBody>
        </p:sp>
        <p:sp>
          <p:nvSpPr>
            <p:cNvPr id="41" name="Freeform 22"/>
            <p:cNvSpPr/>
            <p:nvPr/>
          </p:nvSpPr>
          <p:spPr bwMode="auto">
            <a:xfrm>
              <a:off x="4588670" y="1640229"/>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F7D806"/>
            </a:solidFill>
            <a:ln>
              <a:noFill/>
            </a:ln>
          </p:spPr>
          <p:txBody>
            <a:bodyPr/>
            <a:lstStyle/>
            <a:p>
              <a:endParaRPr lang="zh-CN" altLang="en-US"/>
            </a:p>
          </p:txBody>
        </p:sp>
        <p:sp>
          <p:nvSpPr>
            <p:cNvPr id="42" name="Freeform 23"/>
            <p:cNvSpPr/>
            <p:nvPr/>
          </p:nvSpPr>
          <p:spPr bwMode="auto">
            <a:xfrm>
              <a:off x="3575845" y="2653367"/>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F7D806"/>
            </a:solidFill>
            <a:ln>
              <a:noFill/>
            </a:ln>
          </p:spPr>
          <p:txBody>
            <a:bodyPr/>
            <a:lstStyle/>
            <a:p>
              <a:endParaRPr lang="zh-CN" altLang="en-US"/>
            </a:p>
          </p:txBody>
        </p:sp>
        <p:sp>
          <p:nvSpPr>
            <p:cNvPr id="43" name="Freeform 24"/>
            <p:cNvSpPr/>
            <p:nvPr/>
          </p:nvSpPr>
          <p:spPr bwMode="auto">
            <a:xfrm>
              <a:off x="4588670" y="2653367"/>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312A29"/>
            </a:solidFill>
            <a:ln>
              <a:noFill/>
            </a:ln>
          </p:spPr>
          <p:txBody>
            <a:bodyPr/>
            <a:lstStyle/>
            <a:p>
              <a:endParaRPr lang="zh-CN" altLang="en-US"/>
            </a:p>
          </p:txBody>
        </p:sp>
        <p:sp>
          <p:nvSpPr>
            <p:cNvPr id="44" name="Rectangle 25"/>
            <p:cNvSpPr>
              <a:spLocks noChangeArrowheads="1"/>
            </p:cNvSpPr>
            <p:nvPr/>
          </p:nvSpPr>
          <p:spPr bwMode="auto">
            <a:xfrm>
              <a:off x="3954116" y="1808557"/>
              <a:ext cx="235642"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S</a:t>
              </a:r>
              <a:endParaRPr lang="zh-CN" altLang="zh-CN" sz="4000" dirty="0">
                <a:latin typeface="+mj-lt"/>
              </a:endParaRPr>
            </a:p>
          </p:txBody>
        </p:sp>
        <p:sp>
          <p:nvSpPr>
            <p:cNvPr id="45" name="Rectangle 26"/>
            <p:cNvSpPr>
              <a:spLocks noChangeArrowheads="1"/>
            </p:cNvSpPr>
            <p:nvPr/>
          </p:nvSpPr>
          <p:spPr bwMode="auto">
            <a:xfrm>
              <a:off x="4806328" y="1808557"/>
              <a:ext cx="456856"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W</a:t>
              </a:r>
              <a:endParaRPr lang="zh-CN" altLang="zh-CN" sz="4000" dirty="0">
                <a:latin typeface="+mj-lt"/>
              </a:endParaRPr>
            </a:p>
          </p:txBody>
        </p:sp>
        <p:sp>
          <p:nvSpPr>
            <p:cNvPr id="46" name="Rectangle 27"/>
            <p:cNvSpPr>
              <a:spLocks noChangeArrowheads="1"/>
            </p:cNvSpPr>
            <p:nvPr/>
          </p:nvSpPr>
          <p:spPr bwMode="auto">
            <a:xfrm>
              <a:off x="3927420" y="2761350"/>
              <a:ext cx="339837"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a:solidFill>
                    <a:srgbClr val="FFFFFF"/>
                  </a:solidFill>
                  <a:latin typeface="+mj-lt"/>
                </a:rPr>
                <a:t>O</a:t>
              </a:r>
              <a:endParaRPr lang="zh-CN" altLang="zh-CN" sz="4000">
                <a:latin typeface="+mj-lt"/>
              </a:endParaRPr>
            </a:p>
          </p:txBody>
        </p:sp>
        <p:sp>
          <p:nvSpPr>
            <p:cNvPr id="47" name="Rectangle 28"/>
            <p:cNvSpPr>
              <a:spLocks noChangeArrowheads="1"/>
            </p:cNvSpPr>
            <p:nvPr/>
          </p:nvSpPr>
          <p:spPr bwMode="auto">
            <a:xfrm>
              <a:off x="4929567" y="2761350"/>
              <a:ext cx="250069"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T</a:t>
              </a:r>
              <a:endParaRPr lang="zh-CN" altLang="zh-CN" sz="4000" dirty="0">
                <a:latin typeface="+mj-lt"/>
              </a:endParaRPr>
            </a:p>
          </p:txBody>
        </p:sp>
        <p:sp>
          <p:nvSpPr>
            <p:cNvPr id="48" name="椭圆 47"/>
            <p:cNvSpPr/>
            <p:nvPr/>
          </p:nvSpPr>
          <p:spPr>
            <a:xfrm>
              <a:off x="4320209" y="2384229"/>
              <a:ext cx="503582" cy="503737"/>
            </a:xfrm>
            <a:prstGeom prst="ellipse">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6"/>
            <p:cNvSpPr>
              <a:spLocks noEditPoints="1"/>
            </p:cNvSpPr>
            <p:nvPr/>
          </p:nvSpPr>
          <p:spPr bwMode="auto">
            <a:xfrm>
              <a:off x="4440358" y="2535259"/>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0" name="Rectangle 37"/>
            <p:cNvSpPr>
              <a:spLocks noChangeArrowheads="1"/>
            </p:cNvSpPr>
            <p:nvPr/>
          </p:nvSpPr>
          <p:spPr bwMode="auto">
            <a:xfrm>
              <a:off x="1406030" y="1881675"/>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000" b="1" dirty="0">
                  <a:solidFill>
                    <a:schemeClr val="tx1">
                      <a:lumMod val="75000"/>
                      <a:lumOff val="25000"/>
                    </a:schemeClr>
                  </a:solidFill>
                </a:rPr>
                <a:t>Strengths</a:t>
              </a:r>
            </a:p>
            <a:p>
              <a:pPr algn="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51" name="Rectangle 38"/>
            <p:cNvSpPr>
              <a:spLocks noChangeArrowheads="1"/>
            </p:cNvSpPr>
            <p:nvPr/>
          </p:nvSpPr>
          <p:spPr bwMode="auto">
            <a:xfrm>
              <a:off x="1406030" y="2995698"/>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000" b="1" dirty="0">
                  <a:solidFill>
                    <a:schemeClr val="tx1">
                      <a:lumMod val="75000"/>
                      <a:lumOff val="25000"/>
                    </a:schemeClr>
                  </a:solidFill>
                </a:rPr>
                <a:t>Opportunities</a:t>
              </a:r>
            </a:p>
            <a:p>
              <a:pPr algn="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52" name="Rectangle 39"/>
            <p:cNvSpPr>
              <a:spLocks noChangeArrowheads="1"/>
            </p:cNvSpPr>
            <p:nvPr/>
          </p:nvSpPr>
          <p:spPr bwMode="auto">
            <a:xfrm>
              <a:off x="5942534" y="1881675"/>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000" b="1" dirty="0">
                  <a:solidFill>
                    <a:schemeClr val="tx1">
                      <a:lumMod val="75000"/>
                      <a:lumOff val="25000"/>
                    </a:schemeClr>
                  </a:solidFill>
                </a:rPr>
                <a:t>Weakness</a:t>
              </a:r>
            </a:p>
            <a:p>
              <a:pP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53" name="Rectangle 40"/>
            <p:cNvSpPr>
              <a:spLocks noChangeArrowheads="1"/>
            </p:cNvSpPr>
            <p:nvPr/>
          </p:nvSpPr>
          <p:spPr bwMode="auto">
            <a:xfrm>
              <a:off x="5942534" y="2995698"/>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000" b="1" dirty="0">
                  <a:solidFill>
                    <a:schemeClr val="tx1">
                      <a:lumMod val="75000"/>
                      <a:lumOff val="25000"/>
                    </a:schemeClr>
                  </a:solidFill>
                </a:rPr>
                <a:t>Threats</a:t>
              </a:r>
            </a:p>
            <a:p>
              <a:pP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grpSp>
    </p:spTree>
    <p:extLst>
      <p:ext uri="{BB962C8B-B14F-4D97-AF65-F5344CB8AC3E}">
        <p14:creationId xmlns:p14="http://schemas.microsoft.com/office/powerpoint/2010/main" val="2570119237"/>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296412" y="1284248"/>
            <a:ext cx="9599176" cy="4289504"/>
            <a:chOff x="725924" y="937161"/>
            <a:chExt cx="7869164" cy="3516428"/>
          </a:xfrm>
        </p:grpSpPr>
        <p:graphicFrame>
          <p:nvGraphicFramePr>
            <p:cNvPr id="4" name="图表 3"/>
            <p:cNvGraphicFramePr/>
            <p:nvPr>
              <p:extLst>
                <p:ext uri="{D42A27DB-BD31-4B8C-83A1-F6EECF244321}">
                  <p14:modId xmlns:p14="http://schemas.microsoft.com/office/powerpoint/2010/main" val="2628876301"/>
                </p:ext>
              </p:extLst>
            </p:nvPr>
          </p:nvGraphicFramePr>
          <p:xfrm>
            <a:off x="3253409" y="1186031"/>
            <a:ext cx="2637182" cy="271215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p:cNvGrpSpPr/>
            <p:nvPr/>
          </p:nvGrpSpPr>
          <p:grpSpPr>
            <a:xfrm>
              <a:off x="3442514" y="1624574"/>
              <a:ext cx="2828142" cy="2829015"/>
              <a:chOff x="3491329" y="1261482"/>
              <a:chExt cx="3006725" cy="3006726"/>
            </a:xfrm>
          </p:grpSpPr>
          <p:grpSp>
            <p:nvGrpSpPr>
              <p:cNvPr id="16" name="组合 15"/>
              <p:cNvGrpSpPr/>
              <p:nvPr/>
            </p:nvGrpSpPr>
            <p:grpSpPr>
              <a:xfrm rot="900000">
                <a:off x="3491329" y="1261482"/>
                <a:ext cx="3006725" cy="3006726"/>
                <a:chOff x="3491329" y="1261482"/>
                <a:chExt cx="3006725" cy="3006726"/>
              </a:xfrm>
            </p:grpSpPr>
            <p:grpSp>
              <p:nvGrpSpPr>
                <p:cNvPr id="19" name="组合 18"/>
                <p:cNvGrpSpPr/>
                <p:nvPr/>
              </p:nvGrpSpPr>
              <p:grpSpPr>
                <a:xfrm>
                  <a:off x="5015329" y="2787070"/>
                  <a:ext cx="1482725" cy="1481138"/>
                  <a:chOff x="4549776" y="2547938"/>
                  <a:chExt cx="1482725" cy="1481138"/>
                </a:xfrm>
              </p:grpSpPr>
              <p:sp>
                <p:nvSpPr>
                  <p:cNvPr id="21"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 name="Freeform 19"/>
            <p:cNvSpPr>
              <a:spLocks noEditPoints="1"/>
            </p:cNvSpPr>
            <p:nvPr/>
          </p:nvSpPr>
          <p:spPr bwMode="auto">
            <a:xfrm>
              <a:off x="4344783" y="1943560"/>
              <a:ext cx="440980" cy="404499"/>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7D806"/>
            </a:solidFill>
            <a:ln>
              <a:noFill/>
            </a:ln>
          </p:spPr>
          <p:txBody>
            <a:bodyPr vert="horz" wrap="square" lIns="91440" tIns="45720" rIns="91440" bIns="45720" numCol="1" anchor="t" anchorCtr="0" compatLnSpc="1"/>
            <a:lstStyle/>
            <a:p>
              <a:endParaRPr lang="zh-CN" altLang="en-US"/>
            </a:p>
          </p:txBody>
        </p:sp>
        <p:sp>
          <p:nvSpPr>
            <p:cNvPr id="7" name="Rectangle 24"/>
            <p:cNvSpPr>
              <a:spLocks noChangeArrowheads="1"/>
            </p:cNvSpPr>
            <p:nvPr/>
          </p:nvSpPr>
          <p:spPr bwMode="auto">
            <a:xfrm>
              <a:off x="3846096" y="2425429"/>
              <a:ext cx="145180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8" name="Rectangle 24"/>
            <p:cNvSpPr>
              <a:spLocks noChangeArrowheads="1"/>
            </p:cNvSpPr>
            <p:nvPr/>
          </p:nvSpPr>
          <p:spPr bwMode="auto">
            <a:xfrm>
              <a:off x="725924" y="1503676"/>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9" name="Rectangle 24"/>
            <p:cNvSpPr>
              <a:spLocks noChangeArrowheads="1"/>
            </p:cNvSpPr>
            <p:nvPr/>
          </p:nvSpPr>
          <p:spPr bwMode="auto">
            <a:xfrm>
              <a:off x="2742149" y="1552044"/>
              <a:ext cx="599245" cy="363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latin typeface="方正大标宋简体" panose="02010601030101010101" pitchFamily="2" charset="-122"/>
                  <a:ea typeface="方正大标宋简体" panose="02010601030101010101" pitchFamily="2" charset="-122"/>
                </a:rPr>
                <a:t>15%</a:t>
              </a:r>
              <a:endParaRPr lang="en-US" altLang="zh-CN" dirty="0">
                <a:solidFill>
                  <a:schemeClr val="accent2"/>
                </a:solidFill>
                <a:latin typeface="方正大标宋简体" panose="02010601030101010101" pitchFamily="2" charset="-122"/>
                <a:ea typeface="方正大标宋简体" panose="02010601030101010101" pitchFamily="2" charset="-122"/>
              </a:endParaRPr>
            </a:p>
          </p:txBody>
        </p:sp>
        <p:sp>
          <p:nvSpPr>
            <p:cNvPr id="10" name="Rectangle 24"/>
            <p:cNvSpPr>
              <a:spLocks noChangeArrowheads="1"/>
            </p:cNvSpPr>
            <p:nvPr/>
          </p:nvSpPr>
          <p:spPr bwMode="auto">
            <a:xfrm>
              <a:off x="869940" y="3310203"/>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1" name="Rectangle 24"/>
            <p:cNvSpPr>
              <a:spLocks noChangeArrowheads="1"/>
            </p:cNvSpPr>
            <p:nvPr/>
          </p:nvSpPr>
          <p:spPr bwMode="auto">
            <a:xfrm>
              <a:off x="2886165" y="3358571"/>
              <a:ext cx="599245" cy="33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rgbClr val="333F50"/>
                  </a:solidFill>
                  <a:latin typeface="方正大标宋简体" panose="02010601030101010101" pitchFamily="2" charset="-122"/>
                  <a:ea typeface="方正大标宋简体" panose="02010601030101010101" pitchFamily="2" charset="-122"/>
                </a:rPr>
                <a:t>40%</a:t>
              </a:r>
              <a:endParaRPr lang="en-US" altLang="zh-CN" dirty="0">
                <a:solidFill>
                  <a:srgbClr val="333F50"/>
                </a:solidFill>
                <a:latin typeface="方正大标宋简体" panose="02010601030101010101" pitchFamily="2" charset="-122"/>
                <a:ea typeface="方正大标宋简体" panose="02010601030101010101" pitchFamily="2" charset="-122"/>
              </a:endParaRPr>
            </a:p>
          </p:txBody>
        </p:sp>
        <p:sp>
          <p:nvSpPr>
            <p:cNvPr id="12" name="Rectangle 24"/>
            <p:cNvSpPr>
              <a:spLocks noChangeArrowheads="1"/>
            </p:cNvSpPr>
            <p:nvPr/>
          </p:nvSpPr>
          <p:spPr bwMode="auto">
            <a:xfrm>
              <a:off x="5936501" y="937161"/>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3" name="Rectangle 24"/>
            <p:cNvSpPr>
              <a:spLocks noChangeArrowheads="1"/>
            </p:cNvSpPr>
            <p:nvPr/>
          </p:nvSpPr>
          <p:spPr bwMode="auto">
            <a:xfrm>
              <a:off x="5154074" y="982535"/>
              <a:ext cx="599245" cy="33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rgbClr val="312A29"/>
                  </a:solidFill>
                  <a:latin typeface="方正大标宋简体" panose="02010601030101010101" pitchFamily="2" charset="-122"/>
                  <a:ea typeface="方正大标宋简体" panose="02010601030101010101" pitchFamily="2" charset="-122"/>
                </a:rPr>
                <a:t>20%</a:t>
              </a:r>
              <a:endParaRPr lang="en-US" altLang="zh-CN" dirty="0">
                <a:solidFill>
                  <a:srgbClr val="312A29"/>
                </a:solidFill>
                <a:latin typeface="方正大标宋简体" panose="02010601030101010101" pitchFamily="2" charset="-122"/>
                <a:ea typeface="方正大标宋简体" panose="02010601030101010101" pitchFamily="2" charset="-122"/>
              </a:endParaRPr>
            </a:p>
          </p:txBody>
        </p:sp>
        <p:sp>
          <p:nvSpPr>
            <p:cNvPr id="14" name="Rectangle 24"/>
            <p:cNvSpPr>
              <a:spLocks noChangeArrowheads="1"/>
            </p:cNvSpPr>
            <p:nvPr/>
          </p:nvSpPr>
          <p:spPr bwMode="auto">
            <a:xfrm>
              <a:off x="6751510" y="2348059"/>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5" name="Rectangle 24"/>
            <p:cNvSpPr>
              <a:spLocks noChangeArrowheads="1"/>
            </p:cNvSpPr>
            <p:nvPr/>
          </p:nvSpPr>
          <p:spPr bwMode="auto">
            <a:xfrm>
              <a:off x="5936502" y="2341452"/>
              <a:ext cx="599245" cy="33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rgbClr val="F7D806"/>
                  </a:solidFill>
                  <a:latin typeface="方正大标宋简体" panose="02010601030101010101" pitchFamily="2" charset="-122"/>
                  <a:ea typeface="方正大标宋简体" panose="02010601030101010101" pitchFamily="2" charset="-122"/>
                </a:rPr>
                <a:t>25%</a:t>
              </a:r>
              <a:endParaRPr lang="en-US" altLang="zh-CN" dirty="0">
                <a:solidFill>
                  <a:srgbClr val="F7D806"/>
                </a:solidFill>
                <a:latin typeface="方正大标宋简体" panose="02010601030101010101" pitchFamily="2" charset="-122"/>
                <a:ea typeface="方正大标宋简体" panose="02010601030101010101" pitchFamily="2" charset="-122"/>
              </a:endParaRPr>
            </a:p>
          </p:txBody>
        </p:sp>
      </p:grpSp>
    </p:spTree>
    <p:extLst>
      <p:ext uri="{BB962C8B-B14F-4D97-AF65-F5344CB8AC3E}">
        <p14:creationId xmlns:p14="http://schemas.microsoft.com/office/powerpoint/2010/main" val="497754097"/>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69719" y="1222566"/>
            <a:ext cx="4707713" cy="4412867"/>
            <a:chOff x="793470" y="1131590"/>
            <a:chExt cx="3576374" cy="3352384"/>
          </a:xfrm>
        </p:grpSpPr>
        <p:sp>
          <p:nvSpPr>
            <p:cNvPr id="3" name="椭圆 2"/>
            <p:cNvSpPr/>
            <p:nvPr/>
          </p:nvSpPr>
          <p:spPr>
            <a:xfrm>
              <a:off x="1513550" y="1492622"/>
              <a:ext cx="2232248" cy="2232937"/>
            </a:xfrm>
            <a:prstGeom prst="ellipse">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793470" y="1536585"/>
              <a:ext cx="648072" cy="6482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529774" y="1131590"/>
              <a:ext cx="648072" cy="64827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81502" y="2905935"/>
              <a:ext cx="1132860" cy="1133210"/>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932996" y="3046683"/>
              <a:ext cx="1436848" cy="1437291"/>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1"/>
            <p:cNvSpPr>
              <a:spLocks noEditPoints="1"/>
            </p:cNvSpPr>
            <p:nvPr/>
          </p:nvSpPr>
          <p:spPr bwMode="auto">
            <a:xfrm>
              <a:off x="3531269" y="3274176"/>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4"/>
            <p:cNvSpPr>
              <a:spLocks noEditPoints="1"/>
            </p:cNvSpPr>
            <p:nvPr/>
          </p:nvSpPr>
          <p:spPr bwMode="auto">
            <a:xfrm>
              <a:off x="986007" y="1736526"/>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6"/>
            <p:cNvSpPr>
              <a:spLocks noEditPoints="1"/>
            </p:cNvSpPr>
            <p:nvPr/>
          </p:nvSpPr>
          <p:spPr bwMode="auto">
            <a:xfrm>
              <a:off x="3711684" y="1312836"/>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24"/>
            <p:cNvSpPr>
              <a:spLocks noChangeArrowheads="1"/>
            </p:cNvSpPr>
            <p:nvPr/>
          </p:nvSpPr>
          <p:spPr bwMode="auto">
            <a:xfrm>
              <a:off x="1206249" y="3311851"/>
              <a:ext cx="883364" cy="738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2" name="Rectangle 24"/>
            <p:cNvSpPr>
              <a:spLocks noChangeArrowheads="1"/>
            </p:cNvSpPr>
            <p:nvPr/>
          </p:nvSpPr>
          <p:spPr bwMode="auto">
            <a:xfrm>
              <a:off x="3096995" y="3628910"/>
              <a:ext cx="1108850" cy="5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grpSp>
      <p:grpSp>
        <p:nvGrpSpPr>
          <p:cNvPr id="15" name="组合 14"/>
          <p:cNvGrpSpPr/>
          <p:nvPr/>
        </p:nvGrpSpPr>
        <p:grpSpPr>
          <a:xfrm>
            <a:off x="6317973" y="2402980"/>
            <a:ext cx="5471886" cy="2489618"/>
            <a:chOff x="1119414" y="3550342"/>
            <a:chExt cx="5471886" cy="2489618"/>
          </a:xfrm>
        </p:grpSpPr>
        <p:sp>
          <p:nvSpPr>
            <p:cNvPr id="16" name="矩形 15"/>
            <p:cNvSpPr/>
            <p:nvPr/>
          </p:nvSpPr>
          <p:spPr>
            <a:xfrm>
              <a:off x="1119414" y="3550342"/>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17" name="矩形 16"/>
            <p:cNvSpPr/>
            <p:nvPr/>
          </p:nvSpPr>
          <p:spPr>
            <a:xfrm>
              <a:off x="1119414" y="4008635"/>
              <a:ext cx="5471886" cy="2031325"/>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 eiusmod tempor sit erLorem ipsum dolor sit er elit lamet, consectetaur cillium adipisicing pecu, sed do eiusmod tempor sit er</a:t>
              </a:r>
              <a:endParaRPr lang="zh-CN" altLang="en-US" sz="1400" spc="300" dirty="0" smtClean="0">
                <a:latin typeface="+mn-ea"/>
              </a:endParaRPr>
            </a:p>
            <a:p>
              <a:pPr>
                <a:lnSpc>
                  <a:spcPct val="150000"/>
                </a:lnSpc>
              </a:pPr>
              <a:endParaRPr lang="zh-CN" altLang="en-US" sz="1400" spc="300" dirty="0">
                <a:latin typeface="+mn-ea"/>
              </a:endParaRPr>
            </a:p>
          </p:txBody>
        </p:sp>
      </p:grpSp>
    </p:spTree>
    <p:extLst>
      <p:ext uri="{BB962C8B-B14F-4D97-AF65-F5344CB8AC3E}">
        <p14:creationId xmlns:p14="http://schemas.microsoft.com/office/powerpoint/2010/main" val="3370063334"/>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04</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7070734" y="1746564"/>
            <a:ext cx="6889737" cy="333313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6721" b="43163"/>
          <a:stretch/>
        </p:blipFill>
        <p:spPr>
          <a:xfrm rot="16200000">
            <a:off x="-782691" y="751141"/>
            <a:ext cx="6895180" cy="5348035"/>
          </a:xfrm>
          <a:prstGeom prst="rect">
            <a:avLst/>
          </a:prstGeom>
        </p:spPr>
      </p:pic>
    </p:spTree>
    <p:extLst>
      <p:ext uri="{BB962C8B-B14F-4D97-AF65-F5344CB8AC3E}">
        <p14:creationId xmlns:p14="http://schemas.microsoft.com/office/powerpoint/2010/main" val="3900364353"/>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5791200" cy="6858000"/>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13638" y="-7825"/>
            <a:ext cx="5078362" cy="6843252"/>
          </a:xfrm>
          <a:prstGeom prst="rect">
            <a:avLst/>
          </a:prstGeom>
        </p:spPr>
      </p:pic>
      <p:grpSp>
        <p:nvGrpSpPr>
          <p:cNvPr id="7" name="组合 6"/>
          <p:cNvGrpSpPr/>
          <p:nvPr/>
        </p:nvGrpSpPr>
        <p:grpSpPr>
          <a:xfrm>
            <a:off x="5559810" y="1430996"/>
            <a:ext cx="4475662" cy="4062724"/>
            <a:chOff x="6953250" y="1705392"/>
            <a:chExt cx="4008412" cy="3638584"/>
          </a:xfrm>
        </p:grpSpPr>
        <p:grpSp>
          <p:nvGrpSpPr>
            <p:cNvPr id="8" name="组合 7"/>
            <p:cNvGrpSpPr/>
            <p:nvPr/>
          </p:nvGrpSpPr>
          <p:grpSpPr>
            <a:xfrm>
              <a:off x="6953250" y="1705392"/>
              <a:ext cx="4008412" cy="514350"/>
              <a:chOff x="6953250" y="1332172"/>
              <a:chExt cx="4008412" cy="514350"/>
            </a:xfrm>
          </p:grpSpPr>
          <p:sp>
            <p:nvSpPr>
              <p:cNvPr id="18" name="矩形 17"/>
              <p:cNvSpPr/>
              <p:nvPr/>
            </p:nvSpPr>
            <p:spPr>
              <a:xfrm>
                <a:off x="6953250"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01</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9" name="文本框 18"/>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nvGrpSpPr>
            <p:cNvPr id="9" name="组合 8"/>
            <p:cNvGrpSpPr/>
            <p:nvPr/>
          </p:nvGrpSpPr>
          <p:grpSpPr>
            <a:xfrm>
              <a:off x="6953250" y="2746803"/>
              <a:ext cx="4008412" cy="514350"/>
              <a:chOff x="6953250" y="1332172"/>
              <a:chExt cx="4008412" cy="514350"/>
            </a:xfrm>
          </p:grpSpPr>
          <p:sp>
            <p:nvSpPr>
              <p:cNvPr id="16" name="矩形 15"/>
              <p:cNvSpPr/>
              <p:nvPr/>
            </p:nvSpPr>
            <p:spPr>
              <a:xfrm>
                <a:off x="6953250"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02</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7" name="文本框 16"/>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nvGrpSpPr>
            <p:cNvPr id="10" name="组合 9"/>
            <p:cNvGrpSpPr/>
            <p:nvPr/>
          </p:nvGrpSpPr>
          <p:grpSpPr>
            <a:xfrm>
              <a:off x="6953251" y="3788214"/>
              <a:ext cx="4008411" cy="514350"/>
              <a:chOff x="6953251" y="1332172"/>
              <a:chExt cx="4008411" cy="514350"/>
            </a:xfrm>
          </p:grpSpPr>
          <p:sp>
            <p:nvSpPr>
              <p:cNvPr id="14" name="矩形 13"/>
              <p:cNvSpPr/>
              <p:nvPr/>
            </p:nvSpPr>
            <p:spPr>
              <a:xfrm>
                <a:off x="6953251"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03</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5" name="文本框 14"/>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nvGrpSpPr>
            <p:cNvPr id="11" name="组合 10"/>
            <p:cNvGrpSpPr/>
            <p:nvPr/>
          </p:nvGrpSpPr>
          <p:grpSpPr>
            <a:xfrm>
              <a:off x="6953250" y="4829626"/>
              <a:ext cx="4008412" cy="514350"/>
              <a:chOff x="6953250" y="1332172"/>
              <a:chExt cx="4008412" cy="514350"/>
            </a:xfrm>
          </p:grpSpPr>
          <p:sp>
            <p:nvSpPr>
              <p:cNvPr id="12" name="矩形 11"/>
              <p:cNvSpPr/>
              <p:nvPr/>
            </p:nvSpPr>
            <p:spPr>
              <a:xfrm>
                <a:off x="6953250"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04</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3" name="文本框 12"/>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grpSp>
        <p:nvGrpSpPr>
          <p:cNvPr id="24" name="组合 23"/>
          <p:cNvGrpSpPr/>
          <p:nvPr/>
        </p:nvGrpSpPr>
        <p:grpSpPr>
          <a:xfrm>
            <a:off x="1526754" y="2823809"/>
            <a:ext cx="3402443" cy="1232086"/>
            <a:chOff x="1526754" y="2823809"/>
            <a:chExt cx="3402443" cy="1232086"/>
          </a:xfrm>
        </p:grpSpPr>
        <p:sp>
          <p:nvSpPr>
            <p:cNvPr id="21" name="文本框 20"/>
            <p:cNvSpPr txBox="1"/>
            <p:nvPr/>
          </p:nvSpPr>
          <p:spPr>
            <a:xfrm>
              <a:off x="1526754" y="2823809"/>
              <a:ext cx="2130847" cy="769441"/>
            </a:xfrm>
            <a:prstGeom prst="rect">
              <a:avLst/>
            </a:prstGeom>
            <a:noFill/>
          </p:spPr>
          <p:txBody>
            <a:bodyPr wrap="square" rtlCol="0">
              <a:spAutoFit/>
            </a:bodyPr>
            <a:lstStyle/>
            <a:p>
              <a:pPr algn="ctr"/>
              <a:r>
                <a:rPr lang="zh-CN" altLang="en-US" sz="4400" spc="600" dirty="0" smtClean="0">
                  <a:solidFill>
                    <a:srgbClr val="312A29"/>
                  </a:solidFill>
                  <a:latin typeface="方正大标宋简体" panose="02010601030101010101" pitchFamily="2" charset="-122"/>
                  <a:ea typeface="方正大标宋简体" panose="02010601030101010101" pitchFamily="2" charset="-122"/>
                </a:rPr>
                <a:t>目录</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22" name="文本框 21"/>
            <p:cNvSpPr txBox="1"/>
            <p:nvPr/>
          </p:nvSpPr>
          <p:spPr>
            <a:xfrm>
              <a:off x="1957397" y="3532675"/>
              <a:ext cx="2971800" cy="523220"/>
            </a:xfrm>
            <a:prstGeom prst="rect">
              <a:avLst/>
            </a:prstGeom>
            <a:noFill/>
          </p:spPr>
          <p:txBody>
            <a:bodyPr wrap="square" rtlCol="0">
              <a:spAutoFit/>
            </a:bodyPr>
            <a:lstStyle/>
            <a:p>
              <a:r>
                <a:rPr lang="en-US" altLang="zh-CN" sz="2800" dirty="0" smtClean="0">
                  <a:solidFill>
                    <a:srgbClr val="312A29"/>
                  </a:solidFill>
                  <a:latin typeface="+mn-ea"/>
                </a:rPr>
                <a:t>CONTENTS</a:t>
              </a:r>
              <a:endParaRPr lang="en-US" altLang="zh-CN" sz="2800" dirty="0">
                <a:solidFill>
                  <a:srgbClr val="312A29"/>
                </a:solidFill>
                <a:latin typeface="+mn-ea"/>
              </a:endParaRPr>
            </a:p>
          </p:txBody>
        </p:sp>
      </p:grpSp>
    </p:spTree>
    <p:extLst>
      <p:ext uri="{BB962C8B-B14F-4D97-AF65-F5344CB8AC3E}">
        <p14:creationId xmlns:p14="http://schemas.microsoft.com/office/powerpoint/2010/main" val="3652448278"/>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481075" y="1819446"/>
            <a:ext cx="3229851" cy="3257208"/>
            <a:chOff x="4540590" y="1996963"/>
            <a:chExt cx="3229851" cy="3257208"/>
          </a:xfrm>
        </p:grpSpPr>
        <p:sp>
          <p:nvSpPr>
            <p:cNvPr id="4" name="Freeform 62"/>
            <p:cNvSpPr>
              <a:spLocks/>
            </p:cNvSpPr>
            <p:nvPr/>
          </p:nvSpPr>
          <p:spPr bwMode="auto">
            <a:xfrm>
              <a:off x="6216990" y="1996963"/>
              <a:ext cx="1553451" cy="1553451"/>
            </a:xfrm>
            <a:custGeom>
              <a:avLst/>
              <a:gdLst>
                <a:gd name="T0" fmla="*/ 0 w 54"/>
                <a:gd name="T1" fmla="*/ 16 h 54"/>
                <a:gd name="T2" fmla="*/ 38 w 54"/>
                <a:gd name="T3" fmla="*/ 54 h 54"/>
                <a:gd name="T4" fmla="*/ 54 w 54"/>
                <a:gd name="T5" fmla="*/ 54 h 54"/>
                <a:gd name="T6" fmla="*/ 41 w 54"/>
                <a:gd name="T7" fmla="*/ 20 h 54"/>
                <a:gd name="T8" fmla="*/ 44 w 54"/>
                <a:gd name="T9" fmla="*/ 11 h 54"/>
                <a:gd name="T10" fmla="*/ 35 w 54"/>
                <a:gd name="T11" fmla="*/ 14 h 54"/>
                <a:gd name="T12" fmla="*/ 0 w 54"/>
                <a:gd name="T13" fmla="*/ 0 h 54"/>
                <a:gd name="T14" fmla="*/ 0 w 54"/>
                <a:gd name="T15" fmla="*/ 1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0" y="16"/>
                  </a:moveTo>
                  <a:cubicBezTo>
                    <a:pt x="21" y="18"/>
                    <a:pt x="37" y="34"/>
                    <a:pt x="38" y="54"/>
                  </a:cubicBezTo>
                  <a:cubicBezTo>
                    <a:pt x="54" y="54"/>
                    <a:pt x="54" y="54"/>
                    <a:pt x="54" y="54"/>
                  </a:cubicBezTo>
                  <a:cubicBezTo>
                    <a:pt x="54" y="41"/>
                    <a:pt x="49" y="29"/>
                    <a:pt x="41" y="20"/>
                  </a:cubicBezTo>
                  <a:cubicBezTo>
                    <a:pt x="44" y="11"/>
                    <a:pt x="44" y="11"/>
                    <a:pt x="44" y="11"/>
                  </a:cubicBezTo>
                  <a:cubicBezTo>
                    <a:pt x="35" y="14"/>
                    <a:pt x="35" y="14"/>
                    <a:pt x="35" y="14"/>
                  </a:cubicBezTo>
                  <a:cubicBezTo>
                    <a:pt x="25" y="6"/>
                    <a:pt x="13" y="1"/>
                    <a:pt x="0" y="0"/>
                  </a:cubicBezTo>
                  <a:lnTo>
                    <a:pt x="0" y="16"/>
                  </a:lnTo>
                  <a:close/>
                </a:path>
              </a:pathLst>
            </a:custGeom>
            <a:solidFill>
              <a:srgbClr val="F7D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3"/>
            <p:cNvSpPr>
              <a:spLocks/>
            </p:cNvSpPr>
            <p:nvPr/>
          </p:nvSpPr>
          <p:spPr bwMode="auto">
            <a:xfrm>
              <a:off x="4540590" y="1996963"/>
              <a:ext cx="1553451" cy="1553451"/>
            </a:xfrm>
            <a:custGeom>
              <a:avLst/>
              <a:gdLst>
                <a:gd name="T0" fmla="*/ 16 w 54"/>
                <a:gd name="T1" fmla="*/ 54 h 54"/>
                <a:gd name="T2" fmla="*/ 54 w 54"/>
                <a:gd name="T3" fmla="*/ 16 h 54"/>
                <a:gd name="T4" fmla="*/ 54 w 54"/>
                <a:gd name="T5" fmla="*/ 0 h 54"/>
                <a:gd name="T6" fmla="*/ 20 w 54"/>
                <a:gd name="T7" fmla="*/ 14 h 54"/>
                <a:gd name="T8" fmla="*/ 11 w 54"/>
                <a:gd name="T9" fmla="*/ 11 h 54"/>
                <a:gd name="T10" fmla="*/ 14 w 54"/>
                <a:gd name="T11" fmla="*/ 20 h 54"/>
                <a:gd name="T12" fmla="*/ 0 w 54"/>
                <a:gd name="T13" fmla="*/ 54 h 54"/>
                <a:gd name="T14" fmla="*/ 16 w 54"/>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16" y="54"/>
                  </a:moveTo>
                  <a:cubicBezTo>
                    <a:pt x="17" y="34"/>
                    <a:pt x="34" y="18"/>
                    <a:pt x="54" y="16"/>
                  </a:cubicBezTo>
                  <a:cubicBezTo>
                    <a:pt x="54" y="0"/>
                    <a:pt x="54" y="0"/>
                    <a:pt x="54" y="0"/>
                  </a:cubicBezTo>
                  <a:cubicBezTo>
                    <a:pt x="41" y="1"/>
                    <a:pt x="29" y="6"/>
                    <a:pt x="20" y="14"/>
                  </a:cubicBezTo>
                  <a:cubicBezTo>
                    <a:pt x="11" y="11"/>
                    <a:pt x="11" y="11"/>
                    <a:pt x="11" y="11"/>
                  </a:cubicBezTo>
                  <a:cubicBezTo>
                    <a:pt x="14" y="20"/>
                    <a:pt x="14" y="20"/>
                    <a:pt x="14" y="20"/>
                  </a:cubicBezTo>
                  <a:cubicBezTo>
                    <a:pt x="6" y="29"/>
                    <a:pt x="0" y="41"/>
                    <a:pt x="0" y="54"/>
                  </a:cubicBezTo>
                  <a:lnTo>
                    <a:pt x="16" y="54"/>
                  </a:lnTo>
                  <a:close/>
                </a:path>
              </a:pathLst>
            </a:custGeom>
            <a:solidFill>
              <a:srgbClr val="312A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64"/>
            <p:cNvSpPr>
              <a:spLocks/>
            </p:cNvSpPr>
            <p:nvPr/>
          </p:nvSpPr>
          <p:spPr bwMode="auto">
            <a:xfrm>
              <a:off x="4540590" y="3671774"/>
              <a:ext cx="1553451" cy="1582397"/>
            </a:xfrm>
            <a:custGeom>
              <a:avLst/>
              <a:gdLst>
                <a:gd name="T0" fmla="*/ 54 w 54"/>
                <a:gd name="T1" fmla="*/ 38 h 55"/>
                <a:gd name="T2" fmla="*/ 16 w 54"/>
                <a:gd name="T3" fmla="*/ 0 h 55"/>
                <a:gd name="T4" fmla="*/ 0 w 54"/>
                <a:gd name="T5" fmla="*/ 0 h 55"/>
                <a:gd name="T6" fmla="*/ 14 w 54"/>
                <a:gd name="T7" fmla="*/ 35 h 55"/>
                <a:gd name="T8" fmla="*/ 11 w 54"/>
                <a:gd name="T9" fmla="*/ 44 h 55"/>
                <a:gd name="T10" fmla="*/ 20 w 54"/>
                <a:gd name="T11" fmla="*/ 41 h 55"/>
                <a:gd name="T12" fmla="*/ 54 w 54"/>
                <a:gd name="T13" fmla="*/ 55 h 55"/>
                <a:gd name="T14" fmla="*/ 54 w 54"/>
                <a:gd name="T15" fmla="*/ 38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5">
                  <a:moveTo>
                    <a:pt x="54" y="38"/>
                  </a:moveTo>
                  <a:cubicBezTo>
                    <a:pt x="34" y="37"/>
                    <a:pt x="17" y="21"/>
                    <a:pt x="16" y="0"/>
                  </a:cubicBezTo>
                  <a:cubicBezTo>
                    <a:pt x="0" y="0"/>
                    <a:pt x="0" y="0"/>
                    <a:pt x="0" y="0"/>
                  </a:cubicBezTo>
                  <a:cubicBezTo>
                    <a:pt x="0" y="14"/>
                    <a:pt x="6" y="26"/>
                    <a:pt x="14" y="35"/>
                  </a:cubicBezTo>
                  <a:cubicBezTo>
                    <a:pt x="11" y="44"/>
                    <a:pt x="11" y="44"/>
                    <a:pt x="11" y="44"/>
                  </a:cubicBezTo>
                  <a:cubicBezTo>
                    <a:pt x="20" y="41"/>
                    <a:pt x="20" y="41"/>
                    <a:pt x="20" y="41"/>
                  </a:cubicBezTo>
                  <a:cubicBezTo>
                    <a:pt x="29" y="49"/>
                    <a:pt x="41" y="54"/>
                    <a:pt x="54" y="55"/>
                  </a:cubicBezTo>
                  <a:lnTo>
                    <a:pt x="54" y="38"/>
                  </a:lnTo>
                  <a:close/>
                </a:path>
              </a:pathLst>
            </a:custGeom>
            <a:solidFill>
              <a:srgbClr val="F7D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5"/>
            <p:cNvSpPr>
              <a:spLocks/>
            </p:cNvSpPr>
            <p:nvPr/>
          </p:nvSpPr>
          <p:spPr bwMode="auto">
            <a:xfrm>
              <a:off x="6216990" y="3671774"/>
              <a:ext cx="1553451" cy="1582397"/>
            </a:xfrm>
            <a:custGeom>
              <a:avLst/>
              <a:gdLst>
                <a:gd name="T0" fmla="*/ 44 w 54"/>
                <a:gd name="T1" fmla="*/ 44 h 55"/>
                <a:gd name="T2" fmla="*/ 41 w 54"/>
                <a:gd name="T3" fmla="*/ 35 h 55"/>
                <a:gd name="T4" fmla="*/ 54 w 54"/>
                <a:gd name="T5" fmla="*/ 0 h 55"/>
                <a:gd name="T6" fmla="*/ 38 w 54"/>
                <a:gd name="T7" fmla="*/ 0 h 55"/>
                <a:gd name="T8" fmla="*/ 0 w 54"/>
                <a:gd name="T9" fmla="*/ 38 h 55"/>
                <a:gd name="T10" fmla="*/ 0 w 54"/>
                <a:gd name="T11" fmla="*/ 55 h 55"/>
                <a:gd name="T12" fmla="*/ 35 w 54"/>
                <a:gd name="T13" fmla="*/ 41 h 55"/>
                <a:gd name="T14" fmla="*/ 44 w 54"/>
                <a:gd name="T15" fmla="*/ 44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5">
                  <a:moveTo>
                    <a:pt x="44" y="44"/>
                  </a:moveTo>
                  <a:cubicBezTo>
                    <a:pt x="41" y="35"/>
                    <a:pt x="41" y="35"/>
                    <a:pt x="41" y="35"/>
                  </a:cubicBezTo>
                  <a:cubicBezTo>
                    <a:pt x="49" y="26"/>
                    <a:pt x="54" y="14"/>
                    <a:pt x="54" y="0"/>
                  </a:cubicBezTo>
                  <a:cubicBezTo>
                    <a:pt x="38" y="0"/>
                    <a:pt x="38" y="0"/>
                    <a:pt x="38" y="0"/>
                  </a:cubicBezTo>
                  <a:cubicBezTo>
                    <a:pt x="37" y="21"/>
                    <a:pt x="21" y="37"/>
                    <a:pt x="0" y="38"/>
                  </a:cubicBezTo>
                  <a:cubicBezTo>
                    <a:pt x="0" y="55"/>
                    <a:pt x="0" y="55"/>
                    <a:pt x="0" y="55"/>
                  </a:cubicBezTo>
                  <a:cubicBezTo>
                    <a:pt x="13" y="54"/>
                    <a:pt x="25" y="49"/>
                    <a:pt x="35" y="41"/>
                  </a:cubicBezTo>
                  <a:lnTo>
                    <a:pt x="44" y="44"/>
                  </a:lnTo>
                  <a:close/>
                </a:path>
              </a:pathLst>
            </a:custGeom>
            <a:solidFill>
              <a:srgbClr val="312A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8" name="文本框 7"/>
          <p:cNvSpPr txBox="1"/>
          <p:nvPr/>
        </p:nvSpPr>
        <p:spPr>
          <a:xfrm>
            <a:off x="5285015" y="2840603"/>
            <a:ext cx="1621971" cy="1200329"/>
          </a:xfrm>
          <a:prstGeom prst="rect">
            <a:avLst/>
          </a:prstGeom>
          <a:noFill/>
        </p:spPr>
        <p:txBody>
          <a:bodyPr wrap="square" rtlCol="0">
            <a:spAutoFit/>
          </a:bodyPr>
          <a:lstStyle/>
          <a:p>
            <a:pPr algn="ctr"/>
            <a:r>
              <a:rPr lang="zh-CN" altLang="en-US" sz="3600" dirty="0" smtClean="0">
                <a:solidFill>
                  <a:srgbClr val="312A29"/>
                </a:solidFill>
                <a:latin typeface="方正大标宋简体" panose="02010601030101010101" pitchFamily="2" charset="-122"/>
                <a:ea typeface="方正大标宋简体" panose="02010601030101010101" pitchFamily="2" charset="-122"/>
              </a:rPr>
              <a:t>学术</a:t>
            </a:r>
            <a:endParaRPr lang="en-US" altLang="zh-CN" sz="3600" dirty="0" smtClean="0">
              <a:solidFill>
                <a:srgbClr val="312A29"/>
              </a:solidFill>
              <a:latin typeface="方正大标宋简体" panose="02010601030101010101" pitchFamily="2" charset="-122"/>
              <a:ea typeface="方正大标宋简体" panose="02010601030101010101" pitchFamily="2" charset="-122"/>
            </a:endParaRPr>
          </a:p>
          <a:p>
            <a:pPr algn="ctr"/>
            <a:r>
              <a:rPr lang="zh-CN" altLang="en-US" sz="3600" dirty="0" smtClean="0">
                <a:solidFill>
                  <a:srgbClr val="312A29"/>
                </a:solidFill>
                <a:latin typeface="方正大标宋简体" panose="02010601030101010101" pitchFamily="2" charset="-122"/>
                <a:ea typeface="方正大标宋简体" panose="02010601030101010101" pitchFamily="2" charset="-122"/>
              </a:rPr>
              <a:t>分析</a:t>
            </a:r>
            <a:endParaRPr lang="zh-CN" altLang="en-US" sz="3600" dirty="0">
              <a:solidFill>
                <a:srgbClr val="312A29"/>
              </a:solidFill>
              <a:latin typeface="方正大标宋简体" panose="02010601030101010101" pitchFamily="2" charset="-122"/>
              <a:ea typeface="方正大标宋简体" panose="02010601030101010101" pitchFamily="2" charset="-122"/>
            </a:endParaRPr>
          </a:p>
        </p:txBody>
      </p:sp>
      <p:grpSp>
        <p:nvGrpSpPr>
          <p:cNvPr id="9" name="组合 8"/>
          <p:cNvGrpSpPr/>
          <p:nvPr/>
        </p:nvGrpSpPr>
        <p:grpSpPr>
          <a:xfrm>
            <a:off x="1691256" y="1988037"/>
            <a:ext cx="2993682" cy="1096999"/>
            <a:chOff x="1805556" y="2349987"/>
            <a:chExt cx="2993682" cy="1096999"/>
          </a:xfrm>
        </p:grpSpPr>
        <p:sp>
          <p:nvSpPr>
            <p:cNvPr id="10" name="矩形 9"/>
            <p:cNvSpPr/>
            <p:nvPr/>
          </p:nvSpPr>
          <p:spPr>
            <a:xfrm>
              <a:off x="1805556" y="2349987"/>
              <a:ext cx="2438270" cy="400110"/>
            </a:xfrm>
            <a:prstGeom prst="rect">
              <a:avLst/>
            </a:prstGeom>
          </p:spPr>
          <p:txBody>
            <a:bodyPr wrap="square">
              <a:spAutoFit/>
            </a:bodyPr>
            <a:lstStyle/>
            <a:p>
              <a:pPr algn="ct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11" name="矩形 10"/>
            <p:cNvSpPr/>
            <p:nvPr/>
          </p:nvSpPr>
          <p:spPr>
            <a:xfrm>
              <a:off x="1919856" y="2741152"/>
              <a:ext cx="2879382" cy="705834"/>
            </a:xfrm>
            <a:prstGeom prst="rect">
              <a:avLst/>
            </a:prstGeom>
          </p:spPr>
          <p:txBody>
            <a:bodyPr wrap="square">
              <a:spAutoFit/>
            </a:bodyPr>
            <a:lstStyle/>
            <a:p>
              <a:pP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grpSp>
        <p:nvGrpSpPr>
          <p:cNvPr id="12" name="组合 11"/>
          <p:cNvGrpSpPr/>
          <p:nvPr/>
        </p:nvGrpSpPr>
        <p:grpSpPr>
          <a:xfrm>
            <a:off x="1691256" y="4077430"/>
            <a:ext cx="2993682" cy="1096999"/>
            <a:chOff x="1805556" y="2349987"/>
            <a:chExt cx="2993682" cy="1096999"/>
          </a:xfrm>
        </p:grpSpPr>
        <p:sp>
          <p:nvSpPr>
            <p:cNvPr id="13" name="矩形 12"/>
            <p:cNvSpPr/>
            <p:nvPr/>
          </p:nvSpPr>
          <p:spPr>
            <a:xfrm>
              <a:off x="1805556" y="2349987"/>
              <a:ext cx="2438270" cy="400110"/>
            </a:xfrm>
            <a:prstGeom prst="rect">
              <a:avLst/>
            </a:prstGeom>
          </p:spPr>
          <p:txBody>
            <a:bodyPr wrap="square">
              <a:spAutoFit/>
            </a:bodyPr>
            <a:lstStyle/>
            <a:p>
              <a:pPr algn="ct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14" name="矩形 13"/>
            <p:cNvSpPr/>
            <p:nvPr/>
          </p:nvSpPr>
          <p:spPr>
            <a:xfrm>
              <a:off x="1919856" y="2741152"/>
              <a:ext cx="2879382" cy="705834"/>
            </a:xfrm>
            <a:prstGeom prst="rect">
              <a:avLst/>
            </a:prstGeom>
          </p:spPr>
          <p:txBody>
            <a:bodyPr wrap="square">
              <a:spAutoFit/>
            </a:bodyPr>
            <a:lstStyle/>
            <a:p>
              <a:pP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grpSp>
        <p:nvGrpSpPr>
          <p:cNvPr id="15" name="组合 14"/>
          <p:cNvGrpSpPr/>
          <p:nvPr/>
        </p:nvGrpSpPr>
        <p:grpSpPr>
          <a:xfrm>
            <a:off x="7744702" y="1988037"/>
            <a:ext cx="2879382" cy="1096999"/>
            <a:chOff x="1919856" y="2349987"/>
            <a:chExt cx="2879382" cy="1096999"/>
          </a:xfrm>
        </p:grpSpPr>
        <p:sp>
          <p:nvSpPr>
            <p:cNvPr id="16" name="矩形 15"/>
            <p:cNvSpPr/>
            <p:nvPr/>
          </p:nvSpPr>
          <p:spPr>
            <a:xfrm>
              <a:off x="2352563" y="2349987"/>
              <a:ext cx="2438270" cy="400110"/>
            </a:xfrm>
            <a:prstGeom prst="rect">
              <a:avLst/>
            </a:prstGeom>
          </p:spPr>
          <p:txBody>
            <a:bodyPr wrap="square">
              <a:spAutoFit/>
            </a:bodyPr>
            <a:lstStyle/>
            <a:p>
              <a:pPr algn="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17" name="矩形 16"/>
            <p:cNvSpPr/>
            <p:nvPr/>
          </p:nvSpPr>
          <p:spPr>
            <a:xfrm>
              <a:off x="1919856" y="2741152"/>
              <a:ext cx="2879382" cy="705834"/>
            </a:xfrm>
            <a:prstGeom prst="rect">
              <a:avLst/>
            </a:prstGeom>
          </p:spPr>
          <p:txBody>
            <a:bodyPr wrap="square">
              <a:spAutoFit/>
            </a:bodyPr>
            <a:lstStyle/>
            <a:p>
              <a:pPr algn="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grpSp>
        <p:nvGrpSpPr>
          <p:cNvPr id="19" name="组合 18"/>
          <p:cNvGrpSpPr/>
          <p:nvPr/>
        </p:nvGrpSpPr>
        <p:grpSpPr>
          <a:xfrm>
            <a:off x="7744702" y="4068485"/>
            <a:ext cx="2879382" cy="1105944"/>
            <a:chOff x="1919856" y="2341042"/>
            <a:chExt cx="2879382" cy="1105944"/>
          </a:xfrm>
        </p:grpSpPr>
        <p:sp>
          <p:nvSpPr>
            <p:cNvPr id="20" name="矩形 19"/>
            <p:cNvSpPr/>
            <p:nvPr/>
          </p:nvSpPr>
          <p:spPr>
            <a:xfrm>
              <a:off x="2359050" y="2341042"/>
              <a:ext cx="2438270" cy="400110"/>
            </a:xfrm>
            <a:prstGeom prst="rect">
              <a:avLst/>
            </a:prstGeom>
          </p:spPr>
          <p:txBody>
            <a:bodyPr wrap="square">
              <a:spAutoFit/>
            </a:bodyPr>
            <a:lstStyle/>
            <a:p>
              <a:pPr algn="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21" name="矩形 20"/>
            <p:cNvSpPr/>
            <p:nvPr/>
          </p:nvSpPr>
          <p:spPr>
            <a:xfrm>
              <a:off x="1919856" y="2741152"/>
              <a:ext cx="2879382" cy="705834"/>
            </a:xfrm>
            <a:prstGeom prst="rect">
              <a:avLst/>
            </a:prstGeom>
          </p:spPr>
          <p:txBody>
            <a:bodyPr wrap="square">
              <a:spAutoFit/>
            </a:bodyPr>
            <a:lstStyle/>
            <a:p>
              <a:pPr algn="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spTree>
    <p:extLst>
      <p:ext uri="{BB962C8B-B14F-4D97-AF65-F5344CB8AC3E}">
        <p14:creationId xmlns:p14="http://schemas.microsoft.com/office/powerpoint/2010/main" val="380926367"/>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p:cNvGraphicFramePr/>
          <p:nvPr>
            <p:extLst>
              <p:ext uri="{D42A27DB-BD31-4B8C-83A1-F6EECF244321}">
                <p14:modId xmlns:p14="http://schemas.microsoft.com/office/powerpoint/2010/main" val="4201252951"/>
              </p:ext>
            </p:extLst>
          </p:nvPr>
        </p:nvGraphicFramePr>
        <p:xfrm>
          <a:off x="712814" y="1811813"/>
          <a:ext cx="5393018" cy="4095874"/>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6726725" y="2629663"/>
            <a:ext cx="4855675" cy="2646193"/>
            <a:chOff x="6726725" y="2629663"/>
            <a:chExt cx="4855675" cy="2646193"/>
          </a:xfrm>
        </p:grpSpPr>
        <p:sp>
          <p:nvSpPr>
            <p:cNvPr id="4" name="矩形 3"/>
            <p:cNvSpPr/>
            <p:nvPr/>
          </p:nvSpPr>
          <p:spPr>
            <a:xfrm>
              <a:off x="6726725" y="3236836"/>
              <a:ext cx="4855675" cy="307777"/>
            </a:xfrm>
            <a:prstGeom prst="rect">
              <a:avLst/>
            </a:prstGeom>
          </p:spPr>
          <p:txBody>
            <a:bodyPr wrap="square">
              <a:spAutoFit/>
            </a:bodyPr>
            <a:lstStyle/>
            <a:p>
              <a:r>
                <a:rPr lang="en-US" altLang="zh-CN" sz="1400" noProof="1">
                  <a:solidFill>
                    <a:srgbClr val="312A29"/>
                  </a:solidFill>
                  <a:latin typeface="+mn-ea"/>
                </a:rPr>
                <a:t>sit er elit lamet, consectetaur cillium adipisicing pecu</a:t>
              </a:r>
              <a:endParaRPr lang="zh-CN" altLang="en-US" sz="1400" dirty="0">
                <a:solidFill>
                  <a:srgbClr val="312A29"/>
                </a:solidFill>
                <a:latin typeface="+mn-ea"/>
              </a:endParaRPr>
            </a:p>
          </p:txBody>
        </p:sp>
        <p:cxnSp>
          <p:nvCxnSpPr>
            <p:cNvPr id="5" name="直接连接符 4"/>
            <p:cNvCxnSpPr/>
            <p:nvPr/>
          </p:nvCxnSpPr>
          <p:spPr>
            <a:xfrm>
              <a:off x="6815216" y="3868463"/>
              <a:ext cx="461884" cy="0"/>
            </a:xfrm>
            <a:prstGeom prst="line">
              <a:avLst/>
            </a:prstGeom>
            <a:ln w="66675">
              <a:solidFill>
                <a:srgbClr val="312A29"/>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726725" y="4214027"/>
              <a:ext cx="4583573" cy="1061829"/>
            </a:xfrm>
            <a:prstGeom prst="rect">
              <a:avLst/>
            </a:prstGeom>
          </p:spPr>
          <p:txBody>
            <a:bodyPr wrap="square">
              <a:spAutoFit/>
            </a:bodyPr>
            <a:lstStyle/>
            <a:p>
              <a:pPr>
                <a:lnSpc>
                  <a:spcPct val="150000"/>
                </a:lnSpc>
              </a:pPr>
              <a:r>
                <a:rPr lang="en-US" altLang="zh-CN" sz="1400" noProof="1">
                  <a:solidFill>
                    <a:srgbClr val="312A29"/>
                  </a:solidFill>
                  <a:latin typeface="+mn-ea"/>
                </a:rPr>
                <a:t>Lorem ipsum dolor sit er elit lamet, consectetaur cillium adipisicing pecu, sed do eiusmod tempor incididunt ut labore et dolore magna aliqua. </a:t>
              </a:r>
            </a:p>
          </p:txBody>
        </p:sp>
        <p:sp>
          <p:nvSpPr>
            <p:cNvPr id="7" name="矩形 6"/>
            <p:cNvSpPr/>
            <p:nvPr/>
          </p:nvSpPr>
          <p:spPr>
            <a:xfrm>
              <a:off x="6726725" y="2629663"/>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grpSp>
    </p:spTree>
    <p:extLst>
      <p:ext uri="{BB962C8B-B14F-4D97-AF65-F5344CB8AC3E}">
        <p14:creationId xmlns:p14="http://schemas.microsoft.com/office/powerpoint/2010/main" val="2162648314"/>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4"/>
          <p:cNvGrpSpPr>
            <a:grpSpLocks noChangeAspect="1"/>
          </p:cNvGrpSpPr>
          <p:nvPr/>
        </p:nvGrpSpPr>
        <p:grpSpPr bwMode="auto">
          <a:xfrm>
            <a:off x="3616438" y="1828801"/>
            <a:ext cx="4358320" cy="3598278"/>
            <a:chOff x="371" y="684"/>
            <a:chExt cx="3108" cy="2566"/>
          </a:xfrm>
          <a:solidFill>
            <a:srgbClr val="312A29"/>
          </a:solidFill>
        </p:grpSpPr>
        <p:sp>
          <p:nvSpPr>
            <p:cNvPr id="4" name="Freeform 5"/>
            <p:cNvSpPr>
              <a:spLocks/>
            </p:cNvSpPr>
            <p:nvPr/>
          </p:nvSpPr>
          <p:spPr bwMode="auto">
            <a:xfrm>
              <a:off x="1675" y="717"/>
              <a:ext cx="1362" cy="1159"/>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1414" y="1501"/>
              <a:ext cx="870" cy="735"/>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2" y="1756"/>
              <a:ext cx="175" cy="289"/>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371" y="995"/>
              <a:ext cx="1243" cy="938"/>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1178" y="1731"/>
              <a:ext cx="774" cy="554"/>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1622" y="2120"/>
              <a:ext cx="669" cy="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508" y="1882"/>
              <a:ext cx="1200" cy="72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601" y="2487"/>
              <a:ext cx="541" cy="563"/>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90" y="2479"/>
              <a:ext cx="366" cy="316"/>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049" y="2673"/>
              <a:ext cx="479" cy="364"/>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2116" y="2274"/>
              <a:ext cx="270" cy="274"/>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116" y="1741"/>
              <a:ext cx="309" cy="5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383" y="1638"/>
              <a:ext cx="206" cy="451"/>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329" y="2407"/>
              <a:ext cx="330" cy="381"/>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2291" y="2188"/>
              <a:ext cx="465" cy="291"/>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394" y="2723"/>
              <a:ext cx="484" cy="383"/>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623" y="2392"/>
              <a:ext cx="290" cy="394"/>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2774" y="2495"/>
              <a:ext cx="268" cy="329"/>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892" y="2289"/>
              <a:ext cx="232" cy="266"/>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2669" y="2059"/>
              <a:ext cx="291" cy="35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2724" y="1647"/>
              <a:ext cx="78" cy="111"/>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2650" y="1598"/>
              <a:ext cx="101" cy="10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821" y="1383"/>
              <a:ext cx="359" cy="341"/>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901" y="1177"/>
              <a:ext cx="511" cy="347"/>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2793" y="684"/>
              <a:ext cx="686" cy="625"/>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2657" y="1802"/>
              <a:ext cx="414" cy="259"/>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044" y="2230"/>
              <a:ext cx="65" cy="59"/>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2741" y="2013"/>
              <a:ext cx="361" cy="278"/>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2552" y="1482"/>
              <a:ext cx="336" cy="478"/>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2398" y="1941"/>
              <a:ext cx="355" cy="348"/>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3063" y="2685"/>
              <a:ext cx="101" cy="24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2318" y="3117"/>
              <a:ext cx="156" cy="13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80732" y="3922613"/>
            <a:ext cx="3337087" cy="1227339"/>
            <a:chOff x="1805556" y="2349987"/>
            <a:chExt cx="2993682" cy="1101039"/>
          </a:xfrm>
        </p:grpSpPr>
        <p:sp>
          <p:nvSpPr>
            <p:cNvPr id="38" name="矩形 37"/>
            <p:cNvSpPr/>
            <p:nvPr/>
          </p:nvSpPr>
          <p:spPr>
            <a:xfrm>
              <a:off x="1805556" y="2349987"/>
              <a:ext cx="2438270" cy="400110"/>
            </a:xfrm>
            <a:prstGeom prst="rect">
              <a:avLst/>
            </a:prstGeom>
          </p:spPr>
          <p:txBody>
            <a:bodyPr wrap="square">
              <a:spAutoFit/>
            </a:bodyPr>
            <a:lstStyle/>
            <a:p>
              <a:pPr algn="ctr"/>
              <a:r>
                <a:rPr lang="zh-CN" altLang="en-US" sz="2000" b="1" i="0" dirty="0">
                  <a:effectLst/>
                  <a:latin typeface="+mn-ea"/>
                </a:rPr>
                <a:t>点击此处输入内容</a:t>
              </a:r>
              <a:endParaRPr lang="zh-CN" altLang="en-US" sz="2000" b="1" dirty="0">
                <a:latin typeface="+mn-ea"/>
              </a:endParaRPr>
            </a:p>
          </p:txBody>
        </p:sp>
        <p:sp>
          <p:nvSpPr>
            <p:cNvPr id="39" name="矩形 38"/>
            <p:cNvSpPr/>
            <p:nvPr/>
          </p:nvSpPr>
          <p:spPr>
            <a:xfrm>
              <a:off x="1919856" y="2741152"/>
              <a:ext cx="2879382" cy="709874"/>
            </a:xfrm>
            <a:prstGeom prst="rect">
              <a:avLst/>
            </a:prstGeom>
          </p:spPr>
          <p:txBody>
            <a:bodyPr wrap="square">
              <a:spAutoFit/>
            </a:bodyPr>
            <a:lstStyle/>
            <a:p>
              <a:pPr>
                <a:lnSpc>
                  <a:spcPct val="150000"/>
                </a:lnSpc>
              </a:pPr>
              <a:r>
                <a:rPr lang="en-US" altLang="zh-CN" sz="1400" spc="300" noProof="1" smtClean="0">
                  <a:latin typeface="Bell MT" panose="02020503060305020303" pitchFamily="18" charset="0"/>
                </a:rPr>
                <a:t>LOREM IPSUM DOLOR SIT ER ELIT LAMET, </a:t>
              </a:r>
              <a:endParaRPr lang="zh-CN" altLang="en-US" sz="1400" spc="300" dirty="0">
                <a:latin typeface="Bell MT" panose="02020503060305020303" pitchFamily="18" charset="0"/>
              </a:endParaRPr>
            </a:p>
          </p:txBody>
        </p:sp>
      </p:grpSp>
      <p:grpSp>
        <p:nvGrpSpPr>
          <p:cNvPr id="40" name="组合 39"/>
          <p:cNvGrpSpPr/>
          <p:nvPr/>
        </p:nvGrpSpPr>
        <p:grpSpPr>
          <a:xfrm>
            <a:off x="7828568" y="3912642"/>
            <a:ext cx="3209676" cy="1269403"/>
            <a:chOff x="1919856" y="2341042"/>
            <a:chExt cx="2879382" cy="1138774"/>
          </a:xfrm>
        </p:grpSpPr>
        <p:sp>
          <p:nvSpPr>
            <p:cNvPr id="41" name="矩形 40"/>
            <p:cNvSpPr/>
            <p:nvPr/>
          </p:nvSpPr>
          <p:spPr>
            <a:xfrm>
              <a:off x="2359050" y="2341042"/>
              <a:ext cx="2438270" cy="400110"/>
            </a:xfrm>
            <a:prstGeom prst="rect">
              <a:avLst/>
            </a:prstGeom>
          </p:spPr>
          <p:txBody>
            <a:bodyPr wrap="square">
              <a:spAutoFit/>
            </a:bodyPr>
            <a:lstStyle/>
            <a:p>
              <a:pPr algn="r"/>
              <a:r>
                <a:rPr lang="zh-CN" altLang="en-US" sz="2000" b="1" i="0" dirty="0">
                  <a:effectLst/>
                  <a:latin typeface="+mn-ea"/>
                </a:rPr>
                <a:t>点击此处输入内容</a:t>
              </a:r>
              <a:endParaRPr lang="zh-CN" altLang="en-US" sz="2000" b="1" dirty="0">
                <a:latin typeface="+mn-ea"/>
              </a:endParaRPr>
            </a:p>
          </p:txBody>
        </p:sp>
        <p:sp>
          <p:nvSpPr>
            <p:cNvPr id="42" name="矩形 41"/>
            <p:cNvSpPr/>
            <p:nvPr/>
          </p:nvSpPr>
          <p:spPr>
            <a:xfrm>
              <a:off x="1919856" y="2741152"/>
              <a:ext cx="2879382" cy="738664"/>
            </a:xfrm>
            <a:prstGeom prst="rect">
              <a:avLst/>
            </a:prstGeom>
          </p:spPr>
          <p:txBody>
            <a:bodyPr wrap="square">
              <a:spAutoFit/>
            </a:bodyPr>
            <a:lstStyle/>
            <a:p>
              <a:pPr algn="r">
                <a:lnSpc>
                  <a:spcPct val="150000"/>
                </a:lnSpc>
              </a:pPr>
              <a:r>
                <a:rPr lang="en-US" altLang="zh-CN" sz="1400" spc="300" noProof="1" smtClean="0">
                  <a:latin typeface="Bell MT" panose="02020503060305020303" pitchFamily="18" charset="0"/>
                </a:rPr>
                <a:t>LOREM IPSUM DOLOR SIT ER ELIT LAMET, </a:t>
              </a:r>
              <a:endParaRPr lang="zh-CN" altLang="en-US" sz="1400" spc="300" dirty="0">
                <a:latin typeface="Bell MT" panose="02020503060305020303" pitchFamily="18" charset="0"/>
              </a:endParaRPr>
            </a:p>
          </p:txBody>
        </p:sp>
      </p:grpSp>
    </p:spTree>
    <p:extLst>
      <p:ext uri="{BB962C8B-B14F-4D97-AF65-F5344CB8AC3E}">
        <p14:creationId xmlns:p14="http://schemas.microsoft.com/office/powerpoint/2010/main" val="1819154385"/>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96747" y="1466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6747" y="1841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45601" y="1454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6" name="组合 5"/>
          <p:cNvGrpSpPr/>
          <p:nvPr/>
        </p:nvGrpSpPr>
        <p:grpSpPr>
          <a:xfrm>
            <a:off x="1519778" y="5007304"/>
            <a:ext cx="1674836" cy="400110"/>
            <a:chOff x="1505732" y="5370209"/>
            <a:chExt cx="1674836" cy="400110"/>
          </a:xfrm>
          <a:solidFill>
            <a:srgbClr val="F7D806"/>
          </a:solidFill>
        </p:grpSpPr>
        <p:sp>
          <p:nvSpPr>
            <p:cNvPr id="7" name="圆角矩形 6"/>
            <p:cNvSpPr/>
            <p:nvPr/>
          </p:nvSpPr>
          <p:spPr>
            <a:xfrm>
              <a:off x="1505732" y="5382939"/>
              <a:ext cx="1674836" cy="374650"/>
            </a:xfrm>
            <a:prstGeom prst="roundRect">
              <a:avLst>
                <a:gd name="adj" fmla="val 81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9" name="矩形 8"/>
          <p:cNvSpPr/>
          <p:nvPr/>
        </p:nvSpPr>
        <p:spPr>
          <a:xfrm>
            <a:off x="1519778" y="2890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nvGrpSpPr>
          <p:cNvPr id="10" name="组合 9"/>
          <p:cNvGrpSpPr/>
          <p:nvPr/>
        </p:nvGrpSpPr>
        <p:grpSpPr>
          <a:xfrm>
            <a:off x="3789282" y="1454120"/>
            <a:ext cx="2120900" cy="4070380"/>
            <a:chOff x="1282700" y="1835120"/>
            <a:chExt cx="2120900" cy="4070380"/>
          </a:xfrm>
        </p:grpSpPr>
        <p:sp>
          <p:nvSpPr>
            <p:cNvPr id="11" name="矩形 10"/>
            <p:cNvSpPr/>
            <p:nvPr/>
          </p:nvSpPr>
          <p:spPr>
            <a:xfrm>
              <a:off x="1282700" y="1847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82700" y="2222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1331554" y="1835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14" name="组合 13"/>
            <p:cNvGrpSpPr/>
            <p:nvPr/>
          </p:nvGrpSpPr>
          <p:grpSpPr>
            <a:xfrm>
              <a:off x="1505731" y="5388304"/>
              <a:ext cx="1674836" cy="400110"/>
              <a:chOff x="1505732" y="5370209"/>
              <a:chExt cx="1674836" cy="400110"/>
            </a:xfrm>
          </p:grpSpPr>
          <p:sp>
            <p:nvSpPr>
              <p:cNvPr id="16" name="圆角矩形 15"/>
              <p:cNvSpPr/>
              <p:nvPr/>
            </p:nvSpPr>
            <p:spPr>
              <a:xfrm>
                <a:off x="1505732" y="5382939"/>
                <a:ext cx="1674836" cy="374650"/>
              </a:xfrm>
              <a:prstGeom prst="roundRect">
                <a:avLst>
                  <a:gd name="adj" fmla="val 8192"/>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15" name="矩形 14"/>
            <p:cNvSpPr/>
            <p:nvPr/>
          </p:nvSpPr>
          <p:spPr>
            <a:xfrm>
              <a:off x="1505731" y="3271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grpSp>
        <p:nvGrpSpPr>
          <p:cNvPr id="19" name="组合 18"/>
          <p:cNvGrpSpPr/>
          <p:nvPr/>
        </p:nvGrpSpPr>
        <p:grpSpPr>
          <a:xfrm>
            <a:off x="6281817" y="1454120"/>
            <a:ext cx="2120900" cy="4070380"/>
            <a:chOff x="1282700" y="1835120"/>
            <a:chExt cx="2120900" cy="4070380"/>
          </a:xfrm>
        </p:grpSpPr>
        <p:sp>
          <p:nvSpPr>
            <p:cNvPr id="20" name="矩形 19"/>
            <p:cNvSpPr/>
            <p:nvPr/>
          </p:nvSpPr>
          <p:spPr>
            <a:xfrm>
              <a:off x="1282700" y="1847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p:cNvSpPr/>
            <p:nvPr/>
          </p:nvSpPr>
          <p:spPr>
            <a:xfrm>
              <a:off x="1282700" y="2222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31554" y="1835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23" name="组合 22"/>
            <p:cNvGrpSpPr/>
            <p:nvPr/>
          </p:nvGrpSpPr>
          <p:grpSpPr>
            <a:xfrm>
              <a:off x="1505731" y="5388304"/>
              <a:ext cx="1674836" cy="400110"/>
              <a:chOff x="1505732" y="5370209"/>
              <a:chExt cx="1674836" cy="400110"/>
            </a:xfrm>
          </p:grpSpPr>
          <p:sp>
            <p:nvSpPr>
              <p:cNvPr id="25" name="圆角矩形 24"/>
              <p:cNvSpPr/>
              <p:nvPr/>
            </p:nvSpPr>
            <p:spPr>
              <a:xfrm>
                <a:off x="1505732" y="5382939"/>
                <a:ext cx="1674836" cy="374650"/>
              </a:xfrm>
              <a:prstGeom prst="roundRect">
                <a:avLst>
                  <a:gd name="adj" fmla="val 8192"/>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24" name="矩形 23"/>
            <p:cNvSpPr/>
            <p:nvPr/>
          </p:nvSpPr>
          <p:spPr>
            <a:xfrm>
              <a:off x="1505731" y="3271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grpSp>
        <p:nvGrpSpPr>
          <p:cNvPr id="27" name="组合 26"/>
          <p:cNvGrpSpPr/>
          <p:nvPr/>
        </p:nvGrpSpPr>
        <p:grpSpPr>
          <a:xfrm>
            <a:off x="8774353" y="1454120"/>
            <a:ext cx="2120900" cy="4070380"/>
            <a:chOff x="1282700" y="1835120"/>
            <a:chExt cx="2120900" cy="4070380"/>
          </a:xfrm>
        </p:grpSpPr>
        <p:sp>
          <p:nvSpPr>
            <p:cNvPr id="28" name="矩形 27"/>
            <p:cNvSpPr/>
            <p:nvPr/>
          </p:nvSpPr>
          <p:spPr>
            <a:xfrm>
              <a:off x="1282700" y="1847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82700" y="2222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31554" y="1835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31" name="组合 30"/>
            <p:cNvGrpSpPr/>
            <p:nvPr/>
          </p:nvGrpSpPr>
          <p:grpSpPr>
            <a:xfrm>
              <a:off x="1505731" y="5388304"/>
              <a:ext cx="1674836" cy="400110"/>
              <a:chOff x="1505732" y="5370209"/>
              <a:chExt cx="1674836" cy="400110"/>
            </a:xfrm>
          </p:grpSpPr>
          <p:sp>
            <p:nvSpPr>
              <p:cNvPr id="33" name="圆角矩形 32"/>
              <p:cNvSpPr/>
              <p:nvPr/>
            </p:nvSpPr>
            <p:spPr>
              <a:xfrm>
                <a:off x="1505732" y="5382939"/>
                <a:ext cx="1674836" cy="374650"/>
              </a:xfrm>
              <a:prstGeom prst="roundRect">
                <a:avLst>
                  <a:gd name="adj" fmla="val 8192"/>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32" name="矩形 31"/>
            <p:cNvSpPr/>
            <p:nvPr/>
          </p:nvSpPr>
          <p:spPr>
            <a:xfrm>
              <a:off x="1505731" y="3271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sp>
        <p:nvSpPr>
          <p:cNvPr id="35" name="Freeform 5"/>
          <p:cNvSpPr>
            <a:spLocks noEditPoints="1"/>
          </p:cNvSpPr>
          <p:nvPr/>
        </p:nvSpPr>
        <p:spPr bwMode="auto">
          <a:xfrm>
            <a:off x="2169749" y="2228880"/>
            <a:ext cx="363714" cy="354364"/>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F7D80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p:cNvSpPr>
          <p:nvPr/>
        </p:nvSpPr>
        <p:spPr bwMode="auto">
          <a:xfrm>
            <a:off x="7176990" y="2238576"/>
            <a:ext cx="319195" cy="346495"/>
          </a:xfrm>
          <a:custGeom>
            <a:avLst/>
            <a:gdLst>
              <a:gd name="T0" fmla="*/ 132 w 132"/>
              <a:gd name="T1" fmla="*/ 102 h 144"/>
              <a:gd name="T2" fmla="*/ 132 w 132"/>
              <a:gd name="T3" fmla="*/ 90 h 144"/>
              <a:gd name="T4" fmla="*/ 78 w 132"/>
              <a:gd name="T5" fmla="*/ 54 h 144"/>
              <a:gd name="T6" fmla="*/ 78 w 132"/>
              <a:gd name="T7" fmla="*/ 12 h 144"/>
              <a:gd name="T8" fmla="*/ 66 w 132"/>
              <a:gd name="T9" fmla="*/ 0 h 144"/>
              <a:gd name="T10" fmla="*/ 54 w 132"/>
              <a:gd name="T11" fmla="*/ 12 h 144"/>
              <a:gd name="T12" fmla="*/ 54 w 132"/>
              <a:gd name="T13" fmla="*/ 54 h 144"/>
              <a:gd name="T14" fmla="*/ 0 w 132"/>
              <a:gd name="T15" fmla="*/ 90 h 144"/>
              <a:gd name="T16" fmla="*/ 0 w 132"/>
              <a:gd name="T17" fmla="*/ 102 h 144"/>
              <a:gd name="T18" fmla="*/ 54 w 132"/>
              <a:gd name="T19" fmla="*/ 84 h 144"/>
              <a:gd name="T20" fmla="*/ 54 w 132"/>
              <a:gd name="T21" fmla="*/ 118 h 144"/>
              <a:gd name="T22" fmla="*/ 36 w 132"/>
              <a:gd name="T23" fmla="*/ 132 h 144"/>
              <a:gd name="T24" fmla="*/ 36 w 132"/>
              <a:gd name="T25" fmla="*/ 144 h 144"/>
              <a:gd name="T26" fmla="*/ 66 w 132"/>
              <a:gd name="T27" fmla="*/ 132 h 144"/>
              <a:gd name="T28" fmla="*/ 96 w 132"/>
              <a:gd name="T29" fmla="*/ 144 h 144"/>
              <a:gd name="T30" fmla="*/ 96 w 132"/>
              <a:gd name="T31" fmla="*/ 132 h 144"/>
              <a:gd name="T32" fmla="*/ 78 w 132"/>
              <a:gd name="T33" fmla="*/ 118 h 144"/>
              <a:gd name="T34" fmla="*/ 78 w 132"/>
              <a:gd name="T35" fmla="*/ 84 h 144"/>
              <a:gd name="T36" fmla="*/ 132 w 132"/>
              <a:gd name="T37" fmla="*/ 10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44">
                <a:moveTo>
                  <a:pt x="132" y="102"/>
                </a:moveTo>
                <a:cubicBezTo>
                  <a:pt x="132" y="90"/>
                  <a:pt x="132" y="90"/>
                  <a:pt x="132" y="90"/>
                </a:cubicBezTo>
                <a:cubicBezTo>
                  <a:pt x="78" y="54"/>
                  <a:pt x="78" y="54"/>
                  <a:pt x="78" y="54"/>
                </a:cubicBezTo>
                <a:cubicBezTo>
                  <a:pt x="78" y="12"/>
                  <a:pt x="78" y="12"/>
                  <a:pt x="78" y="12"/>
                </a:cubicBezTo>
                <a:cubicBezTo>
                  <a:pt x="78" y="12"/>
                  <a:pt x="78" y="0"/>
                  <a:pt x="66" y="0"/>
                </a:cubicBezTo>
                <a:cubicBezTo>
                  <a:pt x="54" y="0"/>
                  <a:pt x="54" y="12"/>
                  <a:pt x="54" y="12"/>
                </a:cubicBezTo>
                <a:cubicBezTo>
                  <a:pt x="54" y="54"/>
                  <a:pt x="54" y="54"/>
                  <a:pt x="54" y="54"/>
                </a:cubicBezTo>
                <a:cubicBezTo>
                  <a:pt x="0" y="90"/>
                  <a:pt x="0" y="90"/>
                  <a:pt x="0" y="90"/>
                </a:cubicBezTo>
                <a:cubicBezTo>
                  <a:pt x="0" y="102"/>
                  <a:pt x="0" y="102"/>
                  <a:pt x="0" y="102"/>
                </a:cubicBezTo>
                <a:cubicBezTo>
                  <a:pt x="54" y="84"/>
                  <a:pt x="54" y="84"/>
                  <a:pt x="54" y="84"/>
                </a:cubicBezTo>
                <a:cubicBezTo>
                  <a:pt x="54" y="118"/>
                  <a:pt x="54" y="118"/>
                  <a:pt x="54" y="118"/>
                </a:cubicBezTo>
                <a:cubicBezTo>
                  <a:pt x="36" y="132"/>
                  <a:pt x="36" y="132"/>
                  <a:pt x="36" y="132"/>
                </a:cubicBezTo>
                <a:cubicBezTo>
                  <a:pt x="36" y="144"/>
                  <a:pt x="36" y="144"/>
                  <a:pt x="36" y="144"/>
                </a:cubicBezTo>
                <a:cubicBezTo>
                  <a:pt x="66" y="132"/>
                  <a:pt x="66" y="132"/>
                  <a:pt x="66" y="132"/>
                </a:cubicBezTo>
                <a:cubicBezTo>
                  <a:pt x="96" y="144"/>
                  <a:pt x="96" y="144"/>
                  <a:pt x="96" y="144"/>
                </a:cubicBezTo>
                <a:cubicBezTo>
                  <a:pt x="96" y="132"/>
                  <a:pt x="96" y="132"/>
                  <a:pt x="96" y="132"/>
                </a:cubicBezTo>
                <a:cubicBezTo>
                  <a:pt x="78" y="118"/>
                  <a:pt x="78" y="118"/>
                  <a:pt x="78" y="118"/>
                </a:cubicBezTo>
                <a:cubicBezTo>
                  <a:pt x="78" y="84"/>
                  <a:pt x="78" y="84"/>
                  <a:pt x="78" y="84"/>
                </a:cubicBezTo>
                <a:lnTo>
                  <a:pt x="132" y="102"/>
                </a:lnTo>
                <a:close/>
              </a:path>
            </a:pathLst>
          </a:custGeom>
          <a:solidFill>
            <a:srgbClr val="F7D80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noEditPoints="1"/>
          </p:cNvSpPr>
          <p:nvPr/>
        </p:nvSpPr>
        <p:spPr bwMode="auto">
          <a:xfrm>
            <a:off x="4622097" y="2228880"/>
            <a:ext cx="443912" cy="346495"/>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rgbClr val="F7D80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8" name="Group 16"/>
          <p:cNvGrpSpPr>
            <a:grpSpLocks noChangeAspect="1"/>
          </p:cNvGrpSpPr>
          <p:nvPr/>
        </p:nvGrpSpPr>
        <p:grpSpPr bwMode="auto">
          <a:xfrm>
            <a:off x="9666131" y="2247821"/>
            <a:ext cx="325986" cy="344668"/>
            <a:chOff x="4163" y="1850"/>
            <a:chExt cx="349" cy="369"/>
          </a:xfrm>
          <a:solidFill>
            <a:srgbClr val="F7D806"/>
          </a:solidFill>
        </p:grpSpPr>
        <p:sp>
          <p:nvSpPr>
            <p:cNvPr id="39" name="Freeform 17"/>
            <p:cNvSpPr>
              <a:spLocks noEditPoints="1"/>
            </p:cNvSpPr>
            <p:nvPr/>
          </p:nvSpPr>
          <p:spPr bwMode="auto">
            <a:xfrm>
              <a:off x="4163" y="1850"/>
              <a:ext cx="349" cy="329"/>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8"/>
            <p:cNvSpPr>
              <a:spLocks/>
            </p:cNvSpPr>
            <p:nvPr/>
          </p:nvSpPr>
          <p:spPr bwMode="auto">
            <a:xfrm>
              <a:off x="4282" y="2052"/>
              <a:ext cx="111" cy="167"/>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9"/>
            <p:cNvSpPr>
              <a:spLocks noChangeArrowheads="1"/>
            </p:cNvSpPr>
            <p:nvPr/>
          </p:nvSpPr>
          <p:spPr bwMode="auto">
            <a:xfrm>
              <a:off x="4299" y="1962"/>
              <a:ext cx="77" cy="7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55593751"/>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0"/>
                                        <p:tgtEl>
                                          <p:spTgt spid="36"/>
                                        </p:tgtEl>
                                      </p:cBhvr>
                                    </p:animEffect>
                                    <p:anim calcmode="lin" valueType="num">
                                      <p:cBhvr>
                                        <p:cTn id="62" dur="1000" fill="hold"/>
                                        <p:tgtEl>
                                          <p:spTgt spid="36"/>
                                        </p:tgtEl>
                                        <p:attrNameLst>
                                          <p:attrName>ppt_x</p:attrName>
                                        </p:attrNameLst>
                                      </p:cBhvr>
                                      <p:tavLst>
                                        <p:tav tm="0">
                                          <p:val>
                                            <p:strVal val="#ppt_x"/>
                                          </p:val>
                                        </p:tav>
                                        <p:tav tm="100000">
                                          <p:val>
                                            <p:strVal val="#ppt_x"/>
                                          </p:val>
                                        </p:tav>
                                      </p:tavLst>
                                    </p:anim>
                                    <p:anim calcmode="lin" valueType="num">
                                      <p:cBhvr>
                                        <p:cTn id="63" dur="10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9" grpId="0"/>
      <p:bldP spid="35" grpId="0" animBg="1"/>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31"/>
          <p:cNvGrpSpPr/>
          <p:nvPr/>
        </p:nvGrpSpPr>
        <p:grpSpPr>
          <a:xfrm>
            <a:off x="734301" y="1621279"/>
            <a:ext cx="3710615" cy="3710613"/>
            <a:chOff x="428596" y="1357304"/>
            <a:chExt cx="3031676" cy="3031676"/>
          </a:xfrm>
        </p:grpSpPr>
        <p:sp>
          <p:nvSpPr>
            <p:cNvPr id="6" name="Oval 32"/>
            <p:cNvSpPr/>
            <p:nvPr/>
          </p:nvSpPr>
          <p:spPr>
            <a:xfrm>
              <a:off x="428596" y="1357304"/>
              <a:ext cx="3031676" cy="30316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44"/>
            <p:cNvGrpSpPr/>
            <p:nvPr/>
          </p:nvGrpSpPr>
          <p:grpSpPr>
            <a:xfrm>
              <a:off x="816862" y="1653033"/>
              <a:ext cx="2158764" cy="2407338"/>
              <a:chOff x="3557587" y="2728912"/>
              <a:chExt cx="1792288" cy="1998663"/>
            </a:xfrm>
          </p:grpSpPr>
          <p:sp>
            <p:nvSpPr>
              <p:cNvPr id="8" name="Freeform 3254"/>
              <p:cNvSpPr>
                <a:spLocks/>
              </p:cNvSpPr>
              <p:nvPr/>
            </p:nvSpPr>
            <p:spPr bwMode="auto">
              <a:xfrm>
                <a:off x="4060825" y="3489325"/>
                <a:ext cx="803275" cy="354013"/>
              </a:xfrm>
              <a:custGeom>
                <a:avLst/>
                <a:gdLst/>
                <a:ahLst/>
                <a:cxnLst>
                  <a:cxn ang="0">
                    <a:pos x="2" y="446"/>
                  </a:cxn>
                  <a:cxn ang="0">
                    <a:pos x="1012" y="6"/>
                  </a:cxn>
                  <a:cxn ang="0">
                    <a:pos x="1008" y="0"/>
                  </a:cxn>
                  <a:cxn ang="0">
                    <a:pos x="0" y="441"/>
                  </a:cxn>
                  <a:cxn ang="0">
                    <a:pos x="2" y="446"/>
                  </a:cxn>
                </a:cxnLst>
                <a:rect l="0" t="0" r="r" b="b"/>
                <a:pathLst>
                  <a:path w="1012" h="446">
                    <a:moveTo>
                      <a:pt x="2" y="446"/>
                    </a:moveTo>
                    <a:lnTo>
                      <a:pt x="1012" y="6"/>
                    </a:lnTo>
                    <a:lnTo>
                      <a:pt x="1008" y="0"/>
                    </a:lnTo>
                    <a:lnTo>
                      <a:pt x="0" y="441"/>
                    </a:lnTo>
                    <a:lnTo>
                      <a:pt x="2"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3255"/>
              <p:cNvSpPr>
                <a:spLocks/>
              </p:cNvSpPr>
              <p:nvPr/>
            </p:nvSpPr>
            <p:spPr bwMode="auto">
              <a:xfrm>
                <a:off x="4060825" y="3489325"/>
                <a:ext cx="803275" cy="354013"/>
              </a:xfrm>
              <a:custGeom>
                <a:avLst/>
                <a:gdLst/>
                <a:ahLst/>
                <a:cxnLst>
                  <a:cxn ang="0">
                    <a:pos x="2" y="446"/>
                  </a:cxn>
                  <a:cxn ang="0">
                    <a:pos x="1012" y="6"/>
                  </a:cxn>
                  <a:cxn ang="0">
                    <a:pos x="1008" y="0"/>
                  </a:cxn>
                  <a:cxn ang="0">
                    <a:pos x="0" y="441"/>
                  </a:cxn>
                  <a:cxn ang="0">
                    <a:pos x="2" y="446"/>
                  </a:cxn>
                </a:cxnLst>
                <a:rect l="0" t="0" r="r" b="b"/>
                <a:pathLst>
                  <a:path w="1012" h="446">
                    <a:moveTo>
                      <a:pt x="2" y="446"/>
                    </a:moveTo>
                    <a:lnTo>
                      <a:pt x="1012" y="6"/>
                    </a:lnTo>
                    <a:lnTo>
                      <a:pt x="1008" y="0"/>
                    </a:lnTo>
                    <a:lnTo>
                      <a:pt x="0" y="441"/>
                    </a:lnTo>
                    <a:lnTo>
                      <a:pt x="2"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3256"/>
              <p:cNvSpPr>
                <a:spLocks/>
              </p:cNvSpPr>
              <p:nvPr/>
            </p:nvSpPr>
            <p:spPr bwMode="auto">
              <a:xfrm>
                <a:off x="4090987" y="3562350"/>
                <a:ext cx="803275" cy="354013"/>
              </a:xfrm>
              <a:custGeom>
                <a:avLst/>
                <a:gdLst/>
                <a:ahLst/>
                <a:cxnLst>
                  <a:cxn ang="0">
                    <a:pos x="1" y="446"/>
                  </a:cxn>
                  <a:cxn ang="0">
                    <a:pos x="1011" y="5"/>
                  </a:cxn>
                  <a:cxn ang="0">
                    <a:pos x="1008" y="0"/>
                  </a:cxn>
                  <a:cxn ang="0">
                    <a:pos x="0" y="439"/>
                  </a:cxn>
                  <a:cxn ang="0">
                    <a:pos x="1" y="446"/>
                  </a:cxn>
                </a:cxnLst>
                <a:rect l="0" t="0" r="r" b="b"/>
                <a:pathLst>
                  <a:path w="1011" h="446">
                    <a:moveTo>
                      <a:pt x="1" y="446"/>
                    </a:moveTo>
                    <a:lnTo>
                      <a:pt x="1011" y="5"/>
                    </a:lnTo>
                    <a:lnTo>
                      <a:pt x="1008" y="0"/>
                    </a:lnTo>
                    <a:lnTo>
                      <a:pt x="0" y="439"/>
                    </a:lnTo>
                    <a:lnTo>
                      <a:pt x="1"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3257"/>
              <p:cNvSpPr>
                <a:spLocks/>
              </p:cNvSpPr>
              <p:nvPr/>
            </p:nvSpPr>
            <p:spPr bwMode="auto">
              <a:xfrm>
                <a:off x="4090987" y="3562350"/>
                <a:ext cx="803275" cy="354013"/>
              </a:xfrm>
              <a:custGeom>
                <a:avLst/>
                <a:gdLst/>
                <a:ahLst/>
                <a:cxnLst>
                  <a:cxn ang="0">
                    <a:pos x="1" y="446"/>
                  </a:cxn>
                  <a:cxn ang="0">
                    <a:pos x="1011" y="5"/>
                  </a:cxn>
                  <a:cxn ang="0">
                    <a:pos x="1008" y="0"/>
                  </a:cxn>
                  <a:cxn ang="0">
                    <a:pos x="0" y="439"/>
                  </a:cxn>
                  <a:cxn ang="0">
                    <a:pos x="1" y="446"/>
                  </a:cxn>
                </a:cxnLst>
                <a:rect l="0" t="0" r="r" b="b"/>
                <a:pathLst>
                  <a:path w="1011" h="446">
                    <a:moveTo>
                      <a:pt x="1" y="446"/>
                    </a:moveTo>
                    <a:lnTo>
                      <a:pt x="1011" y="5"/>
                    </a:lnTo>
                    <a:lnTo>
                      <a:pt x="1008" y="0"/>
                    </a:lnTo>
                    <a:lnTo>
                      <a:pt x="0" y="439"/>
                    </a:lnTo>
                    <a:lnTo>
                      <a:pt x="1"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3258"/>
              <p:cNvSpPr>
                <a:spLocks/>
              </p:cNvSpPr>
              <p:nvPr/>
            </p:nvSpPr>
            <p:spPr bwMode="auto">
              <a:xfrm>
                <a:off x="4121150" y="3638550"/>
                <a:ext cx="803275" cy="354013"/>
              </a:xfrm>
              <a:custGeom>
                <a:avLst/>
                <a:gdLst/>
                <a:ahLst/>
                <a:cxnLst>
                  <a:cxn ang="0">
                    <a:pos x="3" y="446"/>
                  </a:cxn>
                  <a:cxn ang="0">
                    <a:pos x="1011" y="5"/>
                  </a:cxn>
                  <a:cxn ang="0">
                    <a:pos x="1008" y="0"/>
                  </a:cxn>
                  <a:cxn ang="0">
                    <a:pos x="0" y="439"/>
                  </a:cxn>
                  <a:cxn ang="0">
                    <a:pos x="3" y="446"/>
                  </a:cxn>
                </a:cxnLst>
                <a:rect l="0" t="0" r="r" b="b"/>
                <a:pathLst>
                  <a:path w="1011" h="446">
                    <a:moveTo>
                      <a:pt x="3" y="446"/>
                    </a:moveTo>
                    <a:lnTo>
                      <a:pt x="1011" y="5"/>
                    </a:lnTo>
                    <a:lnTo>
                      <a:pt x="1008" y="0"/>
                    </a:lnTo>
                    <a:lnTo>
                      <a:pt x="0" y="439"/>
                    </a:lnTo>
                    <a:lnTo>
                      <a:pt x="3"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259"/>
              <p:cNvSpPr>
                <a:spLocks/>
              </p:cNvSpPr>
              <p:nvPr/>
            </p:nvSpPr>
            <p:spPr bwMode="auto">
              <a:xfrm>
                <a:off x="4121150" y="3638550"/>
                <a:ext cx="803275" cy="354013"/>
              </a:xfrm>
              <a:custGeom>
                <a:avLst/>
                <a:gdLst/>
                <a:ahLst/>
                <a:cxnLst>
                  <a:cxn ang="0">
                    <a:pos x="3" y="446"/>
                  </a:cxn>
                  <a:cxn ang="0">
                    <a:pos x="1011" y="5"/>
                  </a:cxn>
                  <a:cxn ang="0">
                    <a:pos x="1008" y="0"/>
                  </a:cxn>
                  <a:cxn ang="0">
                    <a:pos x="0" y="439"/>
                  </a:cxn>
                  <a:cxn ang="0">
                    <a:pos x="3" y="446"/>
                  </a:cxn>
                </a:cxnLst>
                <a:rect l="0" t="0" r="r" b="b"/>
                <a:pathLst>
                  <a:path w="1011" h="446">
                    <a:moveTo>
                      <a:pt x="3" y="446"/>
                    </a:moveTo>
                    <a:lnTo>
                      <a:pt x="1011" y="5"/>
                    </a:lnTo>
                    <a:lnTo>
                      <a:pt x="1008" y="0"/>
                    </a:lnTo>
                    <a:lnTo>
                      <a:pt x="0" y="439"/>
                    </a:lnTo>
                    <a:lnTo>
                      <a:pt x="3"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3260"/>
              <p:cNvSpPr>
                <a:spLocks/>
              </p:cNvSpPr>
              <p:nvPr/>
            </p:nvSpPr>
            <p:spPr bwMode="auto">
              <a:xfrm>
                <a:off x="4152900" y="3714750"/>
                <a:ext cx="803275" cy="354013"/>
              </a:xfrm>
              <a:custGeom>
                <a:avLst/>
                <a:gdLst/>
                <a:ahLst/>
                <a:cxnLst>
                  <a:cxn ang="0">
                    <a:pos x="3" y="446"/>
                  </a:cxn>
                  <a:cxn ang="0">
                    <a:pos x="1011" y="7"/>
                  </a:cxn>
                  <a:cxn ang="0">
                    <a:pos x="1010" y="0"/>
                  </a:cxn>
                  <a:cxn ang="0">
                    <a:pos x="0" y="442"/>
                  </a:cxn>
                  <a:cxn ang="0">
                    <a:pos x="3" y="446"/>
                  </a:cxn>
                </a:cxnLst>
                <a:rect l="0" t="0" r="r" b="b"/>
                <a:pathLst>
                  <a:path w="1011" h="446">
                    <a:moveTo>
                      <a:pt x="3" y="446"/>
                    </a:moveTo>
                    <a:lnTo>
                      <a:pt x="1011" y="7"/>
                    </a:lnTo>
                    <a:lnTo>
                      <a:pt x="1010" y="0"/>
                    </a:lnTo>
                    <a:lnTo>
                      <a:pt x="0" y="442"/>
                    </a:lnTo>
                    <a:lnTo>
                      <a:pt x="3"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3261"/>
              <p:cNvSpPr>
                <a:spLocks/>
              </p:cNvSpPr>
              <p:nvPr/>
            </p:nvSpPr>
            <p:spPr bwMode="auto">
              <a:xfrm>
                <a:off x="4152900" y="3714750"/>
                <a:ext cx="803275" cy="354013"/>
              </a:xfrm>
              <a:custGeom>
                <a:avLst/>
                <a:gdLst/>
                <a:ahLst/>
                <a:cxnLst>
                  <a:cxn ang="0">
                    <a:pos x="3" y="446"/>
                  </a:cxn>
                  <a:cxn ang="0">
                    <a:pos x="1011" y="7"/>
                  </a:cxn>
                  <a:cxn ang="0">
                    <a:pos x="1010" y="0"/>
                  </a:cxn>
                  <a:cxn ang="0">
                    <a:pos x="0" y="442"/>
                  </a:cxn>
                  <a:cxn ang="0">
                    <a:pos x="3" y="446"/>
                  </a:cxn>
                </a:cxnLst>
                <a:rect l="0" t="0" r="r" b="b"/>
                <a:pathLst>
                  <a:path w="1011" h="446">
                    <a:moveTo>
                      <a:pt x="3" y="446"/>
                    </a:moveTo>
                    <a:lnTo>
                      <a:pt x="1011" y="7"/>
                    </a:lnTo>
                    <a:lnTo>
                      <a:pt x="1010" y="0"/>
                    </a:lnTo>
                    <a:lnTo>
                      <a:pt x="0" y="442"/>
                    </a:lnTo>
                    <a:lnTo>
                      <a:pt x="3"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3262"/>
              <p:cNvSpPr>
                <a:spLocks/>
              </p:cNvSpPr>
              <p:nvPr/>
            </p:nvSpPr>
            <p:spPr bwMode="auto">
              <a:xfrm>
                <a:off x="4183062" y="3786187"/>
                <a:ext cx="801688" cy="354013"/>
              </a:xfrm>
              <a:custGeom>
                <a:avLst/>
                <a:gdLst/>
                <a:ahLst/>
                <a:cxnLst>
                  <a:cxn ang="0">
                    <a:pos x="2" y="447"/>
                  </a:cxn>
                  <a:cxn ang="0">
                    <a:pos x="1012" y="5"/>
                  </a:cxn>
                  <a:cxn ang="0">
                    <a:pos x="1008" y="0"/>
                  </a:cxn>
                  <a:cxn ang="0">
                    <a:pos x="0" y="440"/>
                  </a:cxn>
                  <a:cxn ang="0">
                    <a:pos x="2" y="447"/>
                  </a:cxn>
                </a:cxnLst>
                <a:rect l="0" t="0" r="r" b="b"/>
                <a:pathLst>
                  <a:path w="1012" h="447">
                    <a:moveTo>
                      <a:pt x="2" y="447"/>
                    </a:moveTo>
                    <a:lnTo>
                      <a:pt x="1012" y="5"/>
                    </a:lnTo>
                    <a:lnTo>
                      <a:pt x="1008" y="0"/>
                    </a:lnTo>
                    <a:lnTo>
                      <a:pt x="0" y="440"/>
                    </a:lnTo>
                    <a:lnTo>
                      <a:pt x="2" y="44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263"/>
              <p:cNvSpPr>
                <a:spLocks/>
              </p:cNvSpPr>
              <p:nvPr/>
            </p:nvSpPr>
            <p:spPr bwMode="auto">
              <a:xfrm>
                <a:off x="4183062" y="3786187"/>
                <a:ext cx="801688" cy="354013"/>
              </a:xfrm>
              <a:custGeom>
                <a:avLst/>
                <a:gdLst/>
                <a:ahLst/>
                <a:cxnLst>
                  <a:cxn ang="0">
                    <a:pos x="2" y="447"/>
                  </a:cxn>
                  <a:cxn ang="0">
                    <a:pos x="1012" y="5"/>
                  </a:cxn>
                  <a:cxn ang="0">
                    <a:pos x="1008" y="0"/>
                  </a:cxn>
                  <a:cxn ang="0">
                    <a:pos x="0" y="440"/>
                  </a:cxn>
                  <a:cxn ang="0">
                    <a:pos x="2" y="447"/>
                  </a:cxn>
                </a:cxnLst>
                <a:rect l="0" t="0" r="r" b="b"/>
                <a:pathLst>
                  <a:path w="1012" h="447">
                    <a:moveTo>
                      <a:pt x="2" y="447"/>
                    </a:moveTo>
                    <a:lnTo>
                      <a:pt x="1012" y="5"/>
                    </a:lnTo>
                    <a:lnTo>
                      <a:pt x="1008" y="0"/>
                    </a:lnTo>
                    <a:lnTo>
                      <a:pt x="0" y="440"/>
                    </a:lnTo>
                    <a:lnTo>
                      <a:pt x="2" y="44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3264"/>
              <p:cNvSpPr>
                <a:spLocks/>
              </p:cNvSpPr>
              <p:nvPr/>
            </p:nvSpPr>
            <p:spPr bwMode="auto">
              <a:xfrm>
                <a:off x="4213225" y="3860800"/>
                <a:ext cx="803275" cy="355600"/>
              </a:xfrm>
              <a:custGeom>
                <a:avLst/>
                <a:gdLst/>
                <a:ahLst/>
                <a:cxnLst>
                  <a:cxn ang="0">
                    <a:pos x="4" y="448"/>
                  </a:cxn>
                  <a:cxn ang="0">
                    <a:pos x="1012" y="6"/>
                  </a:cxn>
                  <a:cxn ang="0">
                    <a:pos x="1009" y="0"/>
                  </a:cxn>
                  <a:cxn ang="0">
                    <a:pos x="0" y="441"/>
                  </a:cxn>
                  <a:cxn ang="0">
                    <a:pos x="4" y="448"/>
                  </a:cxn>
                </a:cxnLst>
                <a:rect l="0" t="0" r="r" b="b"/>
                <a:pathLst>
                  <a:path w="1012" h="448">
                    <a:moveTo>
                      <a:pt x="4" y="448"/>
                    </a:moveTo>
                    <a:lnTo>
                      <a:pt x="1012" y="6"/>
                    </a:lnTo>
                    <a:lnTo>
                      <a:pt x="1009" y="0"/>
                    </a:lnTo>
                    <a:lnTo>
                      <a:pt x="0" y="441"/>
                    </a:lnTo>
                    <a:lnTo>
                      <a:pt x="4" y="44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3265"/>
              <p:cNvSpPr>
                <a:spLocks/>
              </p:cNvSpPr>
              <p:nvPr/>
            </p:nvSpPr>
            <p:spPr bwMode="auto">
              <a:xfrm>
                <a:off x="4213225" y="3860800"/>
                <a:ext cx="803275" cy="355600"/>
              </a:xfrm>
              <a:custGeom>
                <a:avLst/>
                <a:gdLst/>
                <a:ahLst/>
                <a:cxnLst>
                  <a:cxn ang="0">
                    <a:pos x="4" y="448"/>
                  </a:cxn>
                  <a:cxn ang="0">
                    <a:pos x="1012" y="6"/>
                  </a:cxn>
                  <a:cxn ang="0">
                    <a:pos x="1009" y="0"/>
                  </a:cxn>
                  <a:cxn ang="0">
                    <a:pos x="0" y="441"/>
                  </a:cxn>
                  <a:cxn ang="0">
                    <a:pos x="4" y="448"/>
                  </a:cxn>
                </a:cxnLst>
                <a:rect l="0" t="0" r="r" b="b"/>
                <a:pathLst>
                  <a:path w="1012" h="448">
                    <a:moveTo>
                      <a:pt x="4" y="448"/>
                    </a:moveTo>
                    <a:lnTo>
                      <a:pt x="1012" y="6"/>
                    </a:lnTo>
                    <a:lnTo>
                      <a:pt x="1009" y="0"/>
                    </a:lnTo>
                    <a:lnTo>
                      <a:pt x="0" y="441"/>
                    </a:lnTo>
                    <a:lnTo>
                      <a:pt x="4" y="44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3266"/>
              <p:cNvSpPr>
                <a:spLocks/>
              </p:cNvSpPr>
              <p:nvPr/>
            </p:nvSpPr>
            <p:spPr bwMode="auto">
              <a:xfrm>
                <a:off x="4244975" y="3937000"/>
                <a:ext cx="801688" cy="355600"/>
              </a:xfrm>
              <a:custGeom>
                <a:avLst/>
                <a:gdLst/>
                <a:ahLst/>
                <a:cxnLst>
                  <a:cxn ang="0">
                    <a:pos x="4" y="446"/>
                  </a:cxn>
                  <a:cxn ang="0">
                    <a:pos x="1012" y="6"/>
                  </a:cxn>
                  <a:cxn ang="0">
                    <a:pos x="1010" y="0"/>
                  </a:cxn>
                  <a:cxn ang="0">
                    <a:pos x="0" y="441"/>
                  </a:cxn>
                  <a:cxn ang="0">
                    <a:pos x="4" y="446"/>
                  </a:cxn>
                </a:cxnLst>
                <a:rect l="0" t="0" r="r" b="b"/>
                <a:pathLst>
                  <a:path w="1012" h="446">
                    <a:moveTo>
                      <a:pt x="4" y="446"/>
                    </a:moveTo>
                    <a:lnTo>
                      <a:pt x="1012" y="6"/>
                    </a:lnTo>
                    <a:lnTo>
                      <a:pt x="1010" y="0"/>
                    </a:lnTo>
                    <a:lnTo>
                      <a:pt x="0" y="441"/>
                    </a:lnTo>
                    <a:lnTo>
                      <a:pt x="4"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3267"/>
              <p:cNvSpPr>
                <a:spLocks/>
              </p:cNvSpPr>
              <p:nvPr/>
            </p:nvSpPr>
            <p:spPr bwMode="auto">
              <a:xfrm>
                <a:off x="4244975" y="3937000"/>
                <a:ext cx="801688" cy="355600"/>
              </a:xfrm>
              <a:custGeom>
                <a:avLst/>
                <a:gdLst/>
                <a:ahLst/>
                <a:cxnLst>
                  <a:cxn ang="0">
                    <a:pos x="4" y="446"/>
                  </a:cxn>
                  <a:cxn ang="0">
                    <a:pos x="1012" y="6"/>
                  </a:cxn>
                  <a:cxn ang="0">
                    <a:pos x="1010" y="0"/>
                  </a:cxn>
                  <a:cxn ang="0">
                    <a:pos x="0" y="441"/>
                  </a:cxn>
                  <a:cxn ang="0">
                    <a:pos x="4" y="446"/>
                  </a:cxn>
                </a:cxnLst>
                <a:rect l="0" t="0" r="r" b="b"/>
                <a:pathLst>
                  <a:path w="1012" h="446">
                    <a:moveTo>
                      <a:pt x="4" y="446"/>
                    </a:moveTo>
                    <a:lnTo>
                      <a:pt x="1012" y="6"/>
                    </a:lnTo>
                    <a:lnTo>
                      <a:pt x="1010" y="0"/>
                    </a:lnTo>
                    <a:lnTo>
                      <a:pt x="0" y="441"/>
                    </a:lnTo>
                    <a:lnTo>
                      <a:pt x="4"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3268"/>
              <p:cNvSpPr>
                <a:spLocks/>
              </p:cNvSpPr>
              <p:nvPr/>
            </p:nvSpPr>
            <p:spPr bwMode="auto">
              <a:xfrm>
                <a:off x="4273550" y="4011612"/>
                <a:ext cx="803275" cy="354013"/>
              </a:xfrm>
              <a:custGeom>
                <a:avLst/>
                <a:gdLst/>
                <a:ahLst/>
                <a:cxnLst>
                  <a:cxn ang="0">
                    <a:pos x="3" y="446"/>
                  </a:cxn>
                  <a:cxn ang="0">
                    <a:pos x="1011" y="5"/>
                  </a:cxn>
                  <a:cxn ang="0">
                    <a:pos x="1010" y="0"/>
                  </a:cxn>
                  <a:cxn ang="0">
                    <a:pos x="0" y="439"/>
                  </a:cxn>
                  <a:cxn ang="0">
                    <a:pos x="3" y="446"/>
                  </a:cxn>
                </a:cxnLst>
                <a:rect l="0" t="0" r="r" b="b"/>
                <a:pathLst>
                  <a:path w="1011" h="446">
                    <a:moveTo>
                      <a:pt x="3" y="446"/>
                    </a:moveTo>
                    <a:lnTo>
                      <a:pt x="1011" y="5"/>
                    </a:lnTo>
                    <a:lnTo>
                      <a:pt x="1010" y="0"/>
                    </a:lnTo>
                    <a:lnTo>
                      <a:pt x="0" y="439"/>
                    </a:lnTo>
                    <a:lnTo>
                      <a:pt x="3"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269"/>
              <p:cNvSpPr>
                <a:spLocks/>
              </p:cNvSpPr>
              <p:nvPr/>
            </p:nvSpPr>
            <p:spPr bwMode="auto">
              <a:xfrm>
                <a:off x="4273550" y="4011612"/>
                <a:ext cx="803275" cy="354013"/>
              </a:xfrm>
              <a:custGeom>
                <a:avLst/>
                <a:gdLst/>
                <a:ahLst/>
                <a:cxnLst>
                  <a:cxn ang="0">
                    <a:pos x="3" y="446"/>
                  </a:cxn>
                  <a:cxn ang="0">
                    <a:pos x="1011" y="5"/>
                  </a:cxn>
                  <a:cxn ang="0">
                    <a:pos x="1010" y="0"/>
                  </a:cxn>
                  <a:cxn ang="0">
                    <a:pos x="0" y="439"/>
                  </a:cxn>
                  <a:cxn ang="0">
                    <a:pos x="3" y="446"/>
                  </a:cxn>
                </a:cxnLst>
                <a:rect l="0" t="0" r="r" b="b"/>
                <a:pathLst>
                  <a:path w="1011" h="446">
                    <a:moveTo>
                      <a:pt x="3" y="446"/>
                    </a:moveTo>
                    <a:lnTo>
                      <a:pt x="1011" y="5"/>
                    </a:lnTo>
                    <a:lnTo>
                      <a:pt x="1010" y="0"/>
                    </a:lnTo>
                    <a:lnTo>
                      <a:pt x="0" y="439"/>
                    </a:lnTo>
                    <a:lnTo>
                      <a:pt x="3"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273"/>
              <p:cNvSpPr>
                <a:spLocks noEditPoints="1"/>
              </p:cNvSpPr>
              <p:nvPr/>
            </p:nvSpPr>
            <p:spPr bwMode="auto">
              <a:xfrm>
                <a:off x="3557587" y="2728912"/>
                <a:ext cx="1122363" cy="1998663"/>
              </a:xfrm>
              <a:custGeom>
                <a:avLst/>
                <a:gdLst/>
                <a:ahLst/>
                <a:cxnLst>
                  <a:cxn ang="0">
                    <a:pos x="617" y="241"/>
                  </a:cxn>
                  <a:cxn ang="0">
                    <a:pos x="617" y="241"/>
                  </a:cxn>
                  <a:cxn ang="0">
                    <a:pos x="605" y="241"/>
                  </a:cxn>
                  <a:cxn ang="0">
                    <a:pos x="591" y="235"/>
                  </a:cxn>
                  <a:cxn ang="0">
                    <a:pos x="583" y="223"/>
                  </a:cxn>
                  <a:cxn ang="0">
                    <a:pos x="581" y="217"/>
                  </a:cxn>
                  <a:cxn ang="0">
                    <a:pos x="583" y="202"/>
                  </a:cxn>
                  <a:cxn ang="0">
                    <a:pos x="586" y="196"/>
                  </a:cxn>
                  <a:cxn ang="0">
                    <a:pos x="596" y="181"/>
                  </a:cxn>
                  <a:cxn ang="0">
                    <a:pos x="602" y="178"/>
                  </a:cxn>
                  <a:cxn ang="0">
                    <a:pos x="612" y="171"/>
                  </a:cxn>
                  <a:cxn ang="0">
                    <a:pos x="630" y="166"/>
                  </a:cxn>
                  <a:cxn ang="0">
                    <a:pos x="635" y="166"/>
                  </a:cxn>
                  <a:cxn ang="0">
                    <a:pos x="648" y="168"/>
                  </a:cxn>
                  <a:cxn ang="0">
                    <a:pos x="654" y="171"/>
                  </a:cxn>
                  <a:cxn ang="0">
                    <a:pos x="666" y="179"/>
                  </a:cxn>
                  <a:cxn ang="0">
                    <a:pos x="669" y="186"/>
                  </a:cxn>
                  <a:cxn ang="0">
                    <a:pos x="671" y="199"/>
                  </a:cxn>
                  <a:cxn ang="0">
                    <a:pos x="667" y="214"/>
                  </a:cxn>
                  <a:cxn ang="0">
                    <a:pos x="659" y="223"/>
                  </a:cxn>
                  <a:cxn ang="0">
                    <a:pos x="658" y="225"/>
                  </a:cxn>
                  <a:cxn ang="0">
                    <a:pos x="656" y="228"/>
                  </a:cxn>
                  <a:cxn ang="0">
                    <a:pos x="658" y="235"/>
                  </a:cxn>
                  <a:cxn ang="0">
                    <a:pos x="646" y="310"/>
                  </a:cxn>
                  <a:cxn ang="0">
                    <a:pos x="627" y="249"/>
                  </a:cxn>
                  <a:cxn ang="0">
                    <a:pos x="623" y="243"/>
                  </a:cxn>
                  <a:cxn ang="0">
                    <a:pos x="618" y="241"/>
                  </a:cxn>
                  <a:cxn ang="0">
                    <a:pos x="618" y="241"/>
                  </a:cxn>
                  <a:cxn ang="0">
                    <a:pos x="617" y="241"/>
                  </a:cxn>
                  <a:cxn ang="0">
                    <a:pos x="804" y="261"/>
                  </a:cxn>
                  <a:cxn ang="0">
                    <a:pos x="697" y="287"/>
                  </a:cxn>
                  <a:cxn ang="0">
                    <a:pos x="666" y="233"/>
                  </a:cxn>
                  <a:cxn ang="0">
                    <a:pos x="664" y="230"/>
                  </a:cxn>
                  <a:cxn ang="0">
                    <a:pos x="666" y="228"/>
                  </a:cxn>
                  <a:cxn ang="0">
                    <a:pos x="679" y="207"/>
                  </a:cxn>
                  <a:cxn ang="0">
                    <a:pos x="679" y="189"/>
                  </a:cxn>
                  <a:cxn ang="0">
                    <a:pos x="677" y="183"/>
                  </a:cxn>
                  <a:cxn ang="0">
                    <a:pos x="669" y="173"/>
                  </a:cxn>
                  <a:cxn ang="0">
                    <a:pos x="648" y="160"/>
                  </a:cxn>
                  <a:cxn ang="0">
                    <a:pos x="635" y="158"/>
                  </a:cxn>
                  <a:cxn ang="0">
                    <a:pos x="620" y="161"/>
                  </a:cxn>
                  <a:cxn ang="0">
                    <a:pos x="609" y="165"/>
                  </a:cxn>
                  <a:cxn ang="0">
                    <a:pos x="597" y="171"/>
                  </a:cxn>
                  <a:cxn ang="0">
                    <a:pos x="584" y="183"/>
                  </a:cxn>
                  <a:cxn ang="0">
                    <a:pos x="576" y="196"/>
                  </a:cxn>
                  <a:cxn ang="0">
                    <a:pos x="573" y="210"/>
                  </a:cxn>
                  <a:cxn ang="0">
                    <a:pos x="576" y="227"/>
                  </a:cxn>
                  <a:cxn ang="0">
                    <a:pos x="579" y="232"/>
                  </a:cxn>
                  <a:cxn ang="0">
                    <a:pos x="592" y="243"/>
                  </a:cxn>
                  <a:cxn ang="0">
                    <a:pos x="617" y="249"/>
                  </a:cxn>
                  <a:cxn ang="0">
                    <a:pos x="617" y="249"/>
                  </a:cxn>
                  <a:cxn ang="0">
                    <a:pos x="617" y="249"/>
                  </a:cxn>
                  <a:cxn ang="0">
                    <a:pos x="618" y="249"/>
                  </a:cxn>
                  <a:cxn ang="0">
                    <a:pos x="638" y="313"/>
                  </a:cxn>
                  <a:cxn ang="0">
                    <a:pos x="544" y="373"/>
                  </a:cxn>
                  <a:cxn ang="0">
                    <a:pos x="825" y="2518"/>
                  </a:cxn>
                  <a:cxn ang="0">
                    <a:pos x="22" y="608"/>
                  </a:cxn>
                  <a:cxn ang="0">
                    <a:pos x="1408" y="0"/>
                  </a:cxn>
                </a:cxnLst>
                <a:rect l="0" t="0" r="r" b="b"/>
                <a:pathLst>
                  <a:path w="1413" h="2518">
                    <a:moveTo>
                      <a:pt x="617" y="241"/>
                    </a:moveTo>
                    <a:lnTo>
                      <a:pt x="617" y="241"/>
                    </a:lnTo>
                    <a:lnTo>
                      <a:pt x="617" y="241"/>
                    </a:lnTo>
                    <a:lnTo>
                      <a:pt x="617" y="241"/>
                    </a:lnTo>
                    <a:lnTo>
                      <a:pt x="605" y="241"/>
                    </a:lnTo>
                    <a:lnTo>
                      <a:pt x="605" y="241"/>
                    </a:lnTo>
                    <a:lnTo>
                      <a:pt x="597" y="238"/>
                    </a:lnTo>
                    <a:lnTo>
                      <a:pt x="591" y="235"/>
                    </a:lnTo>
                    <a:lnTo>
                      <a:pt x="586" y="228"/>
                    </a:lnTo>
                    <a:lnTo>
                      <a:pt x="583" y="223"/>
                    </a:lnTo>
                    <a:lnTo>
                      <a:pt x="583" y="223"/>
                    </a:lnTo>
                    <a:lnTo>
                      <a:pt x="581" y="217"/>
                    </a:lnTo>
                    <a:lnTo>
                      <a:pt x="581" y="209"/>
                    </a:lnTo>
                    <a:lnTo>
                      <a:pt x="583" y="202"/>
                    </a:lnTo>
                    <a:lnTo>
                      <a:pt x="586" y="196"/>
                    </a:lnTo>
                    <a:lnTo>
                      <a:pt x="586" y="196"/>
                    </a:lnTo>
                    <a:lnTo>
                      <a:pt x="589" y="188"/>
                    </a:lnTo>
                    <a:lnTo>
                      <a:pt x="596" y="181"/>
                    </a:lnTo>
                    <a:lnTo>
                      <a:pt x="596" y="181"/>
                    </a:lnTo>
                    <a:lnTo>
                      <a:pt x="602" y="178"/>
                    </a:lnTo>
                    <a:lnTo>
                      <a:pt x="612" y="171"/>
                    </a:lnTo>
                    <a:lnTo>
                      <a:pt x="612" y="171"/>
                    </a:lnTo>
                    <a:lnTo>
                      <a:pt x="623" y="168"/>
                    </a:lnTo>
                    <a:lnTo>
                      <a:pt x="630" y="166"/>
                    </a:lnTo>
                    <a:lnTo>
                      <a:pt x="630" y="166"/>
                    </a:lnTo>
                    <a:lnTo>
                      <a:pt x="635" y="166"/>
                    </a:lnTo>
                    <a:lnTo>
                      <a:pt x="635" y="166"/>
                    </a:lnTo>
                    <a:lnTo>
                      <a:pt x="648" y="168"/>
                    </a:lnTo>
                    <a:lnTo>
                      <a:pt x="648" y="168"/>
                    </a:lnTo>
                    <a:lnTo>
                      <a:pt x="654" y="171"/>
                    </a:lnTo>
                    <a:lnTo>
                      <a:pt x="661" y="175"/>
                    </a:lnTo>
                    <a:lnTo>
                      <a:pt x="666" y="179"/>
                    </a:lnTo>
                    <a:lnTo>
                      <a:pt x="669" y="186"/>
                    </a:lnTo>
                    <a:lnTo>
                      <a:pt x="669" y="186"/>
                    </a:lnTo>
                    <a:lnTo>
                      <a:pt x="671" y="192"/>
                    </a:lnTo>
                    <a:lnTo>
                      <a:pt x="671" y="199"/>
                    </a:lnTo>
                    <a:lnTo>
                      <a:pt x="671" y="207"/>
                    </a:lnTo>
                    <a:lnTo>
                      <a:pt x="667" y="214"/>
                    </a:lnTo>
                    <a:lnTo>
                      <a:pt x="667" y="214"/>
                    </a:lnTo>
                    <a:lnTo>
                      <a:pt x="659" y="223"/>
                    </a:lnTo>
                    <a:lnTo>
                      <a:pt x="659" y="223"/>
                    </a:lnTo>
                    <a:lnTo>
                      <a:pt x="658" y="225"/>
                    </a:lnTo>
                    <a:lnTo>
                      <a:pt x="656" y="228"/>
                    </a:lnTo>
                    <a:lnTo>
                      <a:pt x="656" y="228"/>
                    </a:lnTo>
                    <a:lnTo>
                      <a:pt x="658" y="233"/>
                    </a:lnTo>
                    <a:lnTo>
                      <a:pt x="658" y="235"/>
                    </a:lnTo>
                    <a:lnTo>
                      <a:pt x="689" y="290"/>
                    </a:lnTo>
                    <a:lnTo>
                      <a:pt x="646" y="310"/>
                    </a:lnTo>
                    <a:lnTo>
                      <a:pt x="627" y="249"/>
                    </a:lnTo>
                    <a:lnTo>
                      <a:pt x="627" y="249"/>
                    </a:lnTo>
                    <a:lnTo>
                      <a:pt x="627" y="246"/>
                    </a:lnTo>
                    <a:lnTo>
                      <a:pt x="623" y="243"/>
                    </a:lnTo>
                    <a:lnTo>
                      <a:pt x="623" y="243"/>
                    </a:lnTo>
                    <a:lnTo>
                      <a:pt x="618" y="241"/>
                    </a:lnTo>
                    <a:lnTo>
                      <a:pt x="618" y="241"/>
                    </a:lnTo>
                    <a:lnTo>
                      <a:pt x="618" y="241"/>
                    </a:lnTo>
                    <a:lnTo>
                      <a:pt x="618" y="241"/>
                    </a:lnTo>
                    <a:lnTo>
                      <a:pt x="617" y="241"/>
                    </a:lnTo>
                    <a:close/>
                    <a:moveTo>
                      <a:pt x="1408" y="0"/>
                    </a:moveTo>
                    <a:lnTo>
                      <a:pt x="804" y="261"/>
                    </a:lnTo>
                    <a:lnTo>
                      <a:pt x="796" y="245"/>
                    </a:lnTo>
                    <a:lnTo>
                      <a:pt x="697" y="287"/>
                    </a:lnTo>
                    <a:lnTo>
                      <a:pt x="666" y="233"/>
                    </a:lnTo>
                    <a:lnTo>
                      <a:pt x="666" y="233"/>
                    </a:lnTo>
                    <a:lnTo>
                      <a:pt x="664" y="230"/>
                    </a:lnTo>
                    <a:lnTo>
                      <a:pt x="664" y="230"/>
                    </a:lnTo>
                    <a:lnTo>
                      <a:pt x="666" y="228"/>
                    </a:lnTo>
                    <a:lnTo>
                      <a:pt x="666" y="228"/>
                    </a:lnTo>
                    <a:lnTo>
                      <a:pt x="674" y="218"/>
                    </a:lnTo>
                    <a:lnTo>
                      <a:pt x="679" y="207"/>
                    </a:lnTo>
                    <a:lnTo>
                      <a:pt x="679" y="194"/>
                    </a:lnTo>
                    <a:lnTo>
                      <a:pt x="679" y="189"/>
                    </a:lnTo>
                    <a:lnTo>
                      <a:pt x="677" y="183"/>
                    </a:lnTo>
                    <a:lnTo>
                      <a:pt x="677" y="183"/>
                    </a:lnTo>
                    <a:lnTo>
                      <a:pt x="674" y="178"/>
                    </a:lnTo>
                    <a:lnTo>
                      <a:pt x="669" y="173"/>
                    </a:lnTo>
                    <a:lnTo>
                      <a:pt x="661" y="165"/>
                    </a:lnTo>
                    <a:lnTo>
                      <a:pt x="648" y="160"/>
                    </a:lnTo>
                    <a:lnTo>
                      <a:pt x="635" y="158"/>
                    </a:lnTo>
                    <a:lnTo>
                      <a:pt x="635" y="158"/>
                    </a:lnTo>
                    <a:lnTo>
                      <a:pt x="620" y="161"/>
                    </a:lnTo>
                    <a:lnTo>
                      <a:pt x="620" y="161"/>
                    </a:lnTo>
                    <a:lnTo>
                      <a:pt x="609" y="165"/>
                    </a:lnTo>
                    <a:lnTo>
                      <a:pt x="609" y="165"/>
                    </a:lnTo>
                    <a:lnTo>
                      <a:pt x="597" y="171"/>
                    </a:lnTo>
                    <a:lnTo>
                      <a:pt x="597" y="171"/>
                    </a:lnTo>
                    <a:lnTo>
                      <a:pt x="591" y="176"/>
                    </a:lnTo>
                    <a:lnTo>
                      <a:pt x="584" y="183"/>
                    </a:lnTo>
                    <a:lnTo>
                      <a:pt x="579" y="189"/>
                    </a:lnTo>
                    <a:lnTo>
                      <a:pt x="576" y="196"/>
                    </a:lnTo>
                    <a:lnTo>
                      <a:pt x="575" y="204"/>
                    </a:lnTo>
                    <a:lnTo>
                      <a:pt x="573" y="210"/>
                    </a:lnTo>
                    <a:lnTo>
                      <a:pt x="573" y="218"/>
                    </a:lnTo>
                    <a:lnTo>
                      <a:pt x="576" y="227"/>
                    </a:lnTo>
                    <a:lnTo>
                      <a:pt x="576" y="227"/>
                    </a:lnTo>
                    <a:lnTo>
                      <a:pt x="579" y="232"/>
                    </a:lnTo>
                    <a:lnTo>
                      <a:pt x="583" y="236"/>
                    </a:lnTo>
                    <a:lnTo>
                      <a:pt x="592" y="243"/>
                    </a:lnTo>
                    <a:lnTo>
                      <a:pt x="604" y="248"/>
                    </a:lnTo>
                    <a:lnTo>
                      <a:pt x="617" y="249"/>
                    </a:lnTo>
                    <a:lnTo>
                      <a:pt x="617" y="249"/>
                    </a:lnTo>
                    <a:lnTo>
                      <a:pt x="617" y="249"/>
                    </a:lnTo>
                    <a:lnTo>
                      <a:pt x="617" y="249"/>
                    </a:lnTo>
                    <a:lnTo>
                      <a:pt x="617" y="249"/>
                    </a:lnTo>
                    <a:lnTo>
                      <a:pt x="617" y="249"/>
                    </a:lnTo>
                    <a:lnTo>
                      <a:pt x="618" y="249"/>
                    </a:lnTo>
                    <a:lnTo>
                      <a:pt x="620" y="253"/>
                    </a:lnTo>
                    <a:lnTo>
                      <a:pt x="638" y="313"/>
                    </a:lnTo>
                    <a:lnTo>
                      <a:pt x="537" y="357"/>
                    </a:lnTo>
                    <a:lnTo>
                      <a:pt x="544" y="373"/>
                    </a:lnTo>
                    <a:lnTo>
                      <a:pt x="0" y="608"/>
                    </a:lnTo>
                    <a:lnTo>
                      <a:pt x="825" y="2518"/>
                    </a:lnTo>
                    <a:lnTo>
                      <a:pt x="843" y="2510"/>
                    </a:lnTo>
                    <a:lnTo>
                      <a:pt x="22" y="608"/>
                    </a:lnTo>
                    <a:lnTo>
                      <a:pt x="1413" y="8"/>
                    </a:lnTo>
                    <a:lnTo>
                      <a:pt x="1408" y="0"/>
                    </a:lnTo>
                    <a:close/>
                  </a:path>
                </a:pathLst>
              </a:custGeom>
              <a:solidFill>
                <a:srgbClr val="ADADA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274"/>
              <p:cNvSpPr>
                <a:spLocks/>
              </p:cNvSpPr>
              <p:nvPr/>
            </p:nvSpPr>
            <p:spPr bwMode="auto">
              <a:xfrm>
                <a:off x="4019550" y="2860675"/>
                <a:ext cx="85725" cy="114300"/>
              </a:xfrm>
              <a:custGeom>
                <a:avLst/>
                <a:gdLst/>
                <a:ahLst/>
                <a:cxnLst>
                  <a:cxn ang="0">
                    <a:pos x="36" y="75"/>
                  </a:cxn>
                  <a:cxn ang="0">
                    <a:pos x="36" y="75"/>
                  </a:cxn>
                  <a:cxn ang="0">
                    <a:pos x="36" y="75"/>
                  </a:cxn>
                  <a:cxn ang="0">
                    <a:pos x="36" y="75"/>
                  </a:cxn>
                  <a:cxn ang="0">
                    <a:pos x="24" y="75"/>
                  </a:cxn>
                  <a:cxn ang="0">
                    <a:pos x="24" y="75"/>
                  </a:cxn>
                  <a:cxn ang="0">
                    <a:pos x="16" y="72"/>
                  </a:cxn>
                  <a:cxn ang="0">
                    <a:pos x="10" y="69"/>
                  </a:cxn>
                  <a:cxn ang="0">
                    <a:pos x="5" y="62"/>
                  </a:cxn>
                  <a:cxn ang="0">
                    <a:pos x="2" y="57"/>
                  </a:cxn>
                  <a:cxn ang="0">
                    <a:pos x="2" y="57"/>
                  </a:cxn>
                  <a:cxn ang="0">
                    <a:pos x="0" y="51"/>
                  </a:cxn>
                  <a:cxn ang="0">
                    <a:pos x="0" y="43"/>
                  </a:cxn>
                  <a:cxn ang="0">
                    <a:pos x="2" y="36"/>
                  </a:cxn>
                  <a:cxn ang="0">
                    <a:pos x="5" y="30"/>
                  </a:cxn>
                  <a:cxn ang="0">
                    <a:pos x="5" y="30"/>
                  </a:cxn>
                  <a:cxn ang="0">
                    <a:pos x="8" y="22"/>
                  </a:cxn>
                  <a:cxn ang="0">
                    <a:pos x="15" y="15"/>
                  </a:cxn>
                  <a:cxn ang="0">
                    <a:pos x="15" y="15"/>
                  </a:cxn>
                  <a:cxn ang="0">
                    <a:pos x="21" y="12"/>
                  </a:cxn>
                  <a:cxn ang="0">
                    <a:pos x="31" y="5"/>
                  </a:cxn>
                  <a:cxn ang="0">
                    <a:pos x="31" y="5"/>
                  </a:cxn>
                  <a:cxn ang="0">
                    <a:pos x="42" y="2"/>
                  </a:cxn>
                  <a:cxn ang="0">
                    <a:pos x="49" y="0"/>
                  </a:cxn>
                  <a:cxn ang="0">
                    <a:pos x="49" y="0"/>
                  </a:cxn>
                  <a:cxn ang="0">
                    <a:pos x="54" y="0"/>
                  </a:cxn>
                  <a:cxn ang="0">
                    <a:pos x="54" y="0"/>
                  </a:cxn>
                  <a:cxn ang="0">
                    <a:pos x="67" y="2"/>
                  </a:cxn>
                  <a:cxn ang="0">
                    <a:pos x="67" y="2"/>
                  </a:cxn>
                  <a:cxn ang="0">
                    <a:pos x="73" y="5"/>
                  </a:cxn>
                  <a:cxn ang="0">
                    <a:pos x="80" y="9"/>
                  </a:cxn>
                  <a:cxn ang="0">
                    <a:pos x="85" y="13"/>
                  </a:cxn>
                  <a:cxn ang="0">
                    <a:pos x="88" y="20"/>
                  </a:cxn>
                  <a:cxn ang="0">
                    <a:pos x="88" y="20"/>
                  </a:cxn>
                  <a:cxn ang="0">
                    <a:pos x="90" y="26"/>
                  </a:cxn>
                  <a:cxn ang="0">
                    <a:pos x="90" y="33"/>
                  </a:cxn>
                  <a:cxn ang="0">
                    <a:pos x="90" y="41"/>
                  </a:cxn>
                  <a:cxn ang="0">
                    <a:pos x="86" y="48"/>
                  </a:cxn>
                  <a:cxn ang="0">
                    <a:pos x="86" y="48"/>
                  </a:cxn>
                  <a:cxn ang="0">
                    <a:pos x="78" y="57"/>
                  </a:cxn>
                  <a:cxn ang="0">
                    <a:pos x="78" y="57"/>
                  </a:cxn>
                  <a:cxn ang="0">
                    <a:pos x="77" y="59"/>
                  </a:cxn>
                  <a:cxn ang="0">
                    <a:pos x="75" y="62"/>
                  </a:cxn>
                  <a:cxn ang="0">
                    <a:pos x="75" y="62"/>
                  </a:cxn>
                  <a:cxn ang="0">
                    <a:pos x="77" y="67"/>
                  </a:cxn>
                  <a:cxn ang="0">
                    <a:pos x="77" y="69"/>
                  </a:cxn>
                  <a:cxn ang="0">
                    <a:pos x="108" y="124"/>
                  </a:cxn>
                  <a:cxn ang="0">
                    <a:pos x="65" y="144"/>
                  </a:cxn>
                  <a:cxn ang="0">
                    <a:pos x="46" y="83"/>
                  </a:cxn>
                  <a:cxn ang="0">
                    <a:pos x="46" y="83"/>
                  </a:cxn>
                  <a:cxn ang="0">
                    <a:pos x="46" y="80"/>
                  </a:cxn>
                  <a:cxn ang="0">
                    <a:pos x="42" y="77"/>
                  </a:cxn>
                  <a:cxn ang="0">
                    <a:pos x="42" y="77"/>
                  </a:cxn>
                  <a:cxn ang="0">
                    <a:pos x="37" y="75"/>
                  </a:cxn>
                  <a:cxn ang="0">
                    <a:pos x="37" y="75"/>
                  </a:cxn>
                  <a:cxn ang="0">
                    <a:pos x="37" y="75"/>
                  </a:cxn>
                  <a:cxn ang="0">
                    <a:pos x="37" y="75"/>
                  </a:cxn>
                  <a:cxn ang="0">
                    <a:pos x="36" y="75"/>
                  </a:cxn>
                </a:cxnLst>
                <a:rect l="0" t="0" r="r" b="b"/>
                <a:pathLst>
                  <a:path w="108" h="144">
                    <a:moveTo>
                      <a:pt x="36" y="75"/>
                    </a:moveTo>
                    <a:lnTo>
                      <a:pt x="36" y="75"/>
                    </a:lnTo>
                    <a:lnTo>
                      <a:pt x="36" y="75"/>
                    </a:lnTo>
                    <a:lnTo>
                      <a:pt x="36" y="75"/>
                    </a:lnTo>
                    <a:lnTo>
                      <a:pt x="24" y="75"/>
                    </a:lnTo>
                    <a:lnTo>
                      <a:pt x="24" y="75"/>
                    </a:lnTo>
                    <a:lnTo>
                      <a:pt x="16" y="72"/>
                    </a:lnTo>
                    <a:lnTo>
                      <a:pt x="10" y="69"/>
                    </a:lnTo>
                    <a:lnTo>
                      <a:pt x="5" y="62"/>
                    </a:lnTo>
                    <a:lnTo>
                      <a:pt x="2" y="57"/>
                    </a:lnTo>
                    <a:lnTo>
                      <a:pt x="2" y="57"/>
                    </a:lnTo>
                    <a:lnTo>
                      <a:pt x="0" y="51"/>
                    </a:lnTo>
                    <a:lnTo>
                      <a:pt x="0" y="43"/>
                    </a:lnTo>
                    <a:lnTo>
                      <a:pt x="2" y="36"/>
                    </a:lnTo>
                    <a:lnTo>
                      <a:pt x="5" y="30"/>
                    </a:lnTo>
                    <a:lnTo>
                      <a:pt x="5" y="30"/>
                    </a:lnTo>
                    <a:lnTo>
                      <a:pt x="8" y="22"/>
                    </a:lnTo>
                    <a:lnTo>
                      <a:pt x="15" y="15"/>
                    </a:lnTo>
                    <a:lnTo>
                      <a:pt x="15" y="15"/>
                    </a:lnTo>
                    <a:lnTo>
                      <a:pt x="21" y="12"/>
                    </a:lnTo>
                    <a:lnTo>
                      <a:pt x="31" y="5"/>
                    </a:lnTo>
                    <a:lnTo>
                      <a:pt x="31" y="5"/>
                    </a:lnTo>
                    <a:lnTo>
                      <a:pt x="42" y="2"/>
                    </a:lnTo>
                    <a:lnTo>
                      <a:pt x="49" y="0"/>
                    </a:lnTo>
                    <a:lnTo>
                      <a:pt x="49" y="0"/>
                    </a:lnTo>
                    <a:lnTo>
                      <a:pt x="54" y="0"/>
                    </a:lnTo>
                    <a:lnTo>
                      <a:pt x="54" y="0"/>
                    </a:lnTo>
                    <a:lnTo>
                      <a:pt x="67" y="2"/>
                    </a:lnTo>
                    <a:lnTo>
                      <a:pt x="67" y="2"/>
                    </a:lnTo>
                    <a:lnTo>
                      <a:pt x="73" y="5"/>
                    </a:lnTo>
                    <a:lnTo>
                      <a:pt x="80" y="9"/>
                    </a:lnTo>
                    <a:lnTo>
                      <a:pt x="85" y="13"/>
                    </a:lnTo>
                    <a:lnTo>
                      <a:pt x="88" y="20"/>
                    </a:lnTo>
                    <a:lnTo>
                      <a:pt x="88" y="20"/>
                    </a:lnTo>
                    <a:lnTo>
                      <a:pt x="90" y="26"/>
                    </a:lnTo>
                    <a:lnTo>
                      <a:pt x="90" y="33"/>
                    </a:lnTo>
                    <a:lnTo>
                      <a:pt x="90" y="41"/>
                    </a:lnTo>
                    <a:lnTo>
                      <a:pt x="86" y="48"/>
                    </a:lnTo>
                    <a:lnTo>
                      <a:pt x="86" y="48"/>
                    </a:lnTo>
                    <a:lnTo>
                      <a:pt x="78" y="57"/>
                    </a:lnTo>
                    <a:lnTo>
                      <a:pt x="78" y="57"/>
                    </a:lnTo>
                    <a:lnTo>
                      <a:pt x="77" y="59"/>
                    </a:lnTo>
                    <a:lnTo>
                      <a:pt x="75" y="62"/>
                    </a:lnTo>
                    <a:lnTo>
                      <a:pt x="75" y="62"/>
                    </a:lnTo>
                    <a:lnTo>
                      <a:pt x="77" y="67"/>
                    </a:lnTo>
                    <a:lnTo>
                      <a:pt x="77" y="69"/>
                    </a:lnTo>
                    <a:lnTo>
                      <a:pt x="108" y="124"/>
                    </a:lnTo>
                    <a:lnTo>
                      <a:pt x="65" y="144"/>
                    </a:lnTo>
                    <a:lnTo>
                      <a:pt x="46" y="83"/>
                    </a:lnTo>
                    <a:lnTo>
                      <a:pt x="46" y="83"/>
                    </a:lnTo>
                    <a:lnTo>
                      <a:pt x="46" y="80"/>
                    </a:lnTo>
                    <a:lnTo>
                      <a:pt x="42" y="77"/>
                    </a:lnTo>
                    <a:lnTo>
                      <a:pt x="42" y="77"/>
                    </a:lnTo>
                    <a:lnTo>
                      <a:pt x="37" y="75"/>
                    </a:lnTo>
                    <a:lnTo>
                      <a:pt x="37" y="75"/>
                    </a:lnTo>
                    <a:lnTo>
                      <a:pt x="37" y="75"/>
                    </a:lnTo>
                    <a:lnTo>
                      <a:pt x="37" y="75"/>
                    </a:lnTo>
                    <a:lnTo>
                      <a:pt x="36" y="7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275"/>
              <p:cNvSpPr>
                <a:spLocks/>
              </p:cNvSpPr>
              <p:nvPr/>
            </p:nvSpPr>
            <p:spPr bwMode="auto">
              <a:xfrm>
                <a:off x="3557587" y="2728912"/>
                <a:ext cx="1122363" cy="1998663"/>
              </a:xfrm>
              <a:custGeom>
                <a:avLst/>
                <a:gdLst/>
                <a:ahLst/>
                <a:cxnLst>
                  <a:cxn ang="0">
                    <a:pos x="1408" y="0"/>
                  </a:cxn>
                  <a:cxn ang="0">
                    <a:pos x="804" y="261"/>
                  </a:cxn>
                  <a:cxn ang="0">
                    <a:pos x="796" y="245"/>
                  </a:cxn>
                  <a:cxn ang="0">
                    <a:pos x="697" y="287"/>
                  </a:cxn>
                  <a:cxn ang="0">
                    <a:pos x="666" y="233"/>
                  </a:cxn>
                  <a:cxn ang="0">
                    <a:pos x="666" y="233"/>
                  </a:cxn>
                  <a:cxn ang="0">
                    <a:pos x="664" y="230"/>
                  </a:cxn>
                  <a:cxn ang="0">
                    <a:pos x="664" y="230"/>
                  </a:cxn>
                  <a:cxn ang="0">
                    <a:pos x="666" y="228"/>
                  </a:cxn>
                  <a:cxn ang="0">
                    <a:pos x="666" y="228"/>
                  </a:cxn>
                  <a:cxn ang="0">
                    <a:pos x="674" y="218"/>
                  </a:cxn>
                  <a:cxn ang="0">
                    <a:pos x="679" y="207"/>
                  </a:cxn>
                  <a:cxn ang="0">
                    <a:pos x="679" y="194"/>
                  </a:cxn>
                  <a:cxn ang="0">
                    <a:pos x="679" y="189"/>
                  </a:cxn>
                  <a:cxn ang="0">
                    <a:pos x="677" y="183"/>
                  </a:cxn>
                  <a:cxn ang="0">
                    <a:pos x="677" y="183"/>
                  </a:cxn>
                  <a:cxn ang="0">
                    <a:pos x="674" y="178"/>
                  </a:cxn>
                  <a:cxn ang="0">
                    <a:pos x="669" y="173"/>
                  </a:cxn>
                  <a:cxn ang="0">
                    <a:pos x="661" y="165"/>
                  </a:cxn>
                  <a:cxn ang="0">
                    <a:pos x="648" y="160"/>
                  </a:cxn>
                  <a:cxn ang="0">
                    <a:pos x="635" y="158"/>
                  </a:cxn>
                  <a:cxn ang="0">
                    <a:pos x="635" y="158"/>
                  </a:cxn>
                  <a:cxn ang="0">
                    <a:pos x="620" y="161"/>
                  </a:cxn>
                  <a:cxn ang="0">
                    <a:pos x="620" y="161"/>
                  </a:cxn>
                  <a:cxn ang="0">
                    <a:pos x="609" y="165"/>
                  </a:cxn>
                  <a:cxn ang="0">
                    <a:pos x="609" y="165"/>
                  </a:cxn>
                  <a:cxn ang="0">
                    <a:pos x="597" y="171"/>
                  </a:cxn>
                  <a:cxn ang="0">
                    <a:pos x="597" y="171"/>
                  </a:cxn>
                  <a:cxn ang="0">
                    <a:pos x="591" y="176"/>
                  </a:cxn>
                  <a:cxn ang="0">
                    <a:pos x="584" y="183"/>
                  </a:cxn>
                  <a:cxn ang="0">
                    <a:pos x="579" y="189"/>
                  </a:cxn>
                  <a:cxn ang="0">
                    <a:pos x="576" y="196"/>
                  </a:cxn>
                  <a:cxn ang="0">
                    <a:pos x="575" y="204"/>
                  </a:cxn>
                  <a:cxn ang="0">
                    <a:pos x="573" y="210"/>
                  </a:cxn>
                  <a:cxn ang="0">
                    <a:pos x="573" y="218"/>
                  </a:cxn>
                  <a:cxn ang="0">
                    <a:pos x="576" y="227"/>
                  </a:cxn>
                  <a:cxn ang="0">
                    <a:pos x="576" y="227"/>
                  </a:cxn>
                  <a:cxn ang="0">
                    <a:pos x="579" y="232"/>
                  </a:cxn>
                  <a:cxn ang="0">
                    <a:pos x="583" y="236"/>
                  </a:cxn>
                  <a:cxn ang="0">
                    <a:pos x="592" y="243"/>
                  </a:cxn>
                  <a:cxn ang="0">
                    <a:pos x="604" y="248"/>
                  </a:cxn>
                  <a:cxn ang="0">
                    <a:pos x="617" y="249"/>
                  </a:cxn>
                  <a:cxn ang="0">
                    <a:pos x="617" y="249"/>
                  </a:cxn>
                  <a:cxn ang="0">
                    <a:pos x="617" y="249"/>
                  </a:cxn>
                  <a:cxn ang="0">
                    <a:pos x="617" y="249"/>
                  </a:cxn>
                  <a:cxn ang="0">
                    <a:pos x="617" y="249"/>
                  </a:cxn>
                  <a:cxn ang="0">
                    <a:pos x="617" y="249"/>
                  </a:cxn>
                  <a:cxn ang="0">
                    <a:pos x="618" y="249"/>
                  </a:cxn>
                  <a:cxn ang="0">
                    <a:pos x="620" y="253"/>
                  </a:cxn>
                  <a:cxn ang="0">
                    <a:pos x="638" y="313"/>
                  </a:cxn>
                  <a:cxn ang="0">
                    <a:pos x="537" y="357"/>
                  </a:cxn>
                  <a:cxn ang="0">
                    <a:pos x="544" y="373"/>
                  </a:cxn>
                  <a:cxn ang="0">
                    <a:pos x="0" y="608"/>
                  </a:cxn>
                  <a:cxn ang="0">
                    <a:pos x="825" y="2518"/>
                  </a:cxn>
                  <a:cxn ang="0">
                    <a:pos x="843" y="2510"/>
                  </a:cxn>
                  <a:cxn ang="0">
                    <a:pos x="22" y="608"/>
                  </a:cxn>
                  <a:cxn ang="0">
                    <a:pos x="1413" y="8"/>
                  </a:cxn>
                  <a:cxn ang="0">
                    <a:pos x="1408" y="0"/>
                  </a:cxn>
                </a:cxnLst>
                <a:rect l="0" t="0" r="r" b="b"/>
                <a:pathLst>
                  <a:path w="1413" h="2518">
                    <a:moveTo>
                      <a:pt x="1408" y="0"/>
                    </a:moveTo>
                    <a:lnTo>
                      <a:pt x="804" y="261"/>
                    </a:lnTo>
                    <a:lnTo>
                      <a:pt x="796" y="245"/>
                    </a:lnTo>
                    <a:lnTo>
                      <a:pt x="697" y="287"/>
                    </a:lnTo>
                    <a:lnTo>
                      <a:pt x="666" y="233"/>
                    </a:lnTo>
                    <a:lnTo>
                      <a:pt x="666" y="233"/>
                    </a:lnTo>
                    <a:lnTo>
                      <a:pt x="664" y="230"/>
                    </a:lnTo>
                    <a:lnTo>
                      <a:pt x="664" y="230"/>
                    </a:lnTo>
                    <a:lnTo>
                      <a:pt x="666" y="228"/>
                    </a:lnTo>
                    <a:lnTo>
                      <a:pt x="666" y="228"/>
                    </a:lnTo>
                    <a:lnTo>
                      <a:pt x="674" y="218"/>
                    </a:lnTo>
                    <a:lnTo>
                      <a:pt x="679" y="207"/>
                    </a:lnTo>
                    <a:lnTo>
                      <a:pt x="679" y="194"/>
                    </a:lnTo>
                    <a:lnTo>
                      <a:pt x="679" y="189"/>
                    </a:lnTo>
                    <a:lnTo>
                      <a:pt x="677" y="183"/>
                    </a:lnTo>
                    <a:lnTo>
                      <a:pt x="677" y="183"/>
                    </a:lnTo>
                    <a:lnTo>
                      <a:pt x="674" y="178"/>
                    </a:lnTo>
                    <a:lnTo>
                      <a:pt x="669" y="173"/>
                    </a:lnTo>
                    <a:lnTo>
                      <a:pt x="661" y="165"/>
                    </a:lnTo>
                    <a:lnTo>
                      <a:pt x="648" y="160"/>
                    </a:lnTo>
                    <a:lnTo>
                      <a:pt x="635" y="158"/>
                    </a:lnTo>
                    <a:lnTo>
                      <a:pt x="635" y="158"/>
                    </a:lnTo>
                    <a:lnTo>
                      <a:pt x="620" y="161"/>
                    </a:lnTo>
                    <a:lnTo>
                      <a:pt x="620" y="161"/>
                    </a:lnTo>
                    <a:lnTo>
                      <a:pt x="609" y="165"/>
                    </a:lnTo>
                    <a:lnTo>
                      <a:pt x="609" y="165"/>
                    </a:lnTo>
                    <a:lnTo>
                      <a:pt x="597" y="171"/>
                    </a:lnTo>
                    <a:lnTo>
                      <a:pt x="597" y="171"/>
                    </a:lnTo>
                    <a:lnTo>
                      <a:pt x="591" y="176"/>
                    </a:lnTo>
                    <a:lnTo>
                      <a:pt x="584" y="183"/>
                    </a:lnTo>
                    <a:lnTo>
                      <a:pt x="579" y="189"/>
                    </a:lnTo>
                    <a:lnTo>
                      <a:pt x="576" y="196"/>
                    </a:lnTo>
                    <a:lnTo>
                      <a:pt x="575" y="204"/>
                    </a:lnTo>
                    <a:lnTo>
                      <a:pt x="573" y="210"/>
                    </a:lnTo>
                    <a:lnTo>
                      <a:pt x="573" y="218"/>
                    </a:lnTo>
                    <a:lnTo>
                      <a:pt x="576" y="227"/>
                    </a:lnTo>
                    <a:lnTo>
                      <a:pt x="576" y="227"/>
                    </a:lnTo>
                    <a:lnTo>
                      <a:pt x="579" y="232"/>
                    </a:lnTo>
                    <a:lnTo>
                      <a:pt x="583" y="236"/>
                    </a:lnTo>
                    <a:lnTo>
                      <a:pt x="592" y="243"/>
                    </a:lnTo>
                    <a:lnTo>
                      <a:pt x="604" y="248"/>
                    </a:lnTo>
                    <a:lnTo>
                      <a:pt x="617" y="249"/>
                    </a:lnTo>
                    <a:lnTo>
                      <a:pt x="617" y="249"/>
                    </a:lnTo>
                    <a:lnTo>
                      <a:pt x="617" y="249"/>
                    </a:lnTo>
                    <a:lnTo>
                      <a:pt x="617" y="249"/>
                    </a:lnTo>
                    <a:lnTo>
                      <a:pt x="617" y="249"/>
                    </a:lnTo>
                    <a:lnTo>
                      <a:pt x="617" y="249"/>
                    </a:lnTo>
                    <a:lnTo>
                      <a:pt x="618" y="249"/>
                    </a:lnTo>
                    <a:lnTo>
                      <a:pt x="620" y="253"/>
                    </a:lnTo>
                    <a:lnTo>
                      <a:pt x="638" y="313"/>
                    </a:lnTo>
                    <a:lnTo>
                      <a:pt x="537" y="357"/>
                    </a:lnTo>
                    <a:lnTo>
                      <a:pt x="544" y="373"/>
                    </a:lnTo>
                    <a:lnTo>
                      <a:pt x="0" y="608"/>
                    </a:lnTo>
                    <a:lnTo>
                      <a:pt x="825" y="2518"/>
                    </a:lnTo>
                    <a:lnTo>
                      <a:pt x="843" y="2510"/>
                    </a:lnTo>
                    <a:lnTo>
                      <a:pt x="22" y="608"/>
                    </a:lnTo>
                    <a:lnTo>
                      <a:pt x="1413" y="8"/>
                    </a:lnTo>
                    <a:lnTo>
                      <a:pt x="140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3276"/>
              <p:cNvSpPr>
                <a:spLocks/>
              </p:cNvSpPr>
              <p:nvPr/>
            </p:nvSpPr>
            <p:spPr bwMode="auto">
              <a:xfrm>
                <a:off x="3576637" y="2728912"/>
                <a:ext cx="1773238" cy="1998663"/>
              </a:xfrm>
              <a:custGeom>
                <a:avLst/>
                <a:gdLst/>
                <a:ahLst/>
                <a:cxnLst>
                  <a:cxn ang="0">
                    <a:pos x="826" y="2518"/>
                  </a:cxn>
                  <a:cxn ang="0">
                    <a:pos x="2235" y="1911"/>
                  </a:cxn>
                  <a:cxn ang="0">
                    <a:pos x="1409" y="0"/>
                  </a:cxn>
                  <a:cxn ang="0">
                    <a:pos x="0" y="608"/>
                  </a:cxn>
                  <a:cxn ang="0">
                    <a:pos x="826" y="2518"/>
                  </a:cxn>
                </a:cxnLst>
                <a:rect l="0" t="0" r="r" b="b"/>
                <a:pathLst>
                  <a:path w="2235" h="2518">
                    <a:moveTo>
                      <a:pt x="826" y="2518"/>
                    </a:moveTo>
                    <a:lnTo>
                      <a:pt x="2235" y="1911"/>
                    </a:lnTo>
                    <a:lnTo>
                      <a:pt x="1409" y="0"/>
                    </a:lnTo>
                    <a:lnTo>
                      <a:pt x="0" y="608"/>
                    </a:lnTo>
                    <a:lnTo>
                      <a:pt x="826" y="25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3277"/>
              <p:cNvSpPr>
                <a:spLocks/>
              </p:cNvSpPr>
              <p:nvPr/>
            </p:nvSpPr>
            <p:spPr bwMode="auto">
              <a:xfrm>
                <a:off x="3576637" y="2728912"/>
                <a:ext cx="1773238" cy="1998663"/>
              </a:xfrm>
              <a:custGeom>
                <a:avLst/>
                <a:gdLst/>
                <a:ahLst/>
                <a:cxnLst>
                  <a:cxn ang="0">
                    <a:pos x="826" y="2518"/>
                  </a:cxn>
                  <a:cxn ang="0">
                    <a:pos x="2235" y="1911"/>
                  </a:cxn>
                  <a:cxn ang="0">
                    <a:pos x="1409" y="0"/>
                  </a:cxn>
                  <a:cxn ang="0">
                    <a:pos x="0" y="608"/>
                  </a:cxn>
                  <a:cxn ang="0">
                    <a:pos x="826" y="2518"/>
                  </a:cxn>
                </a:cxnLst>
                <a:rect l="0" t="0" r="r" b="b"/>
                <a:pathLst>
                  <a:path w="2235" h="2518">
                    <a:moveTo>
                      <a:pt x="826" y="2518"/>
                    </a:moveTo>
                    <a:lnTo>
                      <a:pt x="2235" y="1911"/>
                    </a:lnTo>
                    <a:lnTo>
                      <a:pt x="1409" y="0"/>
                    </a:lnTo>
                    <a:lnTo>
                      <a:pt x="0" y="608"/>
                    </a:lnTo>
                    <a:lnTo>
                      <a:pt x="826" y="25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3278"/>
              <p:cNvSpPr>
                <a:spLocks/>
              </p:cNvSpPr>
              <p:nvPr/>
            </p:nvSpPr>
            <p:spPr bwMode="auto">
              <a:xfrm>
                <a:off x="3657600" y="2800350"/>
                <a:ext cx="1601788" cy="1827213"/>
              </a:xfrm>
              <a:custGeom>
                <a:avLst/>
                <a:gdLst/>
                <a:ahLst/>
                <a:cxnLst>
                  <a:cxn ang="0">
                    <a:pos x="2018" y="1754"/>
                  </a:cxn>
                  <a:cxn ang="0">
                    <a:pos x="772" y="2303"/>
                  </a:cxn>
                  <a:cxn ang="0">
                    <a:pos x="0" y="549"/>
                  </a:cxn>
                  <a:cxn ang="0">
                    <a:pos x="1246" y="0"/>
                  </a:cxn>
                  <a:cxn ang="0">
                    <a:pos x="2018" y="1754"/>
                  </a:cxn>
                </a:cxnLst>
                <a:rect l="0" t="0" r="r" b="b"/>
                <a:pathLst>
                  <a:path w="2018" h="2303">
                    <a:moveTo>
                      <a:pt x="2018" y="1754"/>
                    </a:moveTo>
                    <a:lnTo>
                      <a:pt x="772" y="2303"/>
                    </a:lnTo>
                    <a:lnTo>
                      <a:pt x="0" y="549"/>
                    </a:lnTo>
                    <a:lnTo>
                      <a:pt x="1246" y="0"/>
                    </a:lnTo>
                    <a:lnTo>
                      <a:pt x="2018" y="175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3279"/>
              <p:cNvSpPr>
                <a:spLocks/>
              </p:cNvSpPr>
              <p:nvPr/>
            </p:nvSpPr>
            <p:spPr bwMode="auto">
              <a:xfrm>
                <a:off x="3657600" y="2800350"/>
                <a:ext cx="1601788" cy="1827213"/>
              </a:xfrm>
              <a:custGeom>
                <a:avLst/>
                <a:gdLst/>
                <a:ahLst/>
                <a:cxnLst>
                  <a:cxn ang="0">
                    <a:pos x="2018" y="1754"/>
                  </a:cxn>
                  <a:cxn ang="0">
                    <a:pos x="772" y="2303"/>
                  </a:cxn>
                  <a:cxn ang="0">
                    <a:pos x="0" y="549"/>
                  </a:cxn>
                  <a:cxn ang="0">
                    <a:pos x="1246" y="0"/>
                  </a:cxn>
                  <a:cxn ang="0">
                    <a:pos x="2018" y="1754"/>
                  </a:cxn>
                </a:cxnLst>
                <a:rect l="0" t="0" r="r" b="b"/>
                <a:pathLst>
                  <a:path w="2018" h="2303">
                    <a:moveTo>
                      <a:pt x="2018" y="1754"/>
                    </a:moveTo>
                    <a:lnTo>
                      <a:pt x="772" y="2303"/>
                    </a:lnTo>
                    <a:lnTo>
                      <a:pt x="0" y="549"/>
                    </a:lnTo>
                    <a:lnTo>
                      <a:pt x="1246" y="0"/>
                    </a:lnTo>
                    <a:lnTo>
                      <a:pt x="2018" y="17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3280"/>
              <p:cNvSpPr>
                <a:spLocks/>
              </p:cNvSpPr>
              <p:nvPr/>
            </p:nvSpPr>
            <p:spPr bwMode="auto">
              <a:xfrm>
                <a:off x="4002087" y="2922587"/>
                <a:ext cx="252413" cy="196850"/>
              </a:xfrm>
              <a:custGeom>
                <a:avLst/>
                <a:gdLst/>
                <a:ahLst/>
                <a:cxnLst>
                  <a:cxn ang="0">
                    <a:pos x="259" y="0"/>
                  </a:cxn>
                  <a:cxn ang="0">
                    <a:pos x="317" y="135"/>
                  </a:cxn>
                  <a:cxn ang="0">
                    <a:pos x="226" y="174"/>
                  </a:cxn>
                  <a:cxn ang="0">
                    <a:pos x="226" y="174"/>
                  </a:cxn>
                  <a:cxn ang="0">
                    <a:pos x="223" y="175"/>
                  </a:cxn>
                  <a:cxn ang="0">
                    <a:pos x="221" y="179"/>
                  </a:cxn>
                  <a:cxn ang="0">
                    <a:pos x="221" y="184"/>
                  </a:cxn>
                  <a:cxn ang="0">
                    <a:pos x="221" y="190"/>
                  </a:cxn>
                  <a:cxn ang="0">
                    <a:pos x="220" y="192"/>
                  </a:cxn>
                  <a:cxn ang="0">
                    <a:pos x="216" y="193"/>
                  </a:cxn>
                  <a:cxn ang="0">
                    <a:pos x="171" y="215"/>
                  </a:cxn>
                  <a:cxn ang="0">
                    <a:pos x="171" y="215"/>
                  </a:cxn>
                  <a:cxn ang="0">
                    <a:pos x="166" y="215"/>
                  </a:cxn>
                  <a:cxn ang="0">
                    <a:pos x="164" y="215"/>
                  </a:cxn>
                  <a:cxn ang="0">
                    <a:pos x="159" y="211"/>
                  </a:cxn>
                  <a:cxn ang="0">
                    <a:pos x="155" y="208"/>
                  </a:cxn>
                  <a:cxn ang="0">
                    <a:pos x="151" y="206"/>
                  </a:cxn>
                  <a:cxn ang="0">
                    <a:pos x="148" y="208"/>
                  </a:cxn>
                  <a:cxn ang="0">
                    <a:pos x="58" y="247"/>
                  </a:cxn>
                  <a:cxn ang="0">
                    <a:pos x="0" y="112"/>
                  </a:cxn>
                  <a:cxn ang="0">
                    <a:pos x="259" y="0"/>
                  </a:cxn>
                </a:cxnLst>
                <a:rect l="0" t="0" r="r" b="b"/>
                <a:pathLst>
                  <a:path w="317" h="247">
                    <a:moveTo>
                      <a:pt x="259" y="0"/>
                    </a:moveTo>
                    <a:lnTo>
                      <a:pt x="317" y="135"/>
                    </a:lnTo>
                    <a:lnTo>
                      <a:pt x="226" y="174"/>
                    </a:lnTo>
                    <a:lnTo>
                      <a:pt x="226" y="174"/>
                    </a:lnTo>
                    <a:lnTo>
                      <a:pt x="223" y="175"/>
                    </a:lnTo>
                    <a:lnTo>
                      <a:pt x="221" y="179"/>
                    </a:lnTo>
                    <a:lnTo>
                      <a:pt x="221" y="184"/>
                    </a:lnTo>
                    <a:lnTo>
                      <a:pt x="221" y="190"/>
                    </a:lnTo>
                    <a:lnTo>
                      <a:pt x="220" y="192"/>
                    </a:lnTo>
                    <a:lnTo>
                      <a:pt x="216" y="193"/>
                    </a:lnTo>
                    <a:lnTo>
                      <a:pt x="171" y="215"/>
                    </a:lnTo>
                    <a:lnTo>
                      <a:pt x="171" y="215"/>
                    </a:lnTo>
                    <a:lnTo>
                      <a:pt x="166" y="215"/>
                    </a:lnTo>
                    <a:lnTo>
                      <a:pt x="164" y="215"/>
                    </a:lnTo>
                    <a:lnTo>
                      <a:pt x="159" y="211"/>
                    </a:lnTo>
                    <a:lnTo>
                      <a:pt x="155" y="208"/>
                    </a:lnTo>
                    <a:lnTo>
                      <a:pt x="151" y="206"/>
                    </a:lnTo>
                    <a:lnTo>
                      <a:pt x="148" y="208"/>
                    </a:lnTo>
                    <a:lnTo>
                      <a:pt x="58" y="247"/>
                    </a:lnTo>
                    <a:lnTo>
                      <a:pt x="0" y="112"/>
                    </a:lnTo>
                    <a:lnTo>
                      <a:pt x="259" y="0"/>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3281"/>
              <p:cNvSpPr>
                <a:spLocks/>
              </p:cNvSpPr>
              <p:nvPr/>
            </p:nvSpPr>
            <p:spPr bwMode="auto">
              <a:xfrm>
                <a:off x="4138612" y="3071812"/>
                <a:ext cx="36513" cy="22225"/>
              </a:xfrm>
              <a:custGeom>
                <a:avLst/>
                <a:gdLst/>
                <a:ahLst/>
                <a:cxnLst>
                  <a:cxn ang="0">
                    <a:pos x="10" y="6"/>
                  </a:cxn>
                  <a:cxn ang="0">
                    <a:pos x="23" y="1"/>
                  </a:cxn>
                  <a:cxn ang="0">
                    <a:pos x="23" y="1"/>
                  </a:cxn>
                  <a:cxn ang="0">
                    <a:pos x="26" y="0"/>
                  </a:cxn>
                  <a:cxn ang="0">
                    <a:pos x="29" y="1"/>
                  </a:cxn>
                  <a:cxn ang="0">
                    <a:pos x="34" y="5"/>
                  </a:cxn>
                  <a:cxn ang="0">
                    <a:pos x="39" y="8"/>
                  </a:cxn>
                  <a:cxn ang="0">
                    <a:pos x="41" y="8"/>
                  </a:cxn>
                  <a:cxn ang="0">
                    <a:pos x="45" y="6"/>
                  </a:cxn>
                  <a:cxn ang="0">
                    <a:pos x="0" y="28"/>
                  </a:cxn>
                  <a:cxn ang="0">
                    <a:pos x="0" y="28"/>
                  </a:cxn>
                  <a:cxn ang="0">
                    <a:pos x="3" y="24"/>
                  </a:cxn>
                  <a:cxn ang="0">
                    <a:pos x="5" y="23"/>
                  </a:cxn>
                  <a:cxn ang="0">
                    <a:pos x="5" y="16"/>
                  </a:cxn>
                  <a:cxn ang="0">
                    <a:pos x="5" y="11"/>
                  </a:cxn>
                  <a:cxn ang="0">
                    <a:pos x="6" y="8"/>
                  </a:cxn>
                  <a:cxn ang="0">
                    <a:pos x="10" y="6"/>
                  </a:cxn>
                  <a:cxn ang="0">
                    <a:pos x="10" y="6"/>
                  </a:cxn>
                </a:cxnLst>
                <a:rect l="0" t="0" r="r" b="b"/>
                <a:pathLst>
                  <a:path w="45" h="28">
                    <a:moveTo>
                      <a:pt x="10" y="6"/>
                    </a:moveTo>
                    <a:lnTo>
                      <a:pt x="23" y="1"/>
                    </a:lnTo>
                    <a:lnTo>
                      <a:pt x="23" y="1"/>
                    </a:lnTo>
                    <a:lnTo>
                      <a:pt x="26" y="0"/>
                    </a:lnTo>
                    <a:lnTo>
                      <a:pt x="29" y="1"/>
                    </a:lnTo>
                    <a:lnTo>
                      <a:pt x="34" y="5"/>
                    </a:lnTo>
                    <a:lnTo>
                      <a:pt x="39" y="8"/>
                    </a:lnTo>
                    <a:lnTo>
                      <a:pt x="41" y="8"/>
                    </a:lnTo>
                    <a:lnTo>
                      <a:pt x="45" y="6"/>
                    </a:lnTo>
                    <a:lnTo>
                      <a:pt x="0" y="28"/>
                    </a:lnTo>
                    <a:lnTo>
                      <a:pt x="0" y="28"/>
                    </a:lnTo>
                    <a:lnTo>
                      <a:pt x="3" y="24"/>
                    </a:lnTo>
                    <a:lnTo>
                      <a:pt x="5" y="23"/>
                    </a:lnTo>
                    <a:lnTo>
                      <a:pt x="5" y="16"/>
                    </a:lnTo>
                    <a:lnTo>
                      <a:pt x="5" y="11"/>
                    </a:lnTo>
                    <a:lnTo>
                      <a:pt x="6" y="8"/>
                    </a:lnTo>
                    <a:lnTo>
                      <a:pt x="10" y="6"/>
                    </a:lnTo>
                    <a:lnTo>
                      <a:pt x="10" y="6"/>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3282"/>
              <p:cNvSpPr>
                <a:spLocks/>
              </p:cNvSpPr>
              <p:nvPr/>
            </p:nvSpPr>
            <p:spPr bwMode="auto">
              <a:xfrm>
                <a:off x="4030662" y="2854325"/>
                <a:ext cx="163513" cy="246063"/>
              </a:xfrm>
              <a:custGeom>
                <a:avLst/>
                <a:gdLst/>
                <a:ahLst/>
                <a:cxnLst>
                  <a:cxn ang="0">
                    <a:pos x="110" y="298"/>
                  </a:cxn>
                  <a:cxn ang="0">
                    <a:pos x="45" y="95"/>
                  </a:cxn>
                  <a:cxn ang="0">
                    <a:pos x="45" y="91"/>
                  </a:cxn>
                  <a:cxn ang="0">
                    <a:pos x="44" y="91"/>
                  </a:cxn>
                  <a:cxn ang="0">
                    <a:pos x="18" y="85"/>
                  </a:cxn>
                  <a:cxn ang="0">
                    <a:pos x="5" y="74"/>
                  </a:cxn>
                  <a:cxn ang="0">
                    <a:pos x="1" y="69"/>
                  </a:cxn>
                  <a:cxn ang="0">
                    <a:pos x="0" y="52"/>
                  </a:cxn>
                  <a:cxn ang="0">
                    <a:pos x="3" y="38"/>
                  </a:cxn>
                  <a:cxn ang="0">
                    <a:pos x="11" y="25"/>
                  </a:cxn>
                  <a:cxn ang="0">
                    <a:pos x="24" y="13"/>
                  </a:cxn>
                  <a:cxn ang="0">
                    <a:pos x="36" y="7"/>
                  </a:cxn>
                  <a:cxn ang="0">
                    <a:pos x="47" y="3"/>
                  </a:cxn>
                  <a:cxn ang="0">
                    <a:pos x="55" y="2"/>
                  </a:cxn>
                  <a:cxn ang="0">
                    <a:pos x="73" y="2"/>
                  </a:cxn>
                  <a:cxn ang="0">
                    <a:pos x="88" y="8"/>
                  </a:cxn>
                  <a:cxn ang="0">
                    <a:pos x="99" y="18"/>
                  </a:cxn>
                  <a:cxn ang="0">
                    <a:pos x="102" y="25"/>
                  </a:cxn>
                  <a:cxn ang="0">
                    <a:pos x="106" y="36"/>
                  </a:cxn>
                  <a:cxn ang="0">
                    <a:pos x="99" y="60"/>
                  </a:cxn>
                  <a:cxn ang="0">
                    <a:pos x="91" y="70"/>
                  </a:cxn>
                  <a:cxn ang="0">
                    <a:pos x="91" y="72"/>
                  </a:cxn>
                  <a:cxn ang="0">
                    <a:pos x="197" y="259"/>
                  </a:cxn>
                  <a:cxn ang="0">
                    <a:pos x="197" y="261"/>
                  </a:cxn>
                  <a:cxn ang="0">
                    <a:pos x="198" y="264"/>
                  </a:cxn>
                  <a:cxn ang="0">
                    <a:pos x="205" y="271"/>
                  </a:cxn>
                  <a:cxn ang="0">
                    <a:pos x="200" y="271"/>
                  </a:cxn>
                  <a:cxn ang="0">
                    <a:pos x="194" y="269"/>
                  </a:cxn>
                  <a:cxn ang="0">
                    <a:pos x="84" y="77"/>
                  </a:cxn>
                  <a:cxn ang="0">
                    <a:pos x="83" y="75"/>
                  </a:cxn>
                  <a:cxn ang="0">
                    <a:pos x="83" y="70"/>
                  </a:cxn>
                  <a:cxn ang="0">
                    <a:pos x="86" y="65"/>
                  </a:cxn>
                  <a:cxn ang="0">
                    <a:pos x="93" y="56"/>
                  </a:cxn>
                  <a:cxn ang="0">
                    <a:pos x="96" y="49"/>
                  </a:cxn>
                  <a:cxn ang="0">
                    <a:pos x="97" y="34"/>
                  </a:cxn>
                  <a:cxn ang="0">
                    <a:pos x="96" y="28"/>
                  </a:cxn>
                  <a:cxn ang="0">
                    <a:pos x="88" y="17"/>
                  </a:cxn>
                  <a:cxn ang="0">
                    <a:pos x="73" y="10"/>
                  </a:cxn>
                  <a:cxn ang="0">
                    <a:pos x="65" y="8"/>
                  </a:cxn>
                  <a:cxn ang="0">
                    <a:pos x="57" y="8"/>
                  </a:cxn>
                  <a:cxn ang="0">
                    <a:pos x="39" y="13"/>
                  </a:cxn>
                  <a:cxn ang="0">
                    <a:pos x="27" y="20"/>
                  </a:cxn>
                  <a:cxn ang="0">
                    <a:pos x="22" y="23"/>
                  </a:cxn>
                  <a:cxn ang="0">
                    <a:pos x="11" y="38"/>
                  </a:cxn>
                  <a:cxn ang="0">
                    <a:pos x="8" y="44"/>
                  </a:cxn>
                  <a:cxn ang="0">
                    <a:pos x="8" y="59"/>
                  </a:cxn>
                  <a:cxn ang="0">
                    <a:pos x="9" y="65"/>
                  </a:cxn>
                  <a:cxn ang="0">
                    <a:pos x="18" y="77"/>
                  </a:cxn>
                  <a:cxn ang="0">
                    <a:pos x="31" y="83"/>
                  </a:cxn>
                  <a:cxn ang="0">
                    <a:pos x="42" y="83"/>
                  </a:cxn>
                  <a:cxn ang="0">
                    <a:pos x="45" y="83"/>
                  </a:cxn>
                  <a:cxn ang="0">
                    <a:pos x="49" y="85"/>
                  </a:cxn>
                  <a:cxn ang="0">
                    <a:pos x="53" y="91"/>
                  </a:cxn>
                  <a:cxn ang="0">
                    <a:pos x="117" y="297"/>
                  </a:cxn>
                  <a:cxn ang="0">
                    <a:pos x="117" y="305"/>
                  </a:cxn>
                  <a:cxn ang="0">
                    <a:pos x="110" y="310"/>
                  </a:cxn>
                  <a:cxn ang="0">
                    <a:pos x="107" y="303"/>
                  </a:cxn>
                  <a:cxn ang="0">
                    <a:pos x="110" y="302"/>
                  </a:cxn>
                  <a:cxn ang="0">
                    <a:pos x="110" y="298"/>
                  </a:cxn>
                </a:cxnLst>
                <a:rect l="0" t="0" r="r" b="b"/>
                <a:pathLst>
                  <a:path w="205" h="310">
                    <a:moveTo>
                      <a:pt x="110" y="298"/>
                    </a:moveTo>
                    <a:lnTo>
                      <a:pt x="110" y="298"/>
                    </a:lnTo>
                    <a:lnTo>
                      <a:pt x="109" y="298"/>
                    </a:lnTo>
                    <a:lnTo>
                      <a:pt x="45" y="95"/>
                    </a:lnTo>
                    <a:lnTo>
                      <a:pt x="45" y="91"/>
                    </a:lnTo>
                    <a:lnTo>
                      <a:pt x="45" y="91"/>
                    </a:lnTo>
                    <a:lnTo>
                      <a:pt x="44" y="91"/>
                    </a:lnTo>
                    <a:lnTo>
                      <a:pt x="44" y="91"/>
                    </a:lnTo>
                    <a:lnTo>
                      <a:pt x="31" y="90"/>
                    </a:lnTo>
                    <a:lnTo>
                      <a:pt x="18" y="85"/>
                    </a:lnTo>
                    <a:lnTo>
                      <a:pt x="9" y="78"/>
                    </a:lnTo>
                    <a:lnTo>
                      <a:pt x="5" y="74"/>
                    </a:lnTo>
                    <a:lnTo>
                      <a:pt x="1" y="69"/>
                    </a:lnTo>
                    <a:lnTo>
                      <a:pt x="1" y="69"/>
                    </a:lnTo>
                    <a:lnTo>
                      <a:pt x="0" y="60"/>
                    </a:lnTo>
                    <a:lnTo>
                      <a:pt x="0" y="52"/>
                    </a:lnTo>
                    <a:lnTo>
                      <a:pt x="0" y="46"/>
                    </a:lnTo>
                    <a:lnTo>
                      <a:pt x="3" y="38"/>
                    </a:lnTo>
                    <a:lnTo>
                      <a:pt x="6" y="31"/>
                    </a:lnTo>
                    <a:lnTo>
                      <a:pt x="11" y="25"/>
                    </a:lnTo>
                    <a:lnTo>
                      <a:pt x="18" y="18"/>
                    </a:lnTo>
                    <a:lnTo>
                      <a:pt x="24" y="13"/>
                    </a:lnTo>
                    <a:lnTo>
                      <a:pt x="24" y="13"/>
                    </a:lnTo>
                    <a:lnTo>
                      <a:pt x="36" y="7"/>
                    </a:lnTo>
                    <a:lnTo>
                      <a:pt x="36" y="7"/>
                    </a:lnTo>
                    <a:lnTo>
                      <a:pt x="47" y="3"/>
                    </a:lnTo>
                    <a:lnTo>
                      <a:pt x="47" y="3"/>
                    </a:lnTo>
                    <a:lnTo>
                      <a:pt x="55" y="2"/>
                    </a:lnTo>
                    <a:lnTo>
                      <a:pt x="65" y="0"/>
                    </a:lnTo>
                    <a:lnTo>
                      <a:pt x="73" y="2"/>
                    </a:lnTo>
                    <a:lnTo>
                      <a:pt x="79" y="3"/>
                    </a:lnTo>
                    <a:lnTo>
                      <a:pt x="88" y="8"/>
                    </a:lnTo>
                    <a:lnTo>
                      <a:pt x="94" y="12"/>
                    </a:lnTo>
                    <a:lnTo>
                      <a:pt x="99" y="18"/>
                    </a:lnTo>
                    <a:lnTo>
                      <a:pt x="102" y="25"/>
                    </a:lnTo>
                    <a:lnTo>
                      <a:pt x="102" y="25"/>
                    </a:lnTo>
                    <a:lnTo>
                      <a:pt x="104" y="31"/>
                    </a:lnTo>
                    <a:lnTo>
                      <a:pt x="106" y="36"/>
                    </a:lnTo>
                    <a:lnTo>
                      <a:pt x="104" y="49"/>
                    </a:lnTo>
                    <a:lnTo>
                      <a:pt x="99" y="60"/>
                    </a:lnTo>
                    <a:lnTo>
                      <a:pt x="91" y="70"/>
                    </a:lnTo>
                    <a:lnTo>
                      <a:pt x="91" y="70"/>
                    </a:lnTo>
                    <a:lnTo>
                      <a:pt x="91" y="72"/>
                    </a:lnTo>
                    <a:lnTo>
                      <a:pt x="91" y="72"/>
                    </a:lnTo>
                    <a:lnTo>
                      <a:pt x="91" y="75"/>
                    </a:lnTo>
                    <a:lnTo>
                      <a:pt x="197" y="259"/>
                    </a:lnTo>
                    <a:lnTo>
                      <a:pt x="197" y="261"/>
                    </a:lnTo>
                    <a:lnTo>
                      <a:pt x="197" y="261"/>
                    </a:lnTo>
                    <a:lnTo>
                      <a:pt x="198" y="264"/>
                    </a:lnTo>
                    <a:lnTo>
                      <a:pt x="198" y="264"/>
                    </a:lnTo>
                    <a:lnTo>
                      <a:pt x="202" y="262"/>
                    </a:lnTo>
                    <a:lnTo>
                      <a:pt x="205" y="271"/>
                    </a:lnTo>
                    <a:lnTo>
                      <a:pt x="205" y="271"/>
                    </a:lnTo>
                    <a:lnTo>
                      <a:pt x="200" y="271"/>
                    </a:lnTo>
                    <a:lnTo>
                      <a:pt x="197" y="271"/>
                    </a:lnTo>
                    <a:lnTo>
                      <a:pt x="194" y="269"/>
                    </a:lnTo>
                    <a:lnTo>
                      <a:pt x="190" y="266"/>
                    </a:lnTo>
                    <a:lnTo>
                      <a:pt x="84" y="77"/>
                    </a:lnTo>
                    <a:lnTo>
                      <a:pt x="84" y="77"/>
                    </a:lnTo>
                    <a:lnTo>
                      <a:pt x="83" y="75"/>
                    </a:lnTo>
                    <a:lnTo>
                      <a:pt x="83" y="70"/>
                    </a:lnTo>
                    <a:lnTo>
                      <a:pt x="83" y="70"/>
                    </a:lnTo>
                    <a:lnTo>
                      <a:pt x="84" y="67"/>
                    </a:lnTo>
                    <a:lnTo>
                      <a:pt x="86" y="65"/>
                    </a:lnTo>
                    <a:lnTo>
                      <a:pt x="86" y="65"/>
                    </a:lnTo>
                    <a:lnTo>
                      <a:pt x="93" y="56"/>
                    </a:lnTo>
                    <a:lnTo>
                      <a:pt x="93" y="56"/>
                    </a:lnTo>
                    <a:lnTo>
                      <a:pt x="96" y="49"/>
                    </a:lnTo>
                    <a:lnTo>
                      <a:pt x="97" y="41"/>
                    </a:lnTo>
                    <a:lnTo>
                      <a:pt x="97" y="34"/>
                    </a:lnTo>
                    <a:lnTo>
                      <a:pt x="96" y="28"/>
                    </a:lnTo>
                    <a:lnTo>
                      <a:pt x="96" y="28"/>
                    </a:lnTo>
                    <a:lnTo>
                      <a:pt x="93" y="21"/>
                    </a:lnTo>
                    <a:lnTo>
                      <a:pt x="88" y="17"/>
                    </a:lnTo>
                    <a:lnTo>
                      <a:pt x="81" y="13"/>
                    </a:lnTo>
                    <a:lnTo>
                      <a:pt x="73" y="10"/>
                    </a:lnTo>
                    <a:lnTo>
                      <a:pt x="73" y="10"/>
                    </a:lnTo>
                    <a:lnTo>
                      <a:pt x="65" y="8"/>
                    </a:lnTo>
                    <a:lnTo>
                      <a:pt x="57" y="8"/>
                    </a:lnTo>
                    <a:lnTo>
                      <a:pt x="57" y="8"/>
                    </a:lnTo>
                    <a:lnTo>
                      <a:pt x="49" y="10"/>
                    </a:lnTo>
                    <a:lnTo>
                      <a:pt x="39" y="13"/>
                    </a:lnTo>
                    <a:lnTo>
                      <a:pt x="39" y="13"/>
                    </a:lnTo>
                    <a:lnTo>
                      <a:pt x="27" y="20"/>
                    </a:lnTo>
                    <a:lnTo>
                      <a:pt x="22" y="23"/>
                    </a:lnTo>
                    <a:lnTo>
                      <a:pt x="22" y="23"/>
                    </a:lnTo>
                    <a:lnTo>
                      <a:pt x="16" y="30"/>
                    </a:lnTo>
                    <a:lnTo>
                      <a:pt x="11" y="38"/>
                    </a:lnTo>
                    <a:lnTo>
                      <a:pt x="11" y="38"/>
                    </a:lnTo>
                    <a:lnTo>
                      <a:pt x="8" y="44"/>
                    </a:lnTo>
                    <a:lnTo>
                      <a:pt x="6" y="51"/>
                    </a:lnTo>
                    <a:lnTo>
                      <a:pt x="8" y="59"/>
                    </a:lnTo>
                    <a:lnTo>
                      <a:pt x="9" y="65"/>
                    </a:lnTo>
                    <a:lnTo>
                      <a:pt x="9" y="65"/>
                    </a:lnTo>
                    <a:lnTo>
                      <a:pt x="13" y="70"/>
                    </a:lnTo>
                    <a:lnTo>
                      <a:pt x="18" y="77"/>
                    </a:lnTo>
                    <a:lnTo>
                      <a:pt x="24" y="80"/>
                    </a:lnTo>
                    <a:lnTo>
                      <a:pt x="31" y="83"/>
                    </a:lnTo>
                    <a:lnTo>
                      <a:pt x="31" y="83"/>
                    </a:lnTo>
                    <a:lnTo>
                      <a:pt x="42" y="83"/>
                    </a:lnTo>
                    <a:lnTo>
                      <a:pt x="42" y="83"/>
                    </a:lnTo>
                    <a:lnTo>
                      <a:pt x="45" y="83"/>
                    </a:lnTo>
                    <a:lnTo>
                      <a:pt x="49" y="85"/>
                    </a:lnTo>
                    <a:lnTo>
                      <a:pt x="49" y="85"/>
                    </a:lnTo>
                    <a:lnTo>
                      <a:pt x="52" y="88"/>
                    </a:lnTo>
                    <a:lnTo>
                      <a:pt x="53" y="91"/>
                    </a:lnTo>
                    <a:lnTo>
                      <a:pt x="117" y="297"/>
                    </a:lnTo>
                    <a:lnTo>
                      <a:pt x="117" y="297"/>
                    </a:lnTo>
                    <a:lnTo>
                      <a:pt x="119" y="302"/>
                    </a:lnTo>
                    <a:lnTo>
                      <a:pt x="117" y="305"/>
                    </a:lnTo>
                    <a:lnTo>
                      <a:pt x="115" y="308"/>
                    </a:lnTo>
                    <a:lnTo>
                      <a:pt x="110" y="310"/>
                    </a:lnTo>
                    <a:lnTo>
                      <a:pt x="107" y="303"/>
                    </a:lnTo>
                    <a:lnTo>
                      <a:pt x="107" y="303"/>
                    </a:lnTo>
                    <a:lnTo>
                      <a:pt x="110" y="302"/>
                    </a:lnTo>
                    <a:lnTo>
                      <a:pt x="110" y="302"/>
                    </a:lnTo>
                    <a:lnTo>
                      <a:pt x="110" y="298"/>
                    </a:lnTo>
                    <a:lnTo>
                      <a:pt x="110" y="298"/>
                    </a:lnTo>
                    <a:close/>
                  </a:path>
                </a:pathLst>
              </a:custGeom>
              <a:solidFill>
                <a:srgbClr val="FBB03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283"/>
              <p:cNvSpPr>
                <a:spLocks/>
              </p:cNvSpPr>
              <p:nvPr/>
            </p:nvSpPr>
            <p:spPr bwMode="auto">
              <a:xfrm>
                <a:off x="4184650" y="3024187"/>
                <a:ext cx="76200" cy="44450"/>
              </a:xfrm>
              <a:custGeom>
                <a:avLst/>
                <a:gdLst/>
                <a:ahLst/>
                <a:cxnLst>
                  <a:cxn ang="0">
                    <a:pos x="11" y="57"/>
                  </a:cxn>
                  <a:cxn ang="0">
                    <a:pos x="11" y="57"/>
                  </a:cxn>
                  <a:cxn ang="0">
                    <a:pos x="94" y="21"/>
                  </a:cxn>
                  <a:cxn ang="0">
                    <a:pos x="94" y="21"/>
                  </a:cxn>
                  <a:cxn ang="0">
                    <a:pos x="96" y="14"/>
                  </a:cxn>
                  <a:cxn ang="0">
                    <a:pos x="96" y="8"/>
                  </a:cxn>
                  <a:cxn ang="0">
                    <a:pos x="91" y="3"/>
                  </a:cxn>
                  <a:cxn ang="0">
                    <a:pos x="86" y="0"/>
                  </a:cxn>
                  <a:cxn ang="0">
                    <a:pos x="86" y="0"/>
                  </a:cxn>
                  <a:cxn ang="0">
                    <a:pos x="1" y="37"/>
                  </a:cxn>
                  <a:cxn ang="0">
                    <a:pos x="1" y="37"/>
                  </a:cxn>
                  <a:cxn ang="0">
                    <a:pos x="0" y="42"/>
                  </a:cxn>
                  <a:cxn ang="0">
                    <a:pos x="1" y="48"/>
                  </a:cxn>
                  <a:cxn ang="0">
                    <a:pos x="4" y="53"/>
                  </a:cxn>
                  <a:cxn ang="0">
                    <a:pos x="11" y="57"/>
                  </a:cxn>
                  <a:cxn ang="0">
                    <a:pos x="11" y="57"/>
                  </a:cxn>
                </a:cxnLst>
                <a:rect l="0" t="0" r="r" b="b"/>
                <a:pathLst>
                  <a:path w="96" h="57">
                    <a:moveTo>
                      <a:pt x="11" y="57"/>
                    </a:moveTo>
                    <a:lnTo>
                      <a:pt x="11" y="57"/>
                    </a:lnTo>
                    <a:lnTo>
                      <a:pt x="94" y="21"/>
                    </a:lnTo>
                    <a:lnTo>
                      <a:pt x="94" y="21"/>
                    </a:lnTo>
                    <a:lnTo>
                      <a:pt x="96" y="14"/>
                    </a:lnTo>
                    <a:lnTo>
                      <a:pt x="96" y="8"/>
                    </a:lnTo>
                    <a:lnTo>
                      <a:pt x="91" y="3"/>
                    </a:lnTo>
                    <a:lnTo>
                      <a:pt x="86" y="0"/>
                    </a:lnTo>
                    <a:lnTo>
                      <a:pt x="86" y="0"/>
                    </a:lnTo>
                    <a:lnTo>
                      <a:pt x="1" y="37"/>
                    </a:lnTo>
                    <a:lnTo>
                      <a:pt x="1" y="37"/>
                    </a:lnTo>
                    <a:lnTo>
                      <a:pt x="0" y="42"/>
                    </a:lnTo>
                    <a:lnTo>
                      <a:pt x="1" y="48"/>
                    </a:lnTo>
                    <a:lnTo>
                      <a:pt x="4" y="53"/>
                    </a:lnTo>
                    <a:lnTo>
                      <a:pt x="11" y="57"/>
                    </a:lnTo>
                    <a:lnTo>
                      <a:pt x="11" y="57"/>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284"/>
              <p:cNvSpPr>
                <a:spLocks/>
              </p:cNvSpPr>
              <p:nvPr/>
            </p:nvSpPr>
            <p:spPr bwMode="auto">
              <a:xfrm>
                <a:off x="4043362" y="3086100"/>
                <a:ext cx="77788" cy="44450"/>
              </a:xfrm>
              <a:custGeom>
                <a:avLst/>
                <a:gdLst/>
                <a:ahLst/>
                <a:cxnLst>
                  <a:cxn ang="0">
                    <a:pos x="96" y="19"/>
                  </a:cxn>
                  <a:cxn ang="0">
                    <a:pos x="96" y="19"/>
                  </a:cxn>
                  <a:cxn ang="0">
                    <a:pos x="12" y="55"/>
                  </a:cxn>
                  <a:cxn ang="0">
                    <a:pos x="12" y="55"/>
                  </a:cxn>
                  <a:cxn ang="0">
                    <a:pos x="5" y="53"/>
                  </a:cxn>
                  <a:cxn ang="0">
                    <a:pos x="2" y="47"/>
                  </a:cxn>
                  <a:cxn ang="0">
                    <a:pos x="0" y="42"/>
                  </a:cxn>
                  <a:cxn ang="0">
                    <a:pos x="2" y="36"/>
                  </a:cxn>
                  <a:cxn ang="0">
                    <a:pos x="2" y="36"/>
                  </a:cxn>
                  <a:cxn ang="0">
                    <a:pos x="87" y="0"/>
                  </a:cxn>
                  <a:cxn ang="0">
                    <a:pos x="87" y="0"/>
                  </a:cxn>
                  <a:cxn ang="0">
                    <a:pos x="93" y="3"/>
                  </a:cxn>
                  <a:cxn ang="0">
                    <a:pos x="96" y="8"/>
                  </a:cxn>
                  <a:cxn ang="0">
                    <a:pos x="98" y="13"/>
                  </a:cxn>
                  <a:cxn ang="0">
                    <a:pos x="96" y="19"/>
                  </a:cxn>
                  <a:cxn ang="0">
                    <a:pos x="96" y="19"/>
                  </a:cxn>
                </a:cxnLst>
                <a:rect l="0" t="0" r="r" b="b"/>
                <a:pathLst>
                  <a:path w="98" h="55">
                    <a:moveTo>
                      <a:pt x="96" y="19"/>
                    </a:moveTo>
                    <a:lnTo>
                      <a:pt x="96" y="19"/>
                    </a:lnTo>
                    <a:lnTo>
                      <a:pt x="12" y="55"/>
                    </a:lnTo>
                    <a:lnTo>
                      <a:pt x="12" y="55"/>
                    </a:lnTo>
                    <a:lnTo>
                      <a:pt x="5" y="53"/>
                    </a:lnTo>
                    <a:lnTo>
                      <a:pt x="2" y="47"/>
                    </a:lnTo>
                    <a:lnTo>
                      <a:pt x="0" y="42"/>
                    </a:lnTo>
                    <a:lnTo>
                      <a:pt x="2" y="36"/>
                    </a:lnTo>
                    <a:lnTo>
                      <a:pt x="2" y="36"/>
                    </a:lnTo>
                    <a:lnTo>
                      <a:pt x="87" y="0"/>
                    </a:lnTo>
                    <a:lnTo>
                      <a:pt x="87" y="0"/>
                    </a:lnTo>
                    <a:lnTo>
                      <a:pt x="93" y="3"/>
                    </a:lnTo>
                    <a:lnTo>
                      <a:pt x="96" y="8"/>
                    </a:lnTo>
                    <a:lnTo>
                      <a:pt x="98" y="13"/>
                    </a:lnTo>
                    <a:lnTo>
                      <a:pt x="96" y="19"/>
                    </a:lnTo>
                    <a:lnTo>
                      <a:pt x="96" y="19"/>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85"/>
              <p:cNvSpPr>
                <a:spLocks/>
              </p:cNvSpPr>
              <p:nvPr/>
            </p:nvSpPr>
            <p:spPr bwMode="auto">
              <a:xfrm>
                <a:off x="3941762" y="3259137"/>
                <a:ext cx="749300" cy="317500"/>
              </a:xfrm>
              <a:custGeom>
                <a:avLst/>
                <a:gdLst/>
                <a:ahLst/>
                <a:cxnLst>
                  <a:cxn ang="0">
                    <a:pos x="945" y="11"/>
                  </a:cxn>
                  <a:cxn ang="0">
                    <a:pos x="5" y="401"/>
                  </a:cxn>
                  <a:cxn ang="0">
                    <a:pos x="0" y="389"/>
                  </a:cxn>
                  <a:cxn ang="0">
                    <a:pos x="940" y="0"/>
                  </a:cxn>
                  <a:cxn ang="0">
                    <a:pos x="945" y="11"/>
                  </a:cxn>
                </a:cxnLst>
                <a:rect l="0" t="0" r="r" b="b"/>
                <a:pathLst>
                  <a:path w="945" h="401">
                    <a:moveTo>
                      <a:pt x="945" y="11"/>
                    </a:moveTo>
                    <a:lnTo>
                      <a:pt x="5" y="401"/>
                    </a:lnTo>
                    <a:lnTo>
                      <a:pt x="0" y="389"/>
                    </a:lnTo>
                    <a:lnTo>
                      <a:pt x="940" y="0"/>
                    </a:lnTo>
                    <a:lnTo>
                      <a:pt x="945" y="11"/>
                    </a:lnTo>
                    <a:close/>
                  </a:path>
                </a:pathLst>
              </a:custGeom>
              <a:solidFill>
                <a:srgbClr val="87653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286"/>
              <p:cNvSpPr>
                <a:spLocks/>
              </p:cNvSpPr>
              <p:nvPr/>
            </p:nvSpPr>
            <p:spPr bwMode="auto">
              <a:xfrm>
                <a:off x="3975100" y="3538537"/>
                <a:ext cx="28575" cy="30163"/>
              </a:xfrm>
              <a:custGeom>
                <a:avLst/>
                <a:gdLst/>
                <a:ahLst/>
                <a:cxnLst>
                  <a:cxn ang="0">
                    <a:pos x="18" y="37"/>
                  </a:cxn>
                  <a:cxn ang="0">
                    <a:pos x="18" y="37"/>
                  </a:cxn>
                  <a:cxn ang="0">
                    <a:pos x="13" y="37"/>
                  </a:cxn>
                  <a:cxn ang="0">
                    <a:pos x="8" y="34"/>
                  </a:cxn>
                  <a:cxn ang="0">
                    <a:pos x="5" y="31"/>
                  </a:cxn>
                  <a:cxn ang="0">
                    <a:pos x="2" y="26"/>
                  </a:cxn>
                  <a:cxn ang="0">
                    <a:pos x="2" y="26"/>
                  </a:cxn>
                  <a:cxn ang="0">
                    <a:pos x="0" y="19"/>
                  </a:cxn>
                  <a:cxn ang="0">
                    <a:pos x="2" y="11"/>
                  </a:cxn>
                  <a:cxn ang="0">
                    <a:pos x="2" y="11"/>
                  </a:cxn>
                  <a:cxn ang="0">
                    <a:pos x="5" y="6"/>
                  </a:cxn>
                  <a:cxn ang="0">
                    <a:pos x="11" y="1"/>
                  </a:cxn>
                  <a:cxn ang="0">
                    <a:pos x="11" y="1"/>
                  </a:cxn>
                  <a:cxn ang="0">
                    <a:pos x="18" y="0"/>
                  </a:cxn>
                  <a:cxn ang="0">
                    <a:pos x="18" y="0"/>
                  </a:cxn>
                  <a:cxn ang="0">
                    <a:pos x="24" y="1"/>
                  </a:cxn>
                  <a:cxn ang="0">
                    <a:pos x="29" y="3"/>
                  </a:cxn>
                  <a:cxn ang="0">
                    <a:pos x="33" y="6"/>
                  </a:cxn>
                  <a:cxn ang="0">
                    <a:pos x="36" y="11"/>
                  </a:cxn>
                  <a:cxn ang="0">
                    <a:pos x="36" y="11"/>
                  </a:cxn>
                  <a:cxn ang="0">
                    <a:pos x="37" y="19"/>
                  </a:cxn>
                  <a:cxn ang="0">
                    <a:pos x="36" y="26"/>
                  </a:cxn>
                  <a:cxn ang="0">
                    <a:pos x="36" y="26"/>
                  </a:cxn>
                  <a:cxn ang="0">
                    <a:pos x="31" y="32"/>
                  </a:cxn>
                  <a:cxn ang="0">
                    <a:pos x="26" y="36"/>
                  </a:cxn>
                  <a:cxn ang="0">
                    <a:pos x="26" y="36"/>
                  </a:cxn>
                  <a:cxn ang="0">
                    <a:pos x="18" y="37"/>
                  </a:cxn>
                  <a:cxn ang="0">
                    <a:pos x="18" y="37"/>
                  </a:cxn>
                </a:cxnLst>
                <a:rect l="0" t="0" r="r" b="b"/>
                <a:pathLst>
                  <a:path w="37" h="37">
                    <a:moveTo>
                      <a:pt x="18" y="37"/>
                    </a:moveTo>
                    <a:lnTo>
                      <a:pt x="18" y="37"/>
                    </a:lnTo>
                    <a:lnTo>
                      <a:pt x="13" y="37"/>
                    </a:lnTo>
                    <a:lnTo>
                      <a:pt x="8" y="34"/>
                    </a:lnTo>
                    <a:lnTo>
                      <a:pt x="5" y="31"/>
                    </a:lnTo>
                    <a:lnTo>
                      <a:pt x="2" y="26"/>
                    </a:lnTo>
                    <a:lnTo>
                      <a:pt x="2" y="26"/>
                    </a:lnTo>
                    <a:lnTo>
                      <a:pt x="0" y="19"/>
                    </a:lnTo>
                    <a:lnTo>
                      <a:pt x="2" y="11"/>
                    </a:lnTo>
                    <a:lnTo>
                      <a:pt x="2" y="11"/>
                    </a:lnTo>
                    <a:lnTo>
                      <a:pt x="5" y="6"/>
                    </a:lnTo>
                    <a:lnTo>
                      <a:pt x="11" y="1"/>
                    </a:lnTo>
                    <a:lnTo>
                      <a:pt x="11" y="1"/>
                    </a:lnTo>
                    <a:lnTo>
                      <a:pt x="18" y="0"/>
                    </a:lnTo>
                    <a:lnTo>
                      <a:pt x="18" y="0"/>
                    </a:lnTo>
                    <a:lnTo>
                      <a:pt x="24" y="1"/>
                    </a:lnTo>
                    <a:lnTo>
                      <a:pt x="29" y="3"/>
                    </a:lnTo>
                    <a:lnTo>
                      <a:pt x="33" y="6"/>
                    </a:lnTo>
                    <a:lnTo>
                      <a:pt x="36" y="11"/>
                    </a:lnTo>
                    <a:lnTo>
                      <a:pt x="36" y="11"/>
                    </a:lnTo>
                    <a:lnTo>
                      <a:pt x="37" y="19"/>
                    </a:lnTo>
                    <a:lnTo>
                      <a:pt x="36" y="26"/>
                    </a:lnTo>
                    <a:lnTo>
                      <a:pt x="36" y="26"/>
                    </a:lnTo>
                    <a:lnTo>
                      <a:pt x="31" y="32"/>
                    </a:lnTo>
                    <a:lnTo>
                      <a:pt x="26" y="36"/>
                    </a:lnTo>
                    <a:lnTo>
                      <a:pt x="26" y="36"/>
                    </a:lnTo>
                    <a:lnTo>
                      <a:pt x="18" y="37"/>
                    </a:lnTo>
                    <a:lnTo>
                      <a:pt x="18" y="37"/>
                    </a:lnTo>
                    <a:close/>
                  </a:path>
                </a:pathLst>
              </a:custGeom>
              <a:solidFill>
                <a:srgbClr val="E2713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287"/>
              <p:cNvSpPr>
                <a:spLocks noEditPoints="1"/>
              </p:cNvSpPr>
              <p:nvPr/>
            </p:nvSpPr>
            <p:spPr bwMode="auto">
              <a:xfrm>
                <a:off x="3971925" y="3535362"/>
                <a:ext cx="34925" cy="34925"/>
              </a:xfrm>
              <a:custGeom>
                <a:avLst/>
                <a:gdLst/>
                <a:ahLst/>
                <a:cxnLst>
                  <a:cxn ang="0">
                    <a:pos x="21" y="7"/>
                  </a:cxn>
                  <a:cxn ang="0">
                    <a:pos x="21" y="7"/>
                  </a:cxn>
                  <a:cxn ang="0">
                    <a:pos x="26" y="7"/>
                  </a:cxn>
                  <a:cxn ang="0">
                    <a:pos x="31" y="10"/>
                  </a:cxn>
                  <a:cxn ang="0">
                    <a:pos x="34" y="12"/>
                  </a:cxn>
                  <a:cxn ang="0">
                    <a:pos x="36" y="17"/>
                  </a:cxn>
                  <a:cxn ang="0">
                    <a:pos x="36" y="17"/>
                  </a:cxn>
                  <a:cxn ang="0">
                    <a:pos x="37" y="23"/>
                  </a:cxn>
                  <a:cxn ang="0">
                    <a:pos x="36" y="28"/>
                  </a:cxn>
                  <a:cxn ang="0">
                    <a:pos x="32" y="33"/>
                  </a:cxn>
                  <a:cxn ang="0">
                    <a:pos x="27" y="38"/>
                  </a:cxn>
                  <a:cxn ang="0">
                    <a:pos x="27" y="38"/>
                  </a:cxn>
                  <a:cxn ang="0">
                    <a:pos x="21" y="38"/>
                  </a:cxn>
                  <a:cxn ang="0">
                    <a:pos x="21" y="38"/>
                  </a:cxn>
                  <a:cxn ang="0">
                    <a:pos x="18" y="38"/>
                  </a:cxn>
                  <a:cxn ang="0">
                    <a:pos x="13" y="36"/>
                  </a:cxn>
                  <a:cxn ang="0">
                    <a:pos x="10" y="33"/>
                  </a:cxn>
                  <a:cxn ang="0">
                    <a:pos x="6" y="28"/>
                  </a:cxn>
                  <a:cxn ang="0">
                    <a:pos x="6" y="28"/>
                  </a:cxn>
                  <a:cxn ang="0">
                    <a:pos x="6" y="23"/>
                  </a:cxn>
                  <a:cxn ang="0">
                    <a:pos x="6" y="17"/>
                  </a:cxn>
                  <a:cxn ang="0">
                    <a:pos x="11" y="12"/>
                  </a:cxn>
                  <a:cxn ang="0">
                    <a:pos x="16" y="9"/>
                  </a:cxn>
                  <a:cxn ang="0">
                    <a:pos x="16" y="9"/>
                  </a:cxn>
                  <a:cxn ang="0">
                    <a:pos x="21" y="7"/>
                  </a:cxn>
                  <a:cxn ang="0">
                    <a:pos x="21" y="0"/>
                  </a:cxn>
                  <a:cxn ang="0">
                    <a:pos x="21" y="0"/>
                  </a:cxn>
                  <a:cxn ang="0">
                    <a:pos x="13" y="2"/>
                  </a:cxn>
                  <a:cxn ang="0">
                    <a:pos x="13" y="2"/>
                  </a:cxn>
                  <a:cxn ang="0">
                    <a:pos x="6" y="7"/>
                  </a:cxn>
                  <a:cxn ang="0">
                    <a:pos x="1" y="15"/>
                  </a:cxn>
                  <a:cxn ang="0">
                    <a:pos x="1" y="15"/>
                  </a:cxn>
                  <a:cxn ang="0">
                    <a:pos x="0" y="23"/>
                  </a:cxn>
                  <a:cxn ang="0">
                    <a:pos x="1" y="31"/>
                  </a:cxn>
                  <a:cxn ang="0">
                    <a:pos x="1" y="31"/>
                  </a:cxn>
                  <a:cxn ang="0">
                    <a:pos x="5" y="36"/>
                  </a:cxn>
                  <a:cxn ang="0">
                    <a:pos x="10" y="41"/>
                  </a:cxn>
                  <a:cxn ang="0">
                    <a:pos x="14" y="43"/>
                  </a:cxn>
                  <a:cxn ang="0">
                    <a:pos x="21" y="44"/>
                  </a:cxn>
                  <a:cxn ang="0">
                    <a:pos x="21" y="44"/>
                  </a:cxn>
                  <a:cxn ang="0">
                    <a:pos x="29" y="43"/>
                  </a:cxn>
                  <a:cxn ang="0">
                    <a:pos x="29" y="43"/>
                  </a:cxn>
                  <a:cxn ang="0">
                    <a:pos x="37" y="38"/>
                  </a:cxn>
                  <a:cxn ang="0">
                    <a:pos x="42" y="31"/>
                  </a:cxn>
                  <a:cxn ang="0">
                    <a:pos x="42" y="31"/>
                  </a:cxn>
                  <a:cxn ang="0">
                    <a:pos x="44" y="23"/>
                  </a:cxn>
                  <a:cxn ang="0">
                    <a:pos x="42" y="15"/>
                  </a:cxn>
                  <a:cxn ang="0">
                    <a:pos x="42" y="15"/>
                  </a:cxn>
                  <a:cxn ang="0">
                    <a:pos x="39" y="9"/>
                  </a:cxn>
                  <a:cxn ang="0">
                    <a:pos x="34" y="5"/>
                  </a:cxn>
                  <a:cxn ang="0">
                    <a:pos x="27" y="2"/>
                  </a:cxn>
                  <a:cxn ang="0">
                    <a:pos x="21" y="0"/>
                  </a:cxn>
                  <a:cxn ang="0">
                    <a:pos x="21" y="0"/>
                  </a:cxn>
                </a:cxnLst>
                <a:rect l="0" t="0" r="r" b="b"/>
                <a:pathLst>
                  <a:path w="44" h="44">
                    <a:moveTo>
                      <a:pt x="21" y="7"/>
                    </a:moveTo>
                    <a:lnTo>
                      <a:pt x="21" y="7"/>
                    </a:lnTo>
                    <a:lnTo>
                      <a:pt x="26" y="7"/>
                    </a:lnTo>
                    <a:lnTo>
                      <a:pt x="31" y="10"/>
                    </a:lnTo>
                    <a:lnTo>
                      <a:pt x="34" y="12"/>
                    </a:lnTo>
                    <a:lnTo>
                      <a:pt x="36" y="17"/>
                    </a:lnTo>
                    <a:lnTo>
                      <a:pt x="36" y="17"/>
                    </a:lnTo>
                    <a:lnTo>
                      <a:pt x="37" y="23"/>
                    </a:lnTo>
                    <a:lnTo>
                      <a:pt x="36" y="28"/>
                    </a:lnTo>
                    <a:lnTo>
                      <a:pt x="32" y="33"/>
                    </a:lnTo>
                    <a:lnTo>
                      <a:pt x="27" y="38"/>
                    </a:lnTo>
                    <a:lnTo>
                      <a:pt x="27" y="38"/>
                    </a:lnTo>
                    <a:lnTo>
                      <a:pt x="21" y="38"/>
                    </a:lnTo>
                    <a:lnTo>
                      <a:pt x="21" y="38"/>
                    </a:lnTo>
                    <a:lnTo>
                      <a:pt x="18" y="38"/>
                    </a:lnTo>
                    <a:lnTo>
                      <a:pt x="13" y="36"/>
                    </a:lnTo>
                    <a:lnTo>
                      <a:pt x="10" y="33"/>
                    </a:lnTo>
                    <a:lnTo>
                      <a:pt x="6" y="28"/>
                    </a:lnTo>
                    <a:lnTo>
                      <a:pt x="6" y="28"/>
                    </a:lnTo>
                    <a:lnTo>
                      <a:pt x="6" y="23"/>
                    </a:lnTo>
                    <a:lnTo>
                      <a:pt x="6" y="17"/>
                    </a:lnTo>
                    <a:lnTo>
                      <a:pt x="11" y="12"/>
                    </a:lnTo>
                    <a:lnTo>
                      <a:pt x="16" y="9"/>
                    </a:lnTo>
                    <a:lnTo>
                      <a:pt x="16" y="9"/>
                    </a:lnTo>
                    <a:lnTo>
                      <a:pt x="21" y="7"/>
                    </a:lnTo>
                    <a:close/>
                    <a:moveTo>
                      <a:pt x="21" y="0"/>
                    </a:moveTo>
                    <a:lnTo>
                      <a:pt x="21" y="0"/>
                    </a:lnTo>
                    <a:lnTo>
                      <a:pt x="13" y="2"/>
                    </a:lnTo>
                    <a:lnTo>
                      <a:pt x="13" y="2"/>
                    </a:lnTo>
                    <a:lnTo>
                      <a:pt x="6" y="7"/>
                    </a:lnTo>
                    <a:lnTo>
                      <a:pt x="1" y="15"/>
                    </a:lnTo>
                    <a:lnTo>
                      <a:pt x="1" y="15"/>
                    </a:lnTo>
                    <a:lnTo>
                      <a:pt x="0" y="23"/>
                    </a:lnTo>
                    <a:lnTo>
                      <a:pt x="1" y="31"/>
                    </a:lnTo>
                    <a:lnTo>
                      <a:pt x="1" y="31"/>
                    </a:lnTo>
                    <a:lnTo>
                      <a:pt x="5" y="36"/>
                    </a:lnTo>
                    <a:lnTo>
                      <a:pt x="10" y="41"/>
                    </a:lnTo>
                    <a:lnTo>
                      <a:pt x="14" y="43"/>
                    </a:lnTo>
                    <a:lnTo>
                      <a:pt x="21" y="44"/>
                    </a:lnTo>
                    <a:lnTo>
                      <a:pt x="21" y="44"/>
                    </a:lnTo>
                    <a:lnTo>
                      <a:pt x="29" y="43"/>
                    </a:lnTo>
                    <a:lnTo>
                      <a:pt x="29" y="43"/>
                    </a:lnTo>
                    <a:lnTo>
                      <a:pt x="37" y="38"/>
                    </a:lnTo>
                    <a:lnTo>
                      <a:pt x="42" y="31"/>
                    </a:lnTo>
                    <a:lnTo>
                      <a:pt x="42" y="31"/>
                    </a:lnTo>
                    <a:lnTo>
                      <a:pt x="44" y="23"/>
                    </a:lnTo>
                    <a:lnTo>
                      <a:pt x="42" y="15"/>
                    </a:lnTo>
                    <a:lnTo>
                      <a:pt x="42" y="15"/>
                    </a:lnTo>
                    <a:lnTo>
                      <a:pt x="39" y="9"/>
                    </a:lnTo>
                    <a:lnTo>
                      <a:pt x="34" y="5"/>
                    </a:lnTo>
                    <a:lnTo>
                      <a:pt x="27"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288"/>
              <p:cNvSpPr>
                <a:spLocks/>
              </p:cNvSpPr>
              <p:nvPr/>
            </p:nvSpPr>
            <p:spPr bwMode="auto">
              <a:xfrm>
                <a:off x="3976687" y="3540125"/>
                <a:ext cx="25400" cy="25400"/>
              </a:xfrm>
              <a:custGeom>
                <a:avLst/>
                <a:gdLst/>
                <a:ahLst/>
                <a:cxnLst>
                  <a:cxn ang="0">
                    <a:pos x="15" y="0"/>
                  </a:cxn>
                  <a:cxn ang="0">
                    <a:pos x="15" y="0"/>
                  </a:cxn>
                  <a:cxn ang="0">
                    <a:pos x="20" y="0"/>
                  </a:cxn>
                  <a:cxn ang="0">
                    <a:pos x="25" y="3"/>
                  </a:cxn>
                  <a:cxn ang="0">
                    <a:pos x="28" y="5"/>
                  </a:cxn>
                  <a:cxn ang="0">
                    <a:pos x="30" y="10"/>
                  </a:cxn>
                  <a:cxn ang="0">
                    <a:pos x="30" y="10"/>
                  </a:cxn>
                  <a:cxn ang="0">
                    <a:pos x="31" y="16"/>
                  </a:cxn>
                  <a:cxn ang="0">
                    <a:pos x="30" y="21"/>
                  </a:cxn>
                  <a:cxn ang="0">
                    <a:pos x="26" y="26"/>
                  </a:cxn>
                  <a:cxn ang="0">
                    <a:pos x="21" y="31"/>
                  </a:cxn>
                  <a:cxn ang="0">
                    <a:pos x="21" y="31"/>
                  </a:cxn>
                  <a:cxn ang="0">
                    <a:pos x="15" y="31"/>
                  </a:cxn>
                  <a:cxn ang="0">
                    <a:pos x="15" y="31"/>
                  </a:cxn>
                  <a:cxn ang="0">
                    <a:pos x="12" y="31"/>
                  </a:cxn>
                  <a:cxn ang="0">
                    <a:pos x="7" y="29"/>
                  </a:cxn>
                  <a:cxn ang="0">
                    <a:pos x="4" y="26"/>
                  </a:cxn>
                  <a:cxn ang="0">
                    <a:pos x="0" y="21"/>
                  </a:cxn>
                  <a:cxn ang="0">
                    <a:pos x="0" y="21"/>
                  </a:cxn>
                  <a:cxn ang="0">
                    <a:pos x="0" y="16"/>
                  </a:cxn>
                  <a:cxn ang="0">
                    <a:pos x="0" y="10"/>
                  </a:cxn>
                  <a:cxn ang="0">
                    <a:pos x="5" y="5"/>
                  </a:cxn>
                  <a:cxn ang="0">
                    <a:pos x="10" y="2"/>
                  </a:cxn>
                  <a:cxn ang="0">
                    <a:pos x="10" y="2"/>
                  </a:cxn>
                  <a:cxn ang="0">
                    <a:pos x="15" y="0"/>
                  </a:cxn>
                </a:cxnLst>
                <a:rect l="0" t="0" r="r" b="b"/>
                <a:pathLst>
                  <a:path w="31" h="31">
                    <a:moveTo>
                      <a:pt x="15" y="0"/>
                    </a:moveTo>
                    <a:lnTo>
                      <a:pt x="15" y="0"/>
                    </a:lnTo>
                    <a:lnTo>
                      <a:pt x="20" y="0"/>
                    </a:lnTo>
                    <a:lnTo>
                      <a:pt x="25" y="3"/>
                    </a:lnTo>
                    <a:lnTo>
                      <a:pt x="28" y="5"/>
                    </a:lnTo>
                    <a:lnTo>
                      <a:pt x="30" y="10"/>
                    </a:lnTo>
                    <a:lnTo>
                      <a:pt x="30" y="10"/>
                    </a:lnTo>
                    <a:lnTo>
                      <a:pt x="31" y="16"/>
                    </a:lnTo>
                    <a:lnTo>
                      <a:pt x="30" y="21"/>
                    </a:lnTo>
                    <a:lnTo>
                      <a:pt x="26" y="26"/>
                    </a:lnTo>
                    <a:lnTo>
                      <a:pt x="21" y="31"/>
                    </a:lnTo>
                    <a:lnTo>
                      <a:pt x="21" y="31"/>
                    </a:lnTo>
                    <a:lnTo>
                      <a:pt x="15" y="31"/>
                    </a:lnTo>
                    <a:lnTo>
                      <a:pt x="15" y="31"/>
                    </a:lnTo>
                    <a:lnTo>
                      <a:pt x="12" y="31"/>
                    </a:lnTo>
                    <a:lnTo>
                      <a:pt x="7" y="29"/>
                    </a:lnTo>
                    <a:lnTo>
                      <a:pt x="4" y="26"/>
                    </a:lnTo>
                    <a:lnTo>
                      <a:pt x="0" y="21"/>
                    </a:lnTo>
                    <a:lnTo>
                      <a:pt x="0" y="21"/>
                    </a:lnTo>
                    <a:lnTo>
                      <a:pt x="0" y="16"/>
                    </a:lnTo>
                    <a:lnTo>
                      <a:pt x="0" y="10"/>
                    </a:lnTo>
                    <a:lnTo>
                      <a:pt x="5" y="5"/>
                    </a:lnTo>
                    <a:lnTo>
                      <a:pt x="10" y="2"/>
                    </a:lnTo>
                    <a:lnTo>
                      <a:pt x="10" y="2"/>
                    </a:lnTo>
                    <a:lnTo>
                      <a:pt x="15"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289"/>
              <p:cNvSpPr>
                <a:spLocks/>
              </p:cNvSpPr>
              <p:nvPr/>
            </p:nvSpPr>
            <p:spPr bwMode="auto">
              <a:xfrm>
                <a:off x="3971925" y="3535362"/>
                <a:ext cx="34925" cy="34925"/>
              </a:xfrm>
              <a:custGeom>
                <a:avLst/>
                <a:gdLst/>
                <a:ahLst/>
                <a:cxnLst>
                  <a:cxn ang="0">
                    <a:pos x="21" y="0"/>
                  </a:cxn>
                  <a:cxn ang="0">
                    <a:pos x="21" y="0"/>
                  </a:cxn>
                  <a:cxn ang="0">
                    <a:pos x="13" y="2"/>
                  </a:cxn>
                  <a:cxn ang="0">
                    <a:pos x="13" y="2"/>
                  </a:cxn>
                  <a:cxn ang="0">
                    <a:pos x="6" y="7"/>
                  </a:cxn>
                  <a:cxn ang="0">
                    <a:pos x="1" y="15"/>
                  </a:cxn>
                  <a:cxn ang="0">
                    <a:pos x="1" y="15"/>
                  </a:cxn>
                  <a:cxn ang="0">
                    <a:pos x="0" y="23"/>
                  </a:cxn>
                  <a:cxn ang="0">
                    <a:pos x="1" y="31"/>
                  </a:cxn>
                  <a:cxn ang="0">
                    <a:pos x="1" y="31"/>
                  </a:cxn>
                  <a:cxn ang="0">
                    <a:pos x="5" y="36"/>
                  </a:cxn>
                  <a:cxn ang="0">
                    <a:pos x="10" y="41"/>
                  </a:cxn>
                  <a:cxn ang="0">
                    <a:pos x="14" y="43"/>
                  </a:cxn>
                  <a:cxn ang="0">
                    <a:pos x="21" y="44"/>
                  </a:cxn>
                  <a:cxn ang="0">
                    <a:pos x="21" y="44"/>
                  </a:cxn>
                  <a:cxn ang="0">
                    <a:pos x="29" y="43"/>
                  </a:cxn>
                  <a:cxn ang="0">
                    <a:pos x="29" y="43"/>
                  </a:cxn>
                  <a:cxn ang="0">
                    <a:pos x="37" y="38"/>
                  </a:cxn>
                  <a:cxn ang="0">
                    <a:pos x="42" y="31"/>
                  </a:cxn>
                  <a:cxn ang="0">
                    <a:pos x="42" y="31"/>
                  </a:cxn>
                  <a:cxn ang="0">
                    <a:pos x="44" y="23"/>
                  </a:cxn>
                  <a:cxn ang="0">
                    <a:pos x="42" y="15"/>
                  </a:cxn>
                  <a:cxn ang="0">
                    <a:pos x="42" y="15"/>
                  </a:cxn>
                  <a:cxn ang="0">
                    <a:pos x="39" y="9"/>
                  </a:cxn>
                  <a:cxn ang="0">
                    <a:pos x="34" y="5"/>
                  </a:cxn>
                  <a:cxn ang="0">
                    <a:pos x="27" y="2"/>
                  </a:cxn>
                  <a:cxn ang="0">
                    <a:pos x="21" y="0"/>
                  </a:cxn>
                  <a:cxn ang="0">
                    <a:pos x="21" y="0"/>
                  </a:cxn>
                </a:cxnLst>
                <a:rect l="0" t="0" r="r" b="b"/>
                <a:pathLst>
                  <a:path w="44" h="44">
                    <a:moveTo>
                      <a:pt x="21" y="0"/>
                    </a:moveTo>
                    <a:lnTo>
                      <a:pt x="21" y="0"/>
                    </a:lnTo>
                    <a:lnTo>
                      <a:pt x="13" y="2"/>
                    </a:lnTo>
                    <a:lnTo>
                      <a:pt x="13" y="2"/>
                    </a:lnTo>
                    <a:lnTo>
                      <a:pt x="6" y="7"/>
                    </a:lnTo>
                    <a:lnTo>
                      <a:pt x="1" y="15"/>
                    </a:lnTo>
                    <a:lnTo>
                      <a:pt x="1" y="15"/>
                    </a:lnTo>
                    <a:lnTo>
                      <a:pt x="0" y="23"/>
                    </a:lnTo>
                    <a:lnTo>
                      <a:pt x="1" y="31"/>
                    </a:lnTo>
                    <a:lnTo>
                      <a:pt x="1" y="31"/>
                    </a:lnTo>
                    <a:lnTo>
                      <a:pt x="5" y="36"/>
                    </a:lnTo>
                    <a:lnTo>
                      <a:pt x="10" y="41"/>
                    </a:lnTo>
                    <a:lnTo>
                      <a:pt x="14" y="43"/>
                    </a:lnTo>
                    <a:lnTo>
                      <a:pt x="21" y="44"/>
                    </a:lnTo>
                    <a:lnTo>
                      <a:pt x="21" y="44"/>
                    </a:lnTo>
                    <a:lnTo>
                      <a:pt x="29" y="43"/>
                    </a:lnTo>
                    <a:lnTo>
                      <a:pt x="29" y="43"/>
                    </a:lnTo>
                    <a:lnTo>
                      <a:pt x="37" y="38"/>
                    </a:lnTo>
                    <a:lnTo>
                      <a:pt x="42" y="31"/>
                    </a:lnTo>
                    <a:lnTo>
                      <a:pt x="42" y="31"/>
                    </a:lnTo>
                    <a:lnTo>
                      <a:pt x="44" y="23"/>
                    </a:lnTo>
                    <a:lnTo>
                      <a:pt x="42" y="15"/>
                    </a:lnTo>
                    <a:lnTo>
                      <a:pt x="42" y="15"/>
                    </a:lnTo>
                    <a:lnTo>
                      <a:pt x="39" y="9"/>
                    </a:lnTo>
                    <a:lnTo>
                      <a:pt x="34" y="5"/>
                    </a:lnTo>
                    <a:lnTo>
                      <a:pt x="27"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290"/>
              <p:cNvSpPr>
                <a:spLocks/>
              </p:cNvSpPr>
              <p:nvPr/>
            </p:nvSpPr>
            <p:spPr bwMode="auto">
              <a:xfrm>
                <a:off x="4621212" y="3270250"/>
                <a:ext cx="28575" cy="30163"/>
              </a:xfrm>
              <a:custGeom>
                <a:avLst/>
                <a:gdLst/>
                <a:ahLst/>
                <a:cxnLst>
                  <a:cxn ang="0">
                    <a:pos x="18" y="37"/>
                  </a:cxn>
                  <a:cxn ang="0">
                    <a:pos x="18" y="37"/>
                  </a:cxn>
                  <a:cxn ang="0">
                    <a:pos x="13" y="37"/>
                  </a:cxn>
                  <a:cxn ang="0">
                    <a:pos x="9" y="34"/>
                  </a:cxn>
                  <a:cxn ang="0">
                    <a:pos x="4" y="31"/>
                  </a:cxn>
                  <a:cxn ang="0">
                    <a:pos x="0" y="26"/>
                  </a:cxn>
                  <a:cxn ang="0">
                    <a:pos x="0" y="26"/>
                  </a:cxn>
                  <a:cxn ang="0">
                    <a:pos x="0" y="19"/>
                  </a:cxn>
                  <a:cxn ang="0">
                    <a:pos x="0" y="11"/>
                  </a:cxn>
                  <a:cxn ang="0">
                    <a:pos x="5" y="6"/>
                  </a:cxn>
                  <a:cxn ang="0">
                    <a:pos x="12" y="1"/>
                  </a:cxn>
                  <a:cxn ang="0">
                    <a:pos x="12" y="1"/>
                  </a:cxn>
                  <a:cxn ang="0">
                    <a:pos x="18" y="0"/>
                  </a:cxn>
                  <a:cxn ang="0">
                    <a:pos x="18" y="0"/>
                  </a:cxn>
                  <a:cxn ang="0">
                    <a:pos x="23" y="1"/>
                  </a:cxn>
                  <a:cxn ang="0">
                    <a:pos x="28" y="3"/>
                  </a:cxn>
                  <a:cxn ang="0">
                    <a:pos x="33" y="6"/>
                  </a:cxn>
                  <a:cxn ang="0">
                    <a:pos x="36" y="11"/>
                  </a:cxn>
                  <a:cxn ang="0">
                    <a:pos x="36" y="11"/>
                  </a:cxn>
                  <a:cxn ang="0">
                    <a:pos x="36" y="19"/>
                  </a:cxn>
                  <a:cxn ang="0">
                    <a:pos x="36" y="26"/>
                  </a:cxn>
                  <a:cxn ang="0">
                    <a:pos x="36" y="26"/>
                  </a:cxn>
                  <a:cxn ang="0">
                    <a:pos x="31" y="32"/>
                  </a:cxn>
                  <a:cxn ang="0">
                    <a:pos x="25" y="35"/>
                  </a:cxn>
                  <a:cxn ang="0">
                    <a:pos x="25" y="35"/>
                  </a:cxn>
                  <a:cxn ang="0">
                    <a:pos x="18" y="37"/>
                  </a:cxn>
                  <a:cxn ang="0">
                    <a:pos x="18" y="37"/>
                  </a:cxn>
                </a:cxnLst>
                <a:rect l="0" t="0" r="r" b="b"/>
                <a:pathLst>
                  <a:path w="36" h="37">
                    <a:moveTo>
                      <a:pt x="18" y="37"/>
                    </a:moveTo>
                    <a:lnTo>
                      <a:pt x="18" y="37"/>
                    </a:lnTo>
                    <a:lnTo>
                      <a:pt x="13" y="37"/>
                    </a:lnTo>
                    <a:lnTo>
                      <a:pt x="9" y="34"/>
                    </a:lnTo>
                    <a:lnTo>
                      <a:pt x="4" y="31"/>
                    </a:lnTo>
                    <a:lnTo>
                      <a:pt x="0" y="26"/>
                    </a:lnTo>
                    <a:lnTo>
                      <a:pt x="0" y="26"/>
                    </a:lnTo>
                    <a:lnTo>
                      <a:pt x="0" y="19"/>
                    </a:lnTo>
                    <a:lnTo>
                      <a:pt x="0" y="11"/>
                    </a:lnTo>
                    <a:lnTo>
                      <a:pt x="5" y="6"/>
                    </a:lnTo>
                    <a:lnTo>
                      <a:pt x="12" y="1"/>
                    </a:lnTo>
                    <a:lnTo>
                      <a:pt x="12" y="1"/>
                    </a:lnTo>
                    <a:lnTo>
                      <a:pt x="18" y="0"/>
                    </a:lnTo>
                    <a:lnTo>
                      <a:pt x="18" y="0"/>
                    </a:lnTo>
                    <a:lnTo>
                      <a:pt x="23" y="1"/>
                    </a:lnTo>
                    <a:lnTo>
                      <a:pt x="28" y="3"/>
                    </a:lnTo>
                    <a:lnTo>
                      <a:pt x="33" y="6"/>
                    </a:lnTo>
                    <a:lnTo>
                      <a:pt x="36" y="11"/>
                    </a:lnTo>
                    <a:lnTo>
                      <a:pt x="36" y="11"/>
                    </a:lnTo>
                    <a:lnTo>
                      <a:pt x="36" y="19"/>
                    </a:lnTo>
                    <a:lnTo>
                      <a:pt x="36" y="26"/>
                    </a:lnTo>
                    <a:lnTo>
                      <a:pt x="36" y="26"/>
                    </a:lnTo>
                    <a:lnTo>
                      <a:pt x="31" y="32"/>
                    </a:lnTo>
                    <a:lnTo>
                      <a:pt x="25" y="35"/>
                    </a:lnTo>
                    <a:lnTo>
                      <a:pt x="25" y="35"/>
                    </a:lnTo>
                    <a:lnTo>
                      <a:pt x="18" y="37"/>
                    </a:lnTo>
                    <a:lnTo>
                      <a:pt x="18" y="37"/>
                    </a:lnTo>
                    <a:close/>
                  </a:path>
                </a:pathLst>
              </a:custGeom>
              <a:solidFill>
                <a:srgbClr val="B7998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291"/>
              <p:cNvSpPr>
                <a:spLocks noEditPoints="1"/>
              </p:cNvSpPr>
              <p:nvPr/>
            </p:nvSpPr>
            <p:spPr bwMode="auto">
              <a:xfrm>
                <a:off x="4618037" y="3270250"/>
                <a:ext cx="33338" cy="33338"/>
              </a:xfrm>
              <a:custGeom>
                <a:avLst/>
                <a:gdLst/>
                <a:ahLst/>
                <a:cxnLst>
                  <a:cxn ang="0">
                    <a:pos x="21" y="5"/>
                  </a:cxn>
                  <a:cxn ang="0">
                    <a:pos x="21" y="5"/>
                  </a:cxn>
                  <a:cxn ang="0">
                    <a:pos x="26" y="7"/>
                  </a:cxn>
                  <a:cxn ang="0">
                    <a:pos x="29" y="8"/>
                  </a:cxn>
                  <a:cxn ang="0">
                    <a:pos x="33" y="11"/>
                  </a:cxn>
                  <a:cxn ang="0">
                    <a:pos x="36" y="15"/>
                  </a:cxn>
                  <a:cxn ang="0">
                    <a:pos x="36" y="15"/>
                  </a:cxn>
                  <a:cxn ang="0">
                    <a:pos x="38" y="21"/>
                  </a:cxn>
                  <a:cxn ang="0">
                    <a:pos x="36" y="26"/>
                  </a:cxn>
                  <a:cxn ang="0">
                    <a:pos x="33" y="33"/>
                  </a:cxn>
                  <a:cxn ang="0">
                    <a:pos x="28" y="36"/>
                  </a:cxn>
                  <a:cxn ang="0">
                    <a:pos x="28" y="36"/>
                  </a:cxn>
                  <a:cxn ang="0">
                    <a:pos x="21" y="36"/>
                  </a:cxn>
                  <a:cxn ang="0">
                    <a:pos x="21" y="36"/>
                  </a:cxn>
                  <a:cxn ang="0">
                    <a:pos x="16" y="36"/>
                  </a:cxn>
                  <a:cxn ang="0">
                    <a:pos x="13" y="34"/>
                  </a:cxn>
                  <a:cxn ang="0">
                    <a:pos x="10" y="31"/>
                  </a:cxn>
                  <a:cxn ang="0">
                    <a:pos x="7" y="26"/>
                  </a:cxn>
                  <a:cxn ang="0">
                    <a:pos x="7" y="26"/>
                  </a:cxn>
                  <a:cxn ang="0">
                    <a:pos x="5" y="21"/>
                  </a:cxn>
                  <a:cxn ang="0">
                    <a:pos x="7" y="15"/>
                  </a:cxn>
                  <a:cxn ang="0">
                    <a:pos x="10" y="10"/>
                  </a:cxn>
                  <a:cxn ang="0">
                    <a:pos x="15" y="7"/>
                  </a:cxn>
                  <a:cxn ang="0">
                    <a:pos x="15" y="7"/>
                  </a:cxn>
                  <a:cxn ang="0">
                    <a:pos x="21" y="5"/>
                  </a:cxn>
                  <a:cxn ang="0">
                    <a:pos x="21" y="0"/>
                  </a:cxn>
                  <a:cxn ang="0">
                    <a:pos x="21" y="0"/>
                  </a:cxn>
                  <a:cxn ang="0">
                    <a:pos x="21" y="0"/>
                  </a:cxn>
                  <a:cxn ang="0">
                    <a:pos x="13" y="2"/>
                  </a:cxn>
                  <a:cxn ang="0">
                    <a:pos x="13" y="2"/>
                  </a:cxn>
                  <a:cxn ang="0">
                    <a:pos x="7" y="5"/>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6" y="36"/>
                  </a:cxn>
                  <a:cxn ang="0">
                    <a:pos x="41" y="29"/>
                  </a:cxn>
                  <a:cxn ang="0">
                    <a:pos x="41" y="29"/>
                  </a:cxn>
                  <a:cxn ang="0">
                    <a:pos x="42" y="21"/>
                  </a:cxn>
                  <a:cxn ang="0">
                    <a:pos x="41" y="13"/>
                  </a:cxn>
                  <a:cxn ang="0">
                    <a:pos x="41" y="13"/>
                  </a:cxn>
                  <a:cxn ang="0">
                    <a:pos x="38" y="7"/>
                  </a:cxn>
                  <a:cxn ang="0">
                    <a:pos x="33" y="3"/>
                  </a:cxn>
                  <a:cxn ang="0">
                    <a:pos x="28" y="0"/>
                  </a:cxn>
                  <a:cxn ang="0">
                    <a:pos x="21" y="0"/>
                  </a:cxn>
                  <a:cxn ang="0">
                    <a:pos x="21" y="0"/>
                  </a:cxn>
                </a:cxnLst>
                <a:rect l="0" t="0" r="r" b="b"/>
                <a:pathLst>
                  <a:path w="42" h="42">
                    <a:moveTo>
                      <a:pt x="21" y="5"/>
                    </a:moveTo>
                    <a:lnTo>
                      <a:pt x="21" y="5"/>
                    </a:lnTo>
                    <a:lnTo>
                      <a:pt x="26" y="7"/>
                    </a:lnTo>
                    <a:lnTo>
                      <a:pt x="29" y="8"/>
                    </a:lnTo>
                    <a:lnTo>
                      <a:pt x="33" y="11"/>
                    </a:lnTo>
                    <a:lnTo>
                      <a:pt x="36" y="15"/>
                    </a:lnTo>
                    <a:lnTo>
                      <a:pt x="36" y="15"/>
                    </a:lnTo>
                    <a:lnTo>
                      <a:pt x="38" y="21"/>
                    </a:lnTo>
                    <a:lnTo>
                      <a:pt x="36" y="26"/>
                    </a:lnTo>
                    <a:lnTo>
                      <a:pt x="33" y="33"/>
                    </a:lnTo>
                    <a:lnTo>
                      <a:pt x="28" y="36"/>
                    </a:lnTo>
                    <a:lnTo>
                      <a:pt x="28" y="36"/>
                    </a:lnTo>
                    <a:lnTo>
                      <a:pt x="21" y="36"/>
                    </a:lnTo>
                    <a:lnTo>
                      <a:pt x="21" y="36"/>
                    </a:lnTo>
                    <a:lnTo>
                      <a:pt x="16" y="36"/>
                    </a:lnTo>
                    <a:lnTo>
                      <a:pt x="13" y="34"/>
                    </a:lnTo>
                    <a:lnTo>
                      <a:pt x="10" y="31"/>
                    </a:lnTo>
                    <a:lnTo>
                      <a:pt x="7" y="26"/>
                    </a:lnTo>
                    <a:lnTo>
                      <a:pt x="7" y="26"/>
                    </a:lnTo>
                    <a:lnTo>
                      <a:pt x="5" y="21"/>
                    </a:lnTo>
                    <a:lnTo>
                      <a:pt x="7" y="15"/>
                    </a:lnTo>
                    <a:lnTo>
                      <a:pt x="10" y="10"/>
                    </a:lnTo>
                    <a:lnTo>
                      <a:pt x="15" y="7"/>
                    </a:lnTo>
                    <a:lnTo>
                      <a:pt x="15" y="7"/>
                    </a:lnTo>
                    <a:lnTo>
                      <a:pt x="21" y="5"/>
                    </a:lnTo>
                    <a:close/>
                    <a:moveTo>
                      <a:pt x="21" y="0"/>
                    </a:moveTo>
                    <a:lnTo>
                      <a:pt x="21" y="0"/>
                    </a:lnTo>
                    <a:lnTo>
                      <a:pt x="21" y="0"/>
                    </a:lnTo>
                    <a:lnTo>
                      <a:pt x="13" y="2"/>
                    </a:lnTo>
                    <a:lnTo>
                      <a:pt x="13" y="2"/>
                    </a:lnTo>
                    <a:lnTo>
                      <a:pt x="7" y="5"/>
                    </a:lnTo>
                    <a:lnTo>
                      <a:pt x="2" y="13"/>
                    </a:lnTo>
                    <a:lnTo>
                      <a:pt x="0" y="21"/>
                    </a:lnTo>
                    <a:lnTo>
                      <a:pt x="2" y="29"/>
                    </a:lnTo>
                    <a:lnTo>
                      <a:pt x="2" y="29"/>
                    </a:lnTo>
                    <a:lnTo>
                      <a:pt x="5" y="34"/>
                    </a:lnTo>
                    <a:lnTo>
                      <a:pt x="10" y="39"/>
                    </a:lnTo>
                    <a:lnTo>
                      <a:pt x="15" y="42"/>
                    </a:lnTo>
                    <a:lnTo>
                      <a:pt x="21" y="42"/>
                    </a:lnTo>
                    <a:lnTo>
                      <a:pt x="21" y="42"/>
                    </a:lnTo>
                    <a:lnTo>
                      <a:pt x="29" y="41"/>
                    </a:lnTo>
                    <a:lnTo>
                      <a:pt x="29" y="41"/>
                    </a:lnTo>
                    <a:lnTo>
                      <a:pt x="36" y="36"/>
                    </a:lnTo>
                    <a:lnTo>
                      <a:pt x="41" y="29"/>
                    </a:lnTo>
                    <a:lnTo>
                      <a:pt x="41" y="29"/>
                    </a:lnTo>
                    <a:lnTo>
                      <a:pt x="42" y="21"/>
                    </a:lnTo>
                    <a:lnTo>
                      <a:pt x="41" y="13"/>
                    </a:lnTo>
                    <a:lnTo>
                      <a:pt x="41" y="13"/>
                    </a:lnTo>
                    <a:lnTo>
                      <a:pt x="38" y="7"/>
                    </a:lnTo>
                    <a:lnTo>
                      <a:pt x="33" y="3"/>
                    </a:lnTo>
                    <a:lnTo>
                      <a:pt x="28" y="0"/>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292"/>
              <p:cNvSpPr>
                <a:spLocks/>
              </p:cNvSpPr>
              <p:nvPr/>
            </p:nvSpPr>
            <p:spPr bwMode="auto">
              <a:xfrm>
                <a:off x="4622800" y="3273425"/>
                <a:ext cx="25400" cy="23813"/>
              </a:xfrm>
              <a:custGeom>
                <a:avLst/>
                <a:gdLst/>
                <a:ahLst/>
                <a:cxnLst>
                  <a:cxn ang="0">
                    <a:pos x="16" y="0"/>
                  </a:cxn>
                  <a:cxn ang="0">
                    <a:pos x="16" y="0"/>
                  </a:cxn>
                  <a:cxn ang="0">
                    <a:pos x="21" y="2"/>
                  </a:cxn>
                  <a:cxn ang="0">
                    <a:pos x="24" y="3"/>
                  </a:cxn>
                  <a:cxn ang="0">
                    <a:pos x="28" y="6"/>
                  </a:cxn>
                  <a:cxn ang="0">
                    <a:pos x="31" y="10"/>
                  </a:cxn>
                  <a:cxn ang="0">
                    <a:pos x="31" y="10"/>
                  </a:cxn>
                  <a:cxn ang="0">
                    <a:pos x="33" y="16"/>
                  </a:cxn>
                  <a:cxn ang="0">
                    <a:pos x="31" y="21"/>
                  </a:cxn>
                  <a:cxn ang="0">
                    <a:pos x="28" y="28"/>
                  </a:cxn>
                  <a:cxn ang="0">
                    <a:pos x="23" y="31"/>
                  </a:cxn>
                  <a:cxn ang="0">
                    <a:pos x="23" y="31"/>
                  </a:cxn>
                  <a:cxn ang="0">
                    <a:pos x="16" y="31"/>
                  </a:cxn>
                  <a:cxn ang="0">
                    <a:pos x="16" y="31"/>
                  </a:cxn>
                  <a:cxn ang="0">
                    <a:pos x="11" y="31"/>
                  </a:cxn>
                  <a:cxn ang="0">
                    <a:pos x="8" y="29"/>
                  </a:cxn>
                  <a:cxn ang="0">
                    <a:pos x="5" y="26"/>
                  </a:cxn>
                  <a:cxn ang="0">
                    <a:pos x="2" y="21"/>
                  </a:cxn>
                  <a:cxn ang="0">
                    <a:pos x="2" y="21"/>
                  </a:cxn>
                  <a:cxn ang="0">
                    <a:pos x="0" y="16"/>
                  </a:cxn>
                  <a:cxn ang="0">
                    <a:pos x="2" y="10"/>
                  </a:cxn>
                  <a:cxn ang="0">
                    <a:pos x="5" y="5"/>
                  </a:cxn>
                  <a:cxn ang="0">
                    <a:pos x="10" y="2"/>
                  </a:cxn>
                  <a:cxn ang="0">
                    <a:pos x="10" y="2"/>
                  </a:cxn>
                  <a:cxn ang="0">
                    <a:pos x="16" y="0"/>
                  </a:cxn>
                </a:cxnLst>
                <a:rect l="0" t="0" r="r" b="b"/>
                <a:pathLst>
                  <a:path w="33" h="31">
                    <a:moveTo>
                      <a:pt x="16" y="0"/>
                    </a:moveTo>
                    <a:lnTo>
                      <a:pt x="16" y="0"/>
                    </a:lnTo>
                    <a:lnTo>
                      <a:pt x="21" y="2"/>
                    </a:lnTo>
                    <a:lnTo>
                      <a:pt x="24" y="3"/>
                    </a:lnTo>
                    <a:lnTo>
                      <a:pt x="28" y="6"/>
                    </a:lnTo>
                    <a:lnTo>
                      <a:pt x="31" y="10"/>
                    </a:lnTo>
                    <a:lnTo>
                      <a:pt x="31" y="10"/>
                    </a:lnTo>
                    <a:lnTo>
                      <a:pt x="33" y="16"/>
                    </a:lnTo>
                    <a:lnTo>
                      <a:pt x="31" y="21"/>
                    </a:lnTo>
                    <a:lnTo>
                      <a:pt x="28" y="28"/>
                    </a:lnTo>
                    <a:lnTo>
                      <a:pt x="23" y="31"/>
                    </a:lnTo>
                    <a:lnTo>
                      <a:pt x="23" y="31"/>
                    </a:lnTo>
                    <a:lnTo>
                      <a:pt x="16" y="31"/>
                    </a:lnTo>
                    <a:lnTo>
                      <a:pt x="16" y="31"/>
                    </a:lnTo>
                    <a:lnTo>
                      <a:pt x="11" y="31"/>
                    </a:lnTo>
                    <a:lnTo>
                      <a:pt x="8" y="29"/>
                    </a:lnTo>
                    <a:lnTo>
                      <a:pt x="5" y="26"/>
                    </a:lnTo>
                    <a:lnTo>
                      <a:pt x="2" y="21"/>
                    </a:lnTo>
                    <a:lnTo>
                      <a:pt x="2" y="21"/>
                    </a:lnTo>
                    <a:lnTo>
                      <a:pt x="0" y="16"/>
                    </a:lnTo>
                    <a:lnTo>
                      <a:pt x="2" y="10"/>
                    </a:lnTo>
                    <a:lnTo>
                      <a:pt x="5" y="5"/>
                    </a:lnTo>
                    <a:lnTo>
                      <a:pt x="10" y="2"/>
                    </a:lnTo>
                    <a:lnTo>
                      <a:pt x="10" y="2"/>
                    </a:lnTo>
                    <a:lnTo>
                      <a:pt x="16"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293"/>
              <p:cNvSpPr>
                <a:spLocks/>
              </p:cNvSpPr>
              <p:nvPr/>
            </p:nvSpPr>
            <p:spPr bwMode="auto">
              <a:xfrm>
                <a:off x="4618037" y="3270250"/>
                <a:ext cx="33338" cy="33338"/>
              </a:xfrm>
              <a:custGeom>
                <a:avLst/>
                <a:gdLst/>
                <a:ahLst/>
                <a:cxnLst>
                  <a:cxn ang="0">
                    <a:pos x="21" y="0"/>
                  </a:cxn>
                  <a:cxn ang="0">
                    <a:pos x="21" y="0"/>
                  </a:cxn>
                  <a:cxn ang="0">
                    <a:pos x="21" y="0"/>
                  </a:cxn>
                  <a:cxn ang="0">
                    <a:pos x="13" y="2"/>
                  </a:cxn>
                  <a:cxn ang="0">
                    <a:pos x="13" y="2"/>
                  </a:cxn>
                  <a:cxn ang="0">
                    <a:pos x="7" y="5"/>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6" y="36"/>
                  </a:cxn>
                  <a:cxn ang="0">
                    <a:pos x="41" y="29"/>
                  </a:cxn>
                  <a:cxn ang="0">
                    <a:pos x="41" y="29"/>
                  </a:cxn>
                  <a:cxn ang="0">
                    <a:pos x="42" y="21"/>
                  </a:cxn>
                  <a:cxn ang="0">
                    <a:pos x="41" y="13"/>
                  </a:cxn>
                  <a:cxn ang="0">
                    <a:pos x="41" y="13"/>
                  </a:cxn>
                  <a:cxn ang="0">
                    <a:pos x="38" y="7"/>
                  </a:cxn>
                  <a:cxn ang="0">
                    <a:pos x="33" y="3"/>
                  </a:cxn>
                  <a:cxn ang="0">
                    <a:pos x="28" y="0"/>
                  </a:cxn>
                  <a:cxn ang="0">
                    <a:pos x="21" y="0"/>
                  </a:cxn>
                  <a:cxn ang="0">
                    <a:pos x="21" y="0"/>
                  </a:cxn>
                </a:cxnLst>
                <a:rect l="0" t="0" r="r" b="b"/>
                <a:pathLst>
                  <a:path w="42" h="42">
                    <a:moveTo>
                      <a:pt x="21" y="0"/>
                    </a:moveTo>
                    <a:lnTo>
                      <a:pt x="21" y="0"/>
                    </a:lnTo>
                    <a:lnTo>
                      <a:pt x="21" y="0"/>
                    </a:lnTo>
                    <a:lnTo>
                      <a:pt x="13" y="2"/>
                    </a:lnTo>
                    <a:lnTo>
                      <a:pt x="13" y="2"/>
                    </a:lnTo>
                    <a:lnTo>
                      <a:pt x="7" y="5"/>
                    </a:lnTo>
                    <a:lnTo>
                      <a:pt x="2" y="13"/>
                    </a:lnTo>
                    <a:lnTo>
                      <a:pt x="0" y="21"/>
                    </a:lnTo>
                    <a:lnTo>
                      <a:pt x="2" y="29"/>
                    </a:lnTo>
                    <a:lnTo>
                      <a:pt x="2" y="29"/>
                    </a:lnTo>
                    <a:lnTo>
                      <a:pt x="5" y="34"/>
                    </a:lnTo>
                    <a:lnTo>
                      <a:pt x="10" y="39"/>
                    </a:lnTo>
                    <a:lnTo>
                      <a:pt x="15" y="42"/>
                    </a:lnTo>
                    <a:lnTo>
                      <a:pt x="21" y="42"/>
                    </a:lnTo>
                    <a:lnTo>
                      <a:pt x="21" y="42"/>
                    </a:lnTo>
                    <a:lnTo>
                      <a:pt x="29" y="41"/>
                    </a:lnTo>
                    <a:lnTo>
                      <a:pt x="29" y="41"/>
                    </a:lnTo>
                    <a:lnTo>
                      <a:pt x="36" y="36"/>
                    </a:lnTo>
                    <a:lnTo>
                      <a:pt x="41" y="29"/>
                    </a:lnTo>
                    <a:lnTo>
                      <a:pt x="41" y="29"/>
                    </a:lnTo>
                    <a:lnTo>
                      <a:pt x="42" y="21"/>
                    </a:lnTo>
                    <a:lnTo>
                      <a:pt x="41" y="13"/>
                    </a:lnTo>
                    <a:lnTo>
                      <a:pt x="41" y="13"/>
                    </a:lnTo>
                    <a:lnTo>
                      <a:pt x="38" y="7"/>
                    </a:lnTo>
                    <a:lnTo>
                      <a:pt x="33" y="3"/>
                    </a:lnTo>
                    <a:lnTo>
                      <a:pt x="28" y="0"/>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294"/>
              <p:cNvSpPr>
                <a:spLocks/>
              </p:cNvSpPr>
              <p:nvPr/>
            </p:nvSpPr>
            <p:spPr bwMode="auto">
              <a:xfrm>
                <a:off x="4308475" y="3400425"/>
                <a:ext cx="30163" cy="28575"/>
              </a:xfrm>
              <a:custGeom>
                <a:avLst/>
                <a:gdLst/>
                <a:ahLst/>
                <a:cxnLst>
                  <a:cxn ang="0">
                    <a:pos x="19" y="38"/>
                  </a:cxn>
                  <a:cxn ang="0">
                    <a:pos x="19" y="38"/>
                  </a:cxn>
                  <a:cxn ang="0">
                    <a:pos x="13" y="36"/>
                  </a:cxn>
                  <a:cxn ang="0">
                    <a:pos x="8" y="35"/>
                  </a:cxn>
                  <a:cxn ang="0">
                    <a:pos x="5" y="31"/>
                  </a:cxn>
                  <a:cxn ang="0">
                    <a:pos x="1" y="27"/>
                  </a:cxn>
                  <a:cxn ang="0">
                    <a:pos x="1" y="27"/>
                  </a:cxn>
                  <a:cxn ang="0">
                    <a:pos x="0" y="18"/>
                  </a:cxn>
                  <a:cxn ang="0">
                    <a:pos x="1" y="12"/>
                  </a:cxn>
                  <a:cxn ang="0">
                    <a:pos x="6" y="5"/>
                  </a:cxn>
                  <a:cxn ang="0">
                    <a:pos x="11" y="2"/>
                  </a:cxn>
                  <a:cxn ang="0">
                    <a:pos x="11" y="2"/>
                  </a:cxn>
                  <a:cxn ang="0">
                    <a:pos x="19" y="0"/>
                  </a:cxn>
                  <a:cxn ang="0">
                    <a:pos x="19" y="0"/>
                  </a:cxn>
                  <a:cxn ang="0">
                    <a:pos x="24" y="0"/>
                  </a:cxn>
                  <a:cxn ang="0">
                    <a:pos x="29" y="4"/>
                  </a:cxn>
                  <a:cxn ang="0">
                    <a:pos x="34" y="7"/>
                  </a:cxn>
                  <a:cxn ang="0">
                    <a:pos x="36" y="12"/>
                  </a:cxn>
                  <a:cxn ang="0">
                    <a:pos x="36" y="12"/>
                  </a:cxn>
                  <a:cxn ang="0">
                    <a:pos x="37" y="18"/>
                  </a:cxn>
                  <a:cxn ang="0">
                    <a:pos x="36" y="27"/>
                  </a:cxn>
                  <a:cxn ang="0">
                    <a:pos x="32" y="31"/>
                  </a:cxn>
                  <a:cxn ang="0">
                    <a:pos x="26" y="36"/>
                  </a:cxn>
                  <a:cxn ang="0">
                    <a:pos x="26" y="36"/>
                  </a:cxn>
                  <a:cxn ang="0">
                    <a:pos x="19" y="38"/>
                  </a:cxn>
                  <a:cxn ang="0">
                    <a:pos x="19" y="38"/>
                  </a:cxn>
                </a:cxnLst>
                <a:rect l="0" t="0" r="r" b="b"/>
                <a:pathLst>
                  <a:path w="37" h="38">
                    <a:moveTo>
                      <a:pt x="19" y="38"/>
                    </a:moveTo>
                    <a:lnTo>
                      <a:pt x="19" y="38"/>
                    </a:lnTo>
                    <a:lnTo>
                      <a:pt x="13" y="36"/>
                    </a:lnTo>
                    <a:lnTo>
                      <a:pt x="8" y="35"/>
                    </a:lnTo>
                    <a:lnTo>
                      <a:pt x="5" y="31"/>
                    </a:lnTo>
                    <a:lnTo>
                      <a:pt x="1" y="27"/>
                    </a:lnTo>
                    <a:lnTo>
                      <a:pt x="1" y="27"/>
                    </a:lnTo>
                    <a:lnTo>
                      <a:pt x="0" y="18"/>
                    </a:lnTo>
                    <a:lnTo>
                      <a:pt x="1" y="12"/>
                    </a:lnTo>
                    <a:lnTo>
                      <a:pt x="6" y="5"/>
                    </a:lnTo>
                    <a:lnTo>
                      <a:pt x="11" y="2"/>
                    </a:lnTo>
                    <a:lnTo>
                      <a:pt x="11" y="2"/>
                    </a:lnTo>
                    <a:lnTo>
                      <a:pt x="19" y="0"/>
                    </a:lnTo>
                    <a:lnTo>
                      <a:pt x="19" y="0"/>
                    </a:lnTo>
                    <a:lnTo>
                      <a:pt x="24" y="0"/>
                    </a:lnTo>
                    <a:lnTo>
                      <a:pt x="29" y="4"/>
                    </a:lnTo>
                    <a:lnTo>
                      <a:pt x="34" y="7"/>
                    </a:lnTo>
                    <a:lnTo>
                      <a:pt x="36" y="12"/>
                    </a:lnTo>
                    <a:lnTo>
                      <a:pt x="36" y="12"/>
                    </a:lnTo>
                    <a:lnTo>
                      <a:pt x="37" y="18"/>
                    </a:lnTo>
                    <a:lnTo>
                      <a:pt x="36" y="27"/>
                    </a:lnTo>
                    <a:lnTo>
                      <a:pt x="32" y="31"/>
                    </a:lnTo>
                    <a:lnTo>
                      <a:pt x="26" y="36"/>
                    </a:lnTo>
                    <a:lnTo>
                      <a:pt x="26" y="36"/>
                    </a:lnTo>
                    <a:lnTo>
                      <a:pt x="19" y="38"/>
                    </a:lnTo>
                    <a:lnTo>
                      <a:pt x="19" y="38"/>
                    </a:lnTo>
                    <a:close/>
                  </a:path>
                </a:pathLst>
              </a:custGeom>
              <a:solidFill>
                <a:srgbClr val="E3C62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3295"/>
              <p:cNvSpPr>
                <a:spLocks noEditPoints="1"/>
              </p:cNvSpPr>
              <p:nvPr/>
            </p:nvSpPr>
            <p:spPr bwMode="auto">
              <a:xfrm>
                <a:off x="4308475" y="3397250"/>
                <a:ext cx="33338" cy="34925"/>
              </a:xfrm>
              <a:custGeom>
                <a:avLst/>
                <a:gdLst/>
                <a:ahLst/>
                <a:cxnLst>
                  <a:cxn ang="0">
                    <a:pos x="21" y="7"/>
                  </a:cxn>
                  <a:cxn ang="0">
                    <a:pos x="21" y="7"/>
                  </a:cxn>
                  <a:cxn ang="0">
                    <a:pos x="26" y="7"/>
                  </a:cxn>
                  <a:cxn ang="0">
                    <a:pos x="30" y="8"/>
                  </a:cxn>
                  <a:cxn ang="0">
                    <a:pos x="33" y="12"/>
                  </a:cxn>
                  <a:cxn ang="0">
                    <a:pos x="36" y="17"/>
                  </a:cxn>
                  <a:cxn ang="0">
                    <a:pos x="36" y="17"/>
                  </a:cxn>
                  <a:cxn ang="0">
                    <a:pos x="36" y="21"/>
                  </a:cxn>
                  <a:cxn ang="0">
                    <a:pos x="36" y="28"/>
                  </a:cxn>
                  <a:cxn ang="0">
                    <a:pos x="33" y="33"/>
                  </a:cxn>
                  <a:cxn ang="0">
                    <a:pos x="26" y="36"/>
                  </a:cxn>
                  <a:cxn ang="0">
                    <a:pos x="26" y="36"/>
                  </a:cxn>
                  <a:cxn ang="0">
                    <a:pos x="21" y="38"/>
                  </a:cxn>
                  <a:cxn ang="0">
                    <a:pos x="21" y="38"/>
                  </a:cxn>
                  <a:cxn ang="0">
                    <a:pos x="17" y="36"/>
                  </a:cxn>
                  <a:cxn ang="0">
                    <a:pos x="12" y="34"/>
                  </a:cxn>
                  <a:cxn ang="0">
                    <a:pos x="8" y="31"/>
                  </a:cxn>
                  <a:cxn ang="0">
                    <a:pos x="7" y="28"/>
                  </a:cxn>
                  <a:cxn ang="0">
                    <a:pos x="7" y="28"/>
                  </a:cxn>
                  <a:cxn ang="0">
                    <a:pos x="5" y="21"/>
                  </a:cxn>
                  <a:cxn ang="0">
                    <a:pos x="7" y="17"/>
                  </a:cxn>
                  <a:cxn ang="0">
                    <a:pos x="10" y="10"/>
                  </a:cxn>
                  <a:cxn ang="0">
                    <a:pos x="15" y="7"/>
                  </a:cxn>
                  <a:cxn ang="0">
                    <a:pos x="15" y="7"/>
                  </a:cxn>
                  <a:cxn ang="0">
                    <a:pos x="21" y="7"/>
                  </a:cxn>
                  <a:cxn ang="0">
                    <a:pos x="21" y="0"/>
                  </a:cxn>
                  <a:cxn ang="0">
                    <a:pos x="21" y="0"/>
                  </a:cxn>
                  <a:cxn ang="0">
                    <a:pos x="21" y="0"/>
                  </a:cxn>
                  <a:cxn ang="0">
                    <a:pos x="13" y="2"/>
                  </a:cxn>
                  <a:cxn ang="0">
                    <a:pos x="13" y="2"/>
                  </a:cxn>
                  <a:cxn ang="0">
                    <a:pos x="5" y="7"/>
                  </a:cxn>
                  <a:cxn ang="0">
                    <a:pos x="2" y="13"/>
                  </a:cxn>
                  <a:cxn ang="0">
                    <a:pos x="0" y="21"/>
                  </a:cxn>
                  <a:cxn ang="0">
                    <a:pos x="2" y="30"/>
                  </a:cxn>
                  <a:cxn ang="0">
                    <a:pos x="2" y="30"/>
                  </a:cxn>
                  <a:cxn ang="0">
                    <a:pos x="5" y="36"/>
                  </a:cxn>
                  <a:cxn ang="0">
                    <a:pos x="8" y="39"/>
                  </a:cxn>
                  <a:cxn ang="0">
                    <a:pos x="15" y="43"/>
                  </a:cxn>
                  <a:cxn ang="0">
                    <a:pos x="21" y="44"/>
                  </a:cxn>
                  <a:cxn ang="0">
                    <a:pos x="21" y="44"/>
                  </a:cxn>
                  <a:cxn ang="0">
                    <a:pos x="30" y="43"/>
                  </a:cxn>
                  <a:cxn ang="0">
                    <a:pos x="30" y="43"/>
                  </a:cxn>
                  <a:cxn ang="0">
                    <a:pos x="36" y="38"/>
                  </a:cxn>
                  <a:cxn ang="0">
                    <a:pos x="41" y="30"/>
                  </a:cxn>
                  <a:cxn ang="0">
                    <a:pos x="43" y="21"/>
                  </a:cxn>
                  <a:cxn ang="0">
                    <a:pos x="41" y="13"/>
                  </a:cxn>
                  <a:cxn ang="0">
                    <a:pos x="41" y="13"/>
                  </a:cxn>
                  <a:cxn ang="0">
                    <a:pos x="38" y="8"/>
                  </a:cxn>
                  <a:cxn ang="0">
                    <a:pos x="33" y="3"/>
                  </a:cxn>
                  <a:cxn ang="0">
                    <a:pos x="28" y="2"/>
                  </a:cxn>
                  <a:cxn ang="0">
                    <a:pos x="21" y="0"/>
                  </a:cxn>
                  <a:cxn ang="0">
                    <a:pos x="21" y="0"/>
                  </a:cxn>
                </a:cxnLst>
                <a:rect l="0" t="0" r="r" b="b"/>
                <a:pathLst>
                  <a:path w="43" h="44">
                    <a:moveTo>
                      <a:pt x="21" y="7"/>
                    </a:moveTo>
                    <a:lnTo>
                      <a:pt x="21" y="7"/>
                    </a:lnTo>
                    <a:lnTo>
                      <a:pt x="26" y="7"/>
                    </a:lnTo>
                    <a:lnTo>
                      <a:pt x="30" y="8"/>
                    </a:lnTo>
                    <a:lnTo>
                      <a:pt x="33" y="12"/>
                    </a:lnTo>
                    <a:lnTo>
                      <a:pt x="36" y="17"/>
                    </a:lnTo>
                    <a:lnTo>
                      <a:pt x="36" y="17"/>
                    </a:lnTo>
                    <a:lnTo>
                      <a:pt x="36" y="21"/>
                    </a:lnTo>
                    <a:lnTo>
                      <a:pt x="36" y="28"/>
                    </a:lnTo>
                    <a:lnTo>
                      <a:pt x="33" y="33"/>
                    </a:lnTo>
                    <a:lnTo>
                      <a:pt x="26" y="36"/>
                    </a:lnTo>
                    <a:lnTo>
                      <a:pt x="26" y="36"/>
                    </a:lnTo>
                    <a:lnTo>
                      <a:pt x="21" y="38"/>
                    </a:lnTo>
                    <a:lnTo>
                      <a:pt x="21" y="38"/>
                    </a:lnTo>
                    <a:lnTo>
                      <a:pt x="17" y="36"/>
                    </a:lnTo>
                    <a:lnTo>
                      <a:pt x="12" y="34"/>
                    </a:lnTo>
                    <a:lnTo>
                      <a:pt x="8" y="31"/>
                    </a:lnTo>
                    <a:lnTo>
                      <a:pt x="7" y="28"/>
                    </a:lnTo>
                    <a:lnTo>
                      <a:pt x="7" y="28"/>
                    </a:lnTo>
                    <a:lnTo>
                      <a:pt x="5" y="21"/>
                    </a:lnTo>
                    <a:lnTo>
                      <a:pt x="7" y="17"/>
                    </a:lnTo>
                    <a:lnTo>
                      <a:pt x="10" y="10"/>
                    </a:lnTo>
                    <a:lnTo>
                      <a:pt x="15" y="7"/>
                    </a:lnTo>
                    <a:lnTo>
                      <a:pt x="15" y="7"/>
                    </a:lnTo>
                    <a:lnTo>
                      <a:pt x="21" y="7"/>
                    </a:lnTo>
                    <a:close/>
                    <a:moveTo>
                      <a:pt x="21" y="0"/>
                    </a:moveTo>
                    <a:lnTo>
                      <a:pt x="21" y="0"/>
                    </a:lnTo>
                    <a:lnTo>
                      <a:pt x="21" y="0"/>
                    </a:lnTo>
                    <a:lnTo>
                      <a:pt x="13" y="2"/>
                    </a:lnTo>
                    <a:lnTo>
                      <a:pt x="13" y="2"/>
                    </a:lnTo>
                    <a:lnTo>
                      <a:pt x="5" y="7"/>
                    </a:lnTo>
                    <a:lnTo>
                      <a:pt x="2" y="13"/>
                    </a:lnTo>
                    <a:lnTo>
                      <a:pt x="0" y="21"/>
                    </a:lnTo>
                    <a:lnTo>
                      <a:pt x="2" y="30"/>
                    </a:lnTo>
                    <a:lnTo>
                      <a:pt x="2" y="30"/>
                    </a:lnTo>
                    <a:lnTo>
                      <a:pt x="5" y="36"/>
                    </a:lnTo>
                    <a:lnTo>
                      <a:pt x="8" y="39"/>
                    </a:lnTo>
                    <a:lnTo>
                      <a:pt x="15" y="43"/>
                    </a:lnTo>
                    <a:lnTo>
                      <a:pt x="21" y="44"/>
                    </a:lnTo>
                    <a:lnTo>
                      <a:pt x="21" y="44"/>
                    </a:lnTo>
                    <a:lnTo>
                      <a:pt x="30" y="43"/>
                    </a:lnTo>
                    <a:lnTo>
                      <a:pt x="30" y="43"/>
                    </a:lnTo>
                    <a:lnTo>
                      <a:pt x="36" y="38"/>
                    </a:lnTo>
                    <a:lnTo>
                      <a:pt x="41" y="30"/>
                    </a:lnTo>
                    <a:lnTo>
                      <a:pt x="43" y="21"/>
                    </a:lnTo>
                    <a:lnTo>
                      <a:pt x="41" y="13"/>
                    </a:lnTo>
                    <a:lnTo>
                      <a:pt x="41" y="13"/>
                    </a:lnTo>
                    <a:lnTo>
                      <a:pt x="38" y="8"/>
                    </a:lnTo>
                    <a:lnTo>
                      <a:pt x="33" y="3"/>
                    </a:lnTo>
                    <a:lnTo>
                      <a:pt x="28"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3296"/>
              <p:cNvSpPr>
                <a:spLocks/>
              </p:cNvSpPr>
              <p:nvPr/>
            </p:nvSpPr>
            <p:spPr bwMode="auto">
              <a:xfrm>
                <a:off x="4311650" y="3402012"/>
                <a:ext cx="25400" cy="25400"/>
              </a:xfrm>
              <a:custGeom>
                <a:avLst/>
                <a:gdLst/>
                <a:ahLst/>
                <a:cxnLst>
                  <a:cxn ang="0">
                    <a:pos x="16" y="0"/>
                  </a:cxn>
                  <a:cxn ang="0">
                    <a:pos x="16" y="0"/>
                  </a:cxn>
                  <a:cxn ang="0">
                    <a:pos x="21" y="0"/>
                  </a:cxn>
                  <a:cxn ang="0">
                    <a:pos x="25" y="1"/>
                  </a:cxn>
                  <a:cxn ang="0">
                    <a:pos x="28" y="5"/>
                  </a:cxn>
                  <a:cxn ang="0">
                    <a:pos x="31" y="10"/>
                  </a:cxn>
                  <a:cxn ang="0">
                    <a:pos x="31" y="10"/>
                  </a:cxn>
                  <a:cxn ang="0">
                    <a:pos x="31" y="14"/>
                  </a:cxn>
                  <a:cxn ang="0">
                    <a:pos x="31" y="21"/>
                  </a:cxn>
                  <a:cxn ang="0">
                    <a:pos x="28" y="26"/>
                  </a:cxn>
                  <a:cxn ang="0">
                    <a:pos x="21" y="29"/>
                  </a:cxn>
                  <a:cxn ang="0">
                    <a:pos x="21" y="29"/>
                  </a:cxn>
                  <a:cxn ang="0">
                    <a:pos x="16" y="31"/>
                  </a:cxn>
                  <a:cxn ang="0">
                    <a:pos x="16" y="31"/>
                  </a:cxn>
                  <a:cxn ang="0">
                    <a:pos x="12" y="29"/>
                  </a:cxn>
                  <a:cxn ang="0">
                    <a:pos x="7" y="27"/>
                  </a:cxn>
                  <a:cxn ang="0">
                    <a:pos x="3" y="24"/>
                  </a:cxn>
                  <a:cxn ang="0">
                    <a:pos x="2" y="21"/>
                  </a:cxn>
                  <a:cxn ang="0">
                    <a:pos x="2" y="21"/>
                  </a:cxn>
                  <a:cxn ang="0">
                    <a:pos x="0" y="14"/>
                  </a:cxn>
                  <a:cxn ang="0">
                    <a:pos x="2" y="10"/>
                  </a:cxn>
                  <a:cxn ang="0">
                    <a:pos x="5" y="3"/>
                  </a:cxn>
                  <a:cxn ang="0">
                    <a:pos x="10" y="0"/>
                  </a:cxn>
                  <a:cxn ang="0">
                    <a:pos x="10" y="0"/>
                  </a:cxn>
                  <a:cxn ang="0">
                    <a:pos x="16" y="0"/>
                  </a:cxn>
                </a:cxnLst>
                <a:rect l="0" t="0" r="r" b="b"/>
                <a:pathLst>
                  <a:path w="31" h="31">
                    <a:moveTo>
                      <a:pt x="16" y="0"/>
                    </a:moveTo>
                    <a:lnTo>
                      <a:pt x="16" y="0"/>
                    </a:lnTo>
                    <a:lnTo>
                      <a:pt x="21" y="0"/>
                    </a:lnTo>
                    <a:lnTo>
                      <a:pt x="25" y="1"/>
                    </a:lnTo>
                    <a:lnTo>
                      <a:pt x="28" y="5"/>
                    </a:lnTo>
                    <a:lnTo>
                      <a:pt x="31" y="10"/>
                    </a:lnTo>
                    <a:lnTo>
                      <a:pt x="31" y="10"/>
                    </a:lnTo>
                    <a:lnTo>
                      <a:pt x="31" y="14"/>
                    </a:lnTo>
                    <a:lnTo>
                      <a:pt x="31" y="21"/>
                    </a:lnTo>
                    <a:lnTo>
                      <a:pt x="28" y="26"/>
                    </a:lnTo>
                    <a:lnTo>
                      <a:pt x="21" y="29"/>
                    </a:lnTo>
                    <a:lnTo>
                      <a:pt x="21" y="29"/>
                    </a:lnTo>
                    <a:lnTo>
                      <a:pt x="16" y="31"/>
                    </a:lnTo>
                    <a:lnTo>
                      <a:pt x="16" y="31"/>
                    </a:lnTo>
                    <a:lnTo>
                      <a:pt x="12" y="29"/>
                    </a:lnTo>
                    <a:lnTo>
                      <a:pt x="7" y="27"/>
                    </a:lnTo>
                    <a:lnTo>
                      <a:pt x="3" y="24"/>
                    </a:lnTo>
                    <a:lnTo>
                      <a:pt x="2" y="21"/>
                    </a:lnTo>
                    <a:lnTo>
                      <a:pt x="2" y="21"/>
                    </a:lnTo>
                    <a:lnTo>
                      <a:pt x="0" y="14"/>
                    </a:lnTo>
                    <a:lnTo>
                      <a:pt x="2" y="10"/>
                    </a:lnTo>
                    <a:lnTo>
                      <a:pt x="5" y="3"/>
                    </a:lnTo>
                    <a:lnTo>
                      <a:pt x="10" y="0"/>
                    </a:lnTo>
                    <a:lnTo>
                      <a:pt x="10" y="0"/>
                    </a:lnTo>
                    <a:lnTo>
                      <a:pt x="16"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3297"/>
              <p:cNvSpPr>
                <a:spLocks/>
              </p:cNvSpPr>
              <p:nvPr/>
            </p:nvSpPr>
            <p:spPr bwMode="auto">
              <a:xfrm>
                <a:off x="4308475" y="3397250"/>
                <a:ext cx="33338" cy="34925"/>
              </a:xfrm>
              <a:custGeom>
                <a:avLst/>
                <a:gdLst/>
                <a:ahLst/>
                <a:cxnLst>
                  <a:cxn ang="0">
                    <a:pos x="21" y="0"/>
                  </a:cxn>
                  <a:cxn ang="0">
                    <a:pos x="21" y="0"/>
                  </a:cxn>
                  <a:cxn ang="0">
                    <a:pos x="21" y="0"/>
                  </a:cxn>
                  <a:cxn ang="0">
                    <a:pos x="13" y="2"/>
                  </a:cxn>
                  <a:cxn ang="0">
                    <a:pos x="13" y="2"/>
                  </a:cxn>
                  <a:cxn ang="0">
                    <a:pos x="5" y="7"/>
                  </a:cxn>
                  <a:cxn ang="0">
                    <a:pos x="2" y="13"/>
                  </a:cxn>
                  <a:cxn ang="0">
                    <a:pos x="0" y="21"/>
                  </a:cxn>
                  <a:cxn ang="0">
                    <a:pos x="2" y="30"/>
                  </a:cxn>
                  <a:cxn ang="0">
                    <a:pos x="2" y="30"/>
                  </a:cxn>
                  <a:cxn ang="0">
                    <a:pos x="5" y="36"/>
                  </a:cxn>
                  <a:cxn ang="0">
                    <a:pos x="8" y="39"/>
                  </a:cxn>
                  <a:cxn ang="0">
                    <a:pos x="15" y="43"/>
                  </a:cxn>
                  <a:cxn ang="0">
                    <a:pos x="21" y="44"/>
                  </a:cxn>
                  <a:cxn ang="0">
                    <a:pos x="21" y="44"/>
                  </a:cxn>
                  <a:cxn ang="0">
                    <a:pos x="30" y="43"/>
                  </a:cxn>
                  <a:cxn ang="0">
                    <a:pos x="30" y="43"/>
                  </a:cxn>
                  <a:cxn ang="0">
                    <a:pos x="36" y="38"/>
                  </a:cxn>
                  <a:cxn ang="0">
                    <a:pos x="41" y="30"/>
                  </a:cxn>
                  <a:cxn ang="0">
                    <a:pos x="43" y="21"/>
                  </a:cxn>
                  <a:cxn ang="0">
                    <a:pos x="41" y="13"/>
                  </a:cxn>
                  <a:cxn ang="0">
                    <a:pos x="41" y="13"/>
                  </a:cxn>
                  <a:cxn ang="0">
                    <a:pos x="38" y="8"/>
                  </a:cxn>
                  <a:cxn ang="0">
                    <a:pos x="33" y="3"/>
                  </a:cxn>
                  <a:cxn ang="0">
                    <a:pos x="28" y="2"/>
                  </a:cxn>
                  <a:cxn ang="0">
                    <a:pos x="21" y="0"/>
                  </a:cxn>
                  <a:cxn ang="0">
                    <a:pos x="21" y="0"/>
                  </a:cxn>
                </a:cxnLst>
                <a:rect l="0" t="0" r="r" b="b"/>
                <a:pathLst>
                  <a:path w="43" h="44">
                    <a:moveTo>
                      <a:pt x="21" y="0"/>
                    </a:moveTo>
                    <a:lnTo>
                      <a:pt x="21" y="0"/>
                    </a:lnTo>
                    <a:lnTo>
                      <a:pt x="21" y="0"/>
                    </a:lnTo>
                    <a:lnTo>
                      <a:pt x="13" y="2"/>
                    </a:lnTo>
                    <a:lnTo>
                      <a:pt x="13" y="2"/>
                    </a:lnTo>
                    <a:lnTo>
                      <a:pt x="5" y="7"/>
                    </a:lnTo>
                    <a:lnTo>
                      <a:pt x="2" y="13"/>
                    </a:lnTo>
                    <a:lnTo>
                      <a:pt x="0" y="21"/>
                    </a:lnTo>
                    <a:lnTo>
                      <a:pt x="2" y="30"/>
                    </a:lnTo>
                    <a:lnTo>
                      <a:pt x="2" y="30"/>
                    </a:lnTo>
                    <a:lnTo>
                      <a:pt x="5" y="36"/>
                    </a:lnTo>
                    <a:lnTo>
                      <a:pt x="8" y="39"/>
                    </a:lnTo>
                    <a:lnTo>
                      <a:pt x="15" y="43"/>
                    </a:lnTo>
                    <a:lnTo>
                      <a:pt x="21" y="44"/>
                    </a:lnTo>
                    <a:lnTo>
                      <a:pt x="21" y="44"/>
                    </a:lnTo>
                    <a:lnTo>
                      <a:pt x="30" y="43"/>
                    </a:lnTo>
                    <a:lnTo>
                      <a:pt x="30" y="43"/>
                    </a:lnTo>
                    <a:lnTo>
                      <a:pt x="36" y="38"/>
                    </a:lnTo>
                    <a:lnTo>
                      <a:pt x="41" y="30"/>
                    </a:lnTo>
                    <a:lnTo>
                      <a:pt x="43" y="21"/>
                    </a:lnTo>
                    <a:lnTo>
                      <a:pt x="41" y="13"/>
                    </a:lnTo>
                    <a:lnTo>
                      <a:pt x="41" y="13"/>
                    </a:lnTo>
                    <a:lnTo>
                      <a:pt x="38" y="8"/>
                    </a:lnTo>
                    <a:lnTo>
                      <a:pt x="33" y="3"/>
                    </a:lnTo>
                    <a:lnTo>
                      <a:pt x="28"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3298"/>
              <p:cNvSpPr>
                <a:spLocks/>
              </p:cNvSpPr>
              <p:nvPr/>
            </p:nvSpPr>
            <p:spPr bwMode="auto">
              <a:xfrm>
                <a:off x="4389437" y="3367087"/>
                <a:ext cx="30163" cy="28575"/>
              </a:xfrm>
              <a:custGeom>
                <a:avLst/>
                <a:gdLst/>
                <a:ahLst/>
                <a:cxnLst>
                  <a:cxn ang="0">
                    <a:pos x="19" y="38"/>
                  </a:cxn>
                  <a:cxn ang="0">
                    <a:pos x="19" y="38"/>
                  </a:cxn>
                  <a:cxn ang="0">
                    <a:pos x="15" y="38"/>
                  </a:cxn>
                  <a:cxn ang="0">
                    <a:pos x="10" y="34"/>
                  </a:cxn>
                  <a:cxn ang="0">
                    <a:pos x="5" y="31"/>
                  </a:cxn>
                  <a:cxn ang="0">
                    <a:pos x="1" y="26"/>
                  </a:cxn>
                  <a:cxn ang="0">
                    <a:pos x="1" y="26"/>
                  </a:cxn>
                  <a:cxn ang="0">
                    <a:pos x="0" y="18"/>
                  </a:cxn>
                  <a:cxn ang="0">
                    <a:pos x="1" y="12"/>
                  </a:cxn>
                  <a:cxn ang="0">
                    <a:pos x="6" y="5"/>
                  </a:cxn>
                  <a:cxn ang="0">
                    <a:pos x="13" y="2"/>
                  </a:cxn>
                  <a:cxn ang="0">
                    <a:pos x="13" y="2"/>
                  </a:cxn>
                  <a:cxn ang="0">
                    <a:pos x="19" y="0"/>
                  </a:cxn>
                  <a:cxn ang="0">
                    <a:pos x="19" y="0"/>
                  </a:cxn>
                  <a:cxn ang="0">
                    <a:pos x="24" y="2"/>
                  </a:cxn>
                  <a:cxn ang="0">
                    <a:pos x="29" y="3"/>
                  </a:cxn>
                  <a:cxn ang="0">
                    <a:pos x="34" y="7"/>
                  </a:cxn>
                  <a:cxn ang="0">
                    <a:pos x="36" y="12"/>
                  </a:cxn>
                  <a:cxn ang="0">
                    <a:pos x="36" y="12"/>
                  </a:cxn>
                  <a:cxn ang="0">
                    <a:pos x="37" y="20"/>
                  </a:cxn>
                  <a:cxn ang="0">
                    <a:pos x="36" y="26"/>
                  </a:cxn>
                  <a:cxn ang="0">
                    <a:pos x="36" y="26"/>
                  </a:cxn>
                  <a:cxn ang="0">
                    <a:pos x="32" y="33"/>
                  </a:cxn>
                  <a:cxn ang="0">
                    <a:pos x="26" y="36"/>
                  </a:cxn>
                  <a:cxn ang="0">
                    <a:pos x="26" y="36"/>
                  </a:cxn>
                  <a:cxn ang="0">
                    <a:pos x="19" y="38"/>
                  </a:cxn>
                  <a:cxn ang="0">
                    <a:pos x="19" y="38"/>
                  </a:cxn>
                </a:cxnLst>
                <a:rect l="0" t="0" r="r" b="b"/>
                <a:pathLst>
                  <a:path w="37" h="38">
                    <a:moveTo>
                      <a:pt x="19" y="38"/>
                    </a:moveTo>
                    <a:lnTo>
                      <a:pt x="19" y="38"/>
                    </a:lnTo>
                    <a:lnTo>
                      <a:pt x="15" y="38"/>
                    </a:lnTo>
                    <a:lnTo>
                      <a:pt x="10" y="34"/>
                    </a:lnTo>
                    <a:lnTo>
                      <a:pt x="5" y="31"/>
                    </a:lnTo>
                    <a:lnTo>
                      <a:pt x="1" y="26"/>
                    </a:lnTo>
                    <a:lnTo>
                      <a:pt x="1" y="26"/>
                    </a:lnTo>
                    <a:lnTo>
                      <a:pt x="0" y="18"/>
                    </a:lnTo>
                    <a:lnTo>
                      <a:pt x="1" y="12"/>
                    </a:lnTo>
                    <a:lnTo>
                      <a:pt x="6" y="5"/>
                    </a:lnTo>
                    <a:lnTo>
                      <a:pt x="13" y="2"/>
                    </a:lnTo>
                    <a:lnTo>
                      <a:pt x="13" y="2"/>
                    </a:lnTo>
                    <a:lnTo>
                      <a:pt x="19" y="0"/>
                    </a:lnTo>
                    <a:lnTo>
                      <a:pt x="19" y="0"/>
                    </a:lnTo>
                    <a:lnTo>
                      <a:pt x="24" y="2"/>
                    </a:lnTo>
                    <a:lnTo>
                      <a:pt x="29" y="3"/>
                    </a:lnTo>
                    <a:lnTo>
                      <a:pt x="34" y="7"/>
                    </a:lnTo>
                    <a:lnTo>
                      <a:pt x="36" y="12"/>
                    </a:lnTo>
                    <a:lnTo>
                      <a:pt x="36" y="12"/>
                    </a:lnTo>
                    <a:lnTo>
                      <a:pt x="37" y="20"/>
                    </a:lnTo>
                    <a:lnTo>
                      <a:pt x="36" y="26"/>
                    </a:lnTo>
                    <a:lnTo>
                      <a:pt x="36" y="26"/>
                    </a:lnTo>
                    <a:lnTo>
                      <a:pt x="32" y="33"/>
                    </a:lnTo>
                    <a:lnTo>
                      <a:pt x="26" y="36"/>
                    </a:lnTo>
                    <a:lnTo>
                      <a:pt x="26" y="36"/>
                    </a:lnTo>
                    <a:lnTo>
                      <a:pt x="19" y="38"/>
                    </a:lnTo>
                    <a:lnTo>
                      <a:pt x="19" y="38"/>
                    </a:lnTo>
                    <a:close/>
                  </a:path>
                </a:pathLst>
              </a:custGeom>
              <a:solidFill>
                <a:srgbClr val="56997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3299"/>
              <p:cNvSpPr>
                <a:spLocks noEditPoints="1"/>
              </p:cNvSpPr>
              <p:nvPr/>
            </p:nvSpPr>
            <p:spPr bwMode="auto">
              <a:xfrm>
                <a:off x="4387850" y="3363912"/>
                <a:ext cx="33338" cy="34925"/>
              </a:xfrm>
              <a:custGeom>
                <a:avLst/>
                <a:gdLst/>
                <a:ahLst/>
                <a:cxnLst>
                  <a:cxn ang="0">
                    <a:pos x="21" y="6"/>
                  </a:cxn>
                  <a:cxn ang="0">
                    <a:pos x="21" y="6"/>
                  </a:cxn>
                  <a:cxn ang="0">
                    <a:pos x="26" y="6"/>
                  </a:cxn>
                  <a:cxn ang="0">
                    <a:pos x="30" y="8"/>
                  </a:cxn>
                  <a:cxn ang="0">
                    <a:pos x="33" y="11"/>
                  </a:cxn>
                  <a:cxn ang="0">
                    <a:pos x="36" y="16"/>
                  </a:cxn>
                  <a:cxn ang="0">
                    <a:pos x="36" y="16"/>
                  </a:cxn>
                  <a:cxn ang="0">
                    <a:pos x="38" y="23"/>
                  </a:cxn>
                  <a:cxn ang="0">
                    <a:pos x="36" y="28"/>
                  </a:cxn>
                  <a:cxn ang="0">
                    <a:pos x="33" y="32"/>
                  </a:cxn>
                  <a:cxn ang="0">
                    <a:pos x="28" y="36"/>
                  </a:cxn>
                  <a:cxn ang="0">
                    <a:pos x="28" y="36"/>
                  </a:cxn>
                  <a:cxn ang="0">
                    <a:pos x="21" y="37"/>
                  </a:cxn>
                  <a:cxn ang="0">
                    <a:pos x="21" y="37"/>
                  </a:cxn>
                  <a:cxn ang="0">
                    <a:pos x="17" y="37"/>
                  </a:cxn>
                  <a:cxn ang="0">
                    <a:pos x="13" y="36"/>
                  </a:cxn>
                  <a:cxn ang="0">
                    <a:pos x="10" y="32"/>
                  </a:cxn>
                  <a:cxn ang="0">
                    <a:pos x="7" y="28"/>
                  </a:cxn>
                  <a:cxn ang="0">
                    <a:pos x="7" y="28"/>
                  </a:cxn>
                  <a:cxn ang="0">
                    <a:pos x="5" y="21"/>
                  </a:cxn>
                  <a:cxn ang="0">
                    <a:pos x="7" y="16"/>
                  </a:cxn>
                  <a:cxn ang="0">
                    <a:pos x="10" y="11"/>
                  </a:cxn>
                  <a:cxn ang="0">
                    <a:pos x="15" y="8"/>
                  </a:cxn>
                  <a:cxn ang="0">
                    <a:pos x="15" y="8"/>
                  </a:cxn>
                  <a:cxn ang="0">
                    <a:pos x="21" y="6"/>
                  </a:cxn>
                  <a:cxn ang="0">
                    <a:pos x="21" y="0"/>
                  </a:cxn>
                  <a:cxn ang="0">
                    <a:pos x="21" y="0"/>
                  </a:cxn>
                  <a:cxn ang="0">
                    <a:pos x="21" y="0"/>
                  </a:cxn>
                  <a:cxn ang="0">
                    <a:pos x="13" y="2"/>
                  </a:cxn>
                  <a:cxn ang="0">
                    <a:pos x="13" y="2"/>
                  </a:cxn>
                  <a:cxn ang="0">
                    <a:pos x="5" y="6"/>
                  </a:cxn>
                  <a:cxn ang="0">
                    <a:pos x="2" y="13"/>
                  </a:cxn>
                  <a:cxn ang="0">
                    <a:pos x="0" y="21"/>
                  </a:cxn>
                  <a:cxn ang="0">
                    <a:pos x="2" y="31"/>
                  </a:cxn>
                  <a:cxn ang="0">
                    <a:pos x="2" y="31"/>
                  </a:cxn>
                  <a:cxn ang="0">
                    <a:pos x="5" y="36"/>
                  </a:cxn>
                  <a:cxn ang="0">
                    <a:pos x="10" y="41"/>
                  </a:cxn>
                  <a:cxn ang="0">
                    <a:pos x="15" y="42"/>
                  </a:cxn>
                  <a:cxn ang="0">
                    <a:pos x="21" y="44"/>
                  </a:cxn>
                  <a:cxn ang="0">
                    <a:pos x="21" y="44"/>
                  </a:cxn>
                  <a:cxn ang="0">
                    <a:pos x="30" y="42"/>
                  </a:cxn>
                  <a:cxn ang="0">
                    <a:pos x="30" y="42"/>
                  </a:cxn>
                  <a:cxn ang="0">
                    <a:pos x="36" y="37"/>
                  </a:cxn>
                  <a:cxn ang="0">
                    <a:pos x="41" y="31"/>
                  </a:cxn>
                  <a:cxn ang="0">
                    <a:pos x="41" y="31"/>
                  </a:cxn>
                  <a:cxn ang="0">
                    <a:pos x="43" y="23"/>
                  </a:cxn>
                  <a:cxn ang="0">
                    <a:pos x="41" y="13"/>
                  </a:cxn>
                  <a:cxn ang="0">
                    <a:pos x="41" y="13"/>
                  </a:cxn>
                  <a:cxn ang="0">
                    <a:pos x="38" y="8"/>
                  </a:cxn>
                  <a:cxn ang="0">
                    <a:pos x="33" y="3"/>
                  </a:cxn>
                  <a:cxn ang="0">
                    <a:pos x="28" y="2"/>
                  </a:cxn>
                  <a:cxn ang="0">
                    <a:pos x="21" y="0"/>
                  </a:cxn>
                  <a:cxn ang="0">
                    <a:pos x="21" y="0"/>
                  </a:cxn>
                </a:cxnLst>
                <a:rect l="0" t="0" r="r" b="b"/>
                <a:pathLst>
                  <a:path w="43" h="44">
                    <a:moveTo>
                      <a:pt x="21" y="6"/>
                    </a:moveTo>
                    <a:lnTo>
                      <a:pt x="21" y="6"/>
                    </a:lnTo>
                    <a:lnTo>
                      <a:pt x="26" y="6"/>
                    </a:lnTo>
                    <a:lnTo>
                      <a:pt x="30" y="8"/>
                    </a:lnTo>
                    <a:lnTo>
                      <a:pt x="33" y="11"/>
                    </a:lnTo>
                    <a:lnTo>
                      <a:pt x="36" y="16"/>
                    </a:lnTo>
                    <a:lnTo>
                      <a:pt x="36" y="16"/>
                    </a:lnTo>
                    <a:lnTo>
                      <a:pt x="38" y="23"/>
                    </a:lnTo>
                    <a:lnTo>
                      <a:pt x="36" y="28"/>
                    </a:lnTo>
                    <a:lnTo>
                      <a:pt x="33" y="32"/>
                    </a:lnTo>
                    <a:lnTo>
                      <a:pt x="28" y="36"/>
                    </a:lnTo>
                    <a:lnTo>
                      <a:pt x="28" y="36"/>
                    </a:lnTo>
                    <a:lnTo>
                      <a:pt x="21" y="37"/>
                    </a:lnTo>
                    <a:lnTo>
                      <a:pt x="21" y="37"/>
                    </a:lnTo>
                    <a:lnTo>
                      <a:pt x="17" y="37"/>
                    </a:lnTo>
                    <a:lnTo>
                      <a:pt x="13" y="36"/>
                    </a:lnTo>
                    <a:lnTo>
                      <a:pt x="10" y="32"/>
                    </a:lnTo>
                    <a:lnTo>
                      <a:pt x="7" y="28"/>
                    </a:lnTo>
                    <a:lnTo>
                      <a:pt x="7" y="28"/>
                    </a:lnTo>
                    <a:lnTo>
                      <a:pt x="5" y="21"/>
                    </a:lnTo>
                    <a:lnTo>
                      <a:pt x="7" y="16"/>
                    </a:lnTo>
                    <a:lnTo>
                      <a:pt x="10" y="11"/>
                    </a:lnTo>
                    <a:lnTo>
                      <a:pt x="15" y="8"/>
                    </a:lnTo>
                    <a:lnTo>
                      <a:pt x="15" y="8"/>
                    </a:lnTo>
                    <a:lnTo>
                      <a:pt x="21" y="6"/>
                    </a:lnTo>
                    <a:close/>
                    <a:moveTo>
                      <a:pt x="21" y="0"/>
                    </a:moveTo>
                    <a:lnTo>
                      <a:pt x="21" y="0"/>
                    </a:lnTo>
                    <a:lnTo>
                      <a:pt x="21" y="0"/>
                    </a:lnTo>
                    <a:lnTo>
                      <a:pt x="13" y="2"/>
                    </a:lnTo>
                    <a:lnTo>
                      <a:pt x="13" y="2"/>
                    </a:lnTo>
                    <a:lnTo>
                      <a:pt x="5" y="6"/>
                    </a:lnTo>
                    <a:lnTo>
                      <a:pt x="2" y="13"/>
                    </a:lnTo>
                    <a:lnTo>
                      <a:pt x="0" y="21"/>
                    </a:lnTo>
                    <a:lnTo>
                      <a:pt x="2" y="31"/>
                    </a:lnTo>
                    <a:lnTo>
                      <a:pt x="2" y="31"/>
                    </a:lnTo>
                    <a:lnTo>
                      <a:pt x="5" y="36"/>
                    </a:lnTo>
                    <a:lnTo>
                      <a:pt x="10" y="41"/>
                    </a:lnTo>
                    <a:lnTo>
                      <a:pt x="15" y="42"/>
                    </a:lnTo>
                    <a:lnTo>
                      <a:pt x="21" y="44"/>
                    </a:lnTo>
                    <a:lnTo>
                      <a:pt x="21" y="44"/>
                    </a:lnTo>
                    <a:lnTo>
                      <a:pt x="30" y="42"/>
                    </a:lnTo>
                    <a:lnTo>
                      <a:pt x="30" y="42"/>
                    </a:lnTo>
                    <a:lnTo>
                      <a:pt x="36" y="37"/>
                    </a:lnTo>
                    <a:lnTo>
                      <a:pt x="41" y="31"/>
                    </a:lnTo>
                    <a:lnTo>
                      <a:pt x="41" y="31"/>
                    </a:lnTo>
                    <a:lnTo>
                      <a:pt x="43" y="23"/>
                    </a:lnTo>
                    <a:lnTo>
                      <a:pt x="41" y="13"/>
                    </a:lnTo>
                    <a:lnTo>
                      <a:pt x="41" y="13"/>
                    </a:lnTo>
                    <a:lnTo>
                      <a:pt x="38" y="8"/>
                    </a:lnTo>
                    <a:lnTo>
                      <a:pt x="33" y="3"/>
                    </a:lnTo>
                    <a:lnTo>
                      <a:pt x="28"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3300"/>
              <p:cNvSpPr>
                <a:spLocks/>
              </p:cNvSpPr>
              <p:nvPr/>
            </p:nvSpPr>
            <p:spPr bwMode="auto">
              <a:xfrm>
                <a:off x="4392612" y="3368675"/>
                <a:ext cx="25400" cy="25400"/>
              </a:xfrm>
              <a:custGeom>
                <a:avLst/>
                <a:gdLst/>
                <a:ahLst/>
                <a:cxnLst>
                  <a:cxn ang="0">
                    <a:pos x="16" y="0"/>
                  </a:cxn>
                  <a:cxn ang="0">
                    <a:pos x="16" y="0"/>
                  </a:cxn>
                  <a:cxn ang="0">
                    <a:pos x="21" y="0"/>
                  </a:cxn>
                  <a:cxn ang="0">
                    <a:pos x="25" y="2"/>
                  </a:cxn>
                  <a:cxn ang="0">
                    <a:pos x="28" y="5"/>
                  </a:cxn>
                  <a:cxn ang="0">
                    <a:pos x="31" y="10"/>
                  </a:cxn>
                  <a:cxn ang="0">
                    <a:pos x="31" y="10"/>
                  </a:cxn>
                  <a:cxn ang="0">
                    <a:pos x="33" y="17"/>
                  </a:cxn>
                  <a:cxn ang="0">
                    <a:pos x="31" y="22"/>
                  </a:cxn>
                  <a:cxn ang="0">
                    <a:pos x="28" y="26"/>
                  </a:cxn>
                  <a:cxn ang="0">
                    <a:pos x="23" y="30"/>
                  </a:cxn>
                  <a:cxn ang="0">
                    <a:pos x="23" y="30"/>
                  </a:cxn>
                  <a:cxn ang="0">
                    <a:pos x="16" y="31"/>
                  </a:cxn>
                  <a:cxn ang="0">
                    <a:pos x="16" y="31"/>
                  </a:cxn>
                  <a:cxn ang="0">
                    <a:pos x="12" y="31"/>
                  </a:cxn>
                  <a:cxn ang="0">
                    <a:pos x="8" y="30"/>
                  </a:cxn>
                  <a:cxn ang="0">
                    <a:pos x="5" y="26"/>
                  </a:cxn>
                  <a:cxn ang="0">
                    <a:pos x="2" y="22"/>
                  </a:cxn>
                  <a:cxn ang="0">
                    <a:pos x="2" y="22"/>
                  </a:cxn>
                  <a:cxn ang="0">
                    <a:pos x="0" y="15"/>
                  </a:cxn>
                  <a:cxn ang="0">
                    <a:pos x="2" y="10"/>
                  </a:cxn>
                  <a:cxn ang="0">
                    <a:pos x="5" y="5"/>
                  </a:cxn>
                  <a:cxn ang="0">
                    <a:pos x="10" y="2"/>
                  </a:cxn>
                  <a:cxn ang="0">
                    <a:pos x="10" y="2"/>
                  </a:cxn>
                  <a:cxn ang="0">
                    <a:pos x="16" y="0"/>
                  </a:cxn>
                </a:cxnLst>
                <a:rect l="0" t="0" r="r" b="b"/>
                <a:pathLst>
                  <a:path w="33" h="31">
                    <a:moveTo>
                      <a:pt x="16" y="0"/>
                    </a:moveTo>
                    <a:lnTo>
                      <a:pt x="16" y="0"/>
                    </a:lnTo>
                    <a:lnTo>
                      <a:pt x="21" y="0"/>
                    </a:lnTo>
                    <a:lnTo>
                      <a:pt x="25" y="2"/>
                    </a:lnTo>
                    <a:lnTo>
                      <a:pt x="28" y="5"/>
                    </a:lnTo>
                    <a:lnTo>
                      <a:pt x="31" y="10"/>
                    </a:lnTo>
                    <a:lnTo>
                      <a:pt x="31" y="10"/>
                    </a:lnTo>
                    <a:lnTo>
                      <a:pt x="33" y="17"/>
                    </a:lnTo>
                    <a:lnTo>
                      <a:pt x="31" y="22"/>
                    </a:lnTo>
                    <a:lnTo>
                      <a:pt x="28" y="26"/>
                    </a:lnTo>
                    <a:lnTo>
                      <a:pt x="23" y="30"/>
                    </a:lnTo>
                    <a:lnTo>
                      <a:pt x="23" y="30"/>
                    </a:lnTo>
                    <a:lnTo>
                      <a:pt x="16" y="31"/>
                    </a:lnTo>
                    <a:lnTo>
                      <a:pt x="16" y="31"/>
                    </a:lnTo>
                    <a:lnTo>
                      <a:pt x="12" y="31"/>
                    </a:lnTo>
                    <a:lnTo>
                      <a:pt x="8" y="30"/>
                    </a:lnTo>
                    <a:lnTo>
                      <a:pt x="5" y="26"/>
                    </a:lnTo>
                    <a:lnTo>
                      <a:pt x="2" y="22"/>
                    </a:lnTo>
                    <a:lnTo>
                      <a:pt x="2" y="22"/>
                    </a:lnTo>
                    <a:lnTo>
                      <a:pt x="0" y="15"/>
                    </a:lnTo>
                    <a:lnTo>
                      <a:pt x="2" y="10"/>
                    </a:lnTo>
                    <a:lnTo>
                      <a:pt x="5" y="5"/>
                    </a:lnTo>
                    <a:lnTo>
                      <a:pt x="10" y="2"/>
                    </a:lnTo>
                    <a:lnTo>
                      <a:pt x="10" y="2"/>
                    </a:lnTo>
                    <a:lnTo>
                      <a:pt x="16"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301"/>
              <p:cNvSpPr>
                <a:spLocks/>
              </p:cNvSpPr>
              <p:nvPr/>
            </p:nvSpPr>
            <p:spPr bwMode="auto">
              <a:xfrm>
                <a:off x="4387850" y="3363912"/>
                <a:ext cx="33338" cy="34925"/>
              </a:xfrm>
              <a:custGeom>
                <a:avLst/>
                <a:gdLst/>
                <a:ahLst/>
                <a:cxnLst>
                  <a:cxn ang="0">
                    <a:pos x="21" y="0"/>
                  </a:cxn>
                  <a:cxn ang="0">
                    <a:pos x="21" y="0"/>
                  </a:cxn>
                  <a:cxn ang="0">
                    <a:pos x="21" y="0"/>
                  </a:cxn>
                  <a:cxn ang="0">
                    <a:pos x="13" y="2"/>
                  </a:cxn>
                  <a:cxn ang="0">
                    <a:pos x="13" y="2"/>
                  </a:cxn>
                  <a:cxn ang="0">
                    <a:pos x="5" y="6"/>
                  </a:cxn>
                  <a:cxn ang="0">
                    <a:pos x="2" y="13"/>
                  </a:cxn>
                  <a:cxn ang="0">
                    <a:pos x="0" y="21"/>
                  </a:cxn>
                  <a:cxn ang="0">
                    <a:pos x="2" y="31"/>
                  </a:cxn>
                  <a:cxn ang="0">
                    <a:pos x="2" y="31"/>
                  </a:cxn>
                  <a:cxn ang="0">
                    <a:pos x="5" y="36"/>
                  </a:cxn>
                  <a:cxn ang="0">
                    <a:pos x="10" y="41"/>
                  </a:cxn>
                  <a:cxn ang="0">
                    <a:pos x="15" y="42"/>
                  </a:cxn>
                  <a:cxn ang="0">
                    <a:pos x="21" y="44"/>
                  </a:cxn>
                  <a:cxn ang="0">
                    <a:pos x="21" y="44"/>
                  </a:cxn>
                  <a:cxn ang="0">
                    <a:pos x="30" y="42"/>
                  </a:cxn>
                  <a:cxn ang="0">
                    <a:pos x="30" y="42"/>
                  </a:cxn>
                  <a:cxn ang="0">
                    <a:pos x="36" y="37"/>
                  </a:cxn>
                  <a:cxn ang="0">
                    <a:pos x="41" y="31"/>
                  </a:cxn>
                  <a:cxn ang="0">
                    <a:pos x="41" y="31"/>
                  </a:cxn>
                  <a:cxn ang="0">
                    <a:pos x="43" y="23"/>
                  </a:cxn>
                  <a:cxn ang="0">
                    <a:pos x="41" y="13"/>
                  </a:cxn>
                  <a:cxn ang="0">
                    <a:pos x="41" y="13"/>
                  </a:cxn>
                  <a:cxn ang="0">
                    <a:pos x="38" y="8"/>
                  </a:cxn>
                  <a:cxn ang="0">
                    <a:pos x="33" y="3"/>
                  </a:cxn>
                  <a:cxn ang="0">
                    <a:pos x="28" y="2"/>
                  </a:cxn>
                  <a:cxn ang="0">
                    <a:pos x="21" y="0"/>
                  </a:cxn>
                  <a:cxn ang="0">
                    <a:pos x="21" y="0"/>
                  </a:cxn>
                </a:cxnLst>
                <a:rect l="0" t="0" r="r" b="b"/>
                <a:pathLst>
                  <a:path w="43" h="44">
                    <a:moveTo>
                      <a:pt x="21" y="0"/>
                    </a:moveTo>
                    <a:lnTo>
                      <a:pt x="21" y="0"/>
                    </a:lnTo>
                    <a:lnTo>
                      <a:pt x="21" y="0"/>
                    </a:lnTo>
                    <a:lnTo>
                      <a:pt x="13" y="2"/>
                    </a:lnTo>
                    <a:lnTo>
                      <a:pt x="13" y="2"/>
                    </a:lnTo>
                    <a:lnTo>
                      <a:pt x="5" y="6"/>
                    </a:lnTo>
                    <a:lnTo>
                      <a:pt x="2" y="13"/>
                    </a:lnTo>
                    <a:lnTo>
                      <a:pt x="0" y="21"/>
                    </a:lnTo>
                    <a:lnTo>
                      <a:pt x="2" y="31"/>
                    </a:lnTo>
                    <a:lnTo>
                      <a:pt x="2" y="31"/>
                    </a:lnTo>
                    <a:lnTo>
                      <a:pt x="5" y="36"/>
                    </a:lnTo>
                    <a:lnTo>
                      <a:pt x="10" y="41"/>
                    </a:lnTo>
                    <a:lnTo>
                      <a:pt x="15" y="42"/>
                    </a:lnTo>
                    <a:lnTo>
                      <a:pt x="21" y="44"/>
                    </a:lnTo>
                    <a:lnTo>
                      <a:pt x="21" y="44"/>
                    </a:lnTo>
                    <a:lnTo>
                      <a:pt x="30" y="42"/>
                    </a:lnTo>
                    <a:lnTo>
                      <a:pt x="30" y="42"/>
                    </a:lnTo>
                    <a:lnTo>
                      <a:pt x="36" y="37"/>
                    </a:lnTo>
                    <a:lnTo>
                      <a:pt x="41" y="31"/>
                    </a:lnTo>
                    <a:lnTo>
                      <a:pt x="41" y="31"/>
                    </a:lnTo>
                    <a:lnTo>
                      <a:pt x="43" y="23"/>
                    </a:lnTo>
                    <a:lnTo>
                      <a:pt x="41" y="13"/>
                    </a:lnTo>
                    <a:lnTo>
                      <a:pt x="41" y="13"/>
                    </a:lnTo>
                    <a:lnTo>
                      <a:pt x="38" y="8"/>
                    </a:lnTo>
                    <a:lnTo>
                      <a:pt x="33" y="3"/>
                    </a:lnTo>
                    <a:lnTo>
                      <a:pt x="28"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302"/>
              <p:cNvSpPr>
                <a:spLocks/>
              </p:cNvSpPr>
              <p:nvPr/>
            </p:nvSpPr>
            <p:spPr bwMode="auto">
              <a:xfrm>
                <a:off x="4148137" y="3465512"/>
                <a:ext cx="30163" cy="30163"/>
              </a:xfrm>
              <a:custGeom>
                <a:avLst/>
                <a:gdLst/>
                <a:ahLst/>
                <a:cxnLst>
                  <a:cxn ang="0">
                    <a:pos x="18" y="37"/>
                  </a:cxn>
                  <a:cxn ang="0">
                    <a:pos x="18" y="37"/>
                  </a:cxn>
                  <a:cxn ang="0">
                    <a:pos x="13" y="37"/>
                  </a:cxn>
                  <a:cxn ang="0">
                    <a:pos x="8" y="34"/>
                  </a:cxn>
                  <a:cxn ang="0">
                    <a:pos x="5" y="30"/>
                  </a:cxn>
                  <a:cxn ang="0">
                    <a:pos x="2" y="26"/>
                  </a:cxn>
                  <a:cxn ang="0">
                    <a:pos x="2" y="26"/>
                  </a:cxn>
                  <a:cxn ang="0">
                    <a:pos x="0" y="19"/>
                  </a:cxn>
                  <a:cxn ang="0">
                    <a:pos x="2" y="11"/>
                  </a:cxn>
                  <a:cxn ang="0">
                    <a:pos x="5" y="6"/>
                  </a:cxn>
                  <a:cxn ang="0">
                    <a:pos x="11" y="1"/>
                  </a:cxn>
                  <a:cxn ang="0">
                    <a:pos x="11" y="1"/>
                  </a:cxn>
                  <a:cxn ang="0">
                    <a:pos x="18" y="0"/>
                  </a:cxn>
                  <a:cxn ang="0">
                    <a:pos x="18" y="0"/>
                  </a:cxn>
                  <a:cxn ang="0">
                    <a:pos x="24" y="1"/>
                  </a:cxn>
                  <a:cxn ang="0">
                    <a:pos x="29" y="3"/>
                  </a:cxn>
                  <a:cxn ang="0">
                    <a:pos x="32" y="6"/>
                  </a:cxn>
                  <a:cxn ang="0">
                    <a:pos x="36" y="11"/>
                  </a:cxn>
                  <a:cxn ang="0">
                    <a:pos x="36" y="11"/>
                  </a:cxn>
                  <a:cxn ang="0">
                    <a:pos x="37" y="19"/>
                  </a:cxn>
                  <a:cxn ang="0">
                    <a:pos x="36" y="26"/>
                  </a:cxn>
                  <a:cxn ang="0">
                    <a:pos x="36" y="26"/>
                  </a:cxn>
                  <a:cxn ang="0">
                    <a:pos x="32" y="32"/>
                  </a:cxn>
                  <a:cxn ang="0">
                    <a:pos x="26" y="35"/>
                  </a:cxn>
                  <a:cxn ang="0">
                    <a:pos x="26" y="35"/>
                  </a:cxn>
                  <a:cxn ang="0">
                    <a:pos x="18" y="37"/>
                  </a:cxn>
                  <a:cxn ang="0">
                    <a:pos x="18" y="37"/>
                  </a:cxn>
                </a:cxnLst>
                <a:rect l="0" t="0" r="r" b="b"/>
                <a:pathLst>
                  <a:path w="37" h="37">
                    <a:moveTo>
                      <a:pt x="18" y="37"/>
                    </a:moveTo>
                    <a:lnTo>
                      <a:pt x="18" y="37"/>
                    </a:lnTo>
                    <a:lnTo>
                      <a:pt x="13" y="37"/>
                    </a:lnTo>
                    <a:lnTo>
                      <a:pt x="8" y="34"/>
                    </a:lnTo>
                    <a:lnTo>
                      <a:pt x="5" y="30"/>
                    </a:lnTo>
                    <a:lnTo>
                      <a:pt x="2" y="26"/>
                    </a:lnTo>
                    <a:lnTo>
                      <a:pt x="2" y="26"/>
                    </a:lnTo>
                    <a:lnTo>
                      <a:pt x="0" y="19"/>
                    </a:lnTo>
                    <a:lnTo>
                      <a:pt x="2" y="11"/>
                    </a:lnTo>
                    <a:lnTo>
                      <a:pt x="5" y="6"/>
                    </a:lnTo>
                    <a:lnTo>
                      <a:pt x="11" y="1"/>
                    </a:lnTo>
                    <a:lnTo>
                      <a:pt x="11" y="1"/>
                    </a:lnTo>
                    <a:lnTo>
                      <a:pt x="18" y="0"/>
                    </a:lnTo>
                    <a:lnTo>
                      <a:pt x="18" y="0"/>
                    </a:lnTo>
                    <a:lnTo>
                      <a:pt x="24" y="1"/>
                    </a:lnTo>
                    <a:lnTo>
                      <a:pt x="29" y="3"/>
                    </a:lnTo>
                    <a:lnTo>
                      <a:pt x="32" y="6"/>
                    </a:lnTo>
                    <a:lnTo>
                      <a:pt x="36" y="11"/>
                    </a:lnTo>
                    <a:lnTo>
                      <a:pt x="36" y="11"/>
                    </a:lnTo>
                    <a:lnTo>
                      <a:pt x="37" y="19"/>
                    </a:lnTo>
                    <a:lnTo>
                      <a:pt x="36" y="26"/>
                    </a:lnTo>
                    <a:lnTo>
                      <a:pt x="36" y="26"/>
                    </a:lnTo>
                    <a:lnTo>
                      <a:pt x="32" y="32"/>
                    </a:lnTo>
                    <a:lnTo>
                      <a:pt x="26" y="35"/>
                    </a:lnTo>
                    <a:lnTo>
                      <a:pt x="26" y="35"/>
                    </a:lnTo>
                    <a:lnTo>
                      <a:pt x="18" y="37"/>
                    </a:lnTo>
                    <a:lnTo>
                      <a:pt x="18" y="37"/>
                    </a:lnTo>
                    <a:close/>
                  </a:path>
                </a:pathLst>
              </a:custGeom>
              <a:solidFill>
                <a:srgbClr val="D3B6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3303"/>
              <p:cNvSpPr>
                <a:spLocks noEditPoints="1"/>
              </p:cNvSpPr>
              <p:nvPr/>
            </p:nvSpPr>
            <p:spPr bwMode="auto">
              <a:xfrm>
                <a:off x="4146550" y="3463925"/>
                <a:ext cx="34925" cy="34925"/>
              </a:xfrm>
              <a:custGeom>
                <a:avLst/>
                <a:gdLst/>
                <a:ahLst/>
                <a:cxnLst>
                  <a:cxn ang="0">
                    <a:pos x="21" y="7"/>
                  </a:cxn>
                  <a:cxn ang="0">
                    <a:pos x="21" y="7"/>
                  </a:cxn>
                  <a:cxn ang="0">
                    <a:pos x="26" y="8"/>
                  </a:cxn>
                  <a:cxn ang="0">
                    <a:pos x="31" y="10"/>
                  </a:cxn>
                  <a:cxn ang="0">
                    <a:pos x="34" y="13"/>
                  </a:cxn>
                  <a:cxn ang="0">
                    <a:pos x="35" y="17"/>
                  </a:cxn>
                  <a:cxn ang="0">
                    <a:pos x="35" y="17"/>
                  </a:cxn>
                  <a:cxn ang="0">
                    <a:pos x="37" y="23"/>
                  </a:cxn>
                  <a:cxn ang="0">
                    <a:pos x="35" y="28"/>
                  </a:cxn>
                  <a:cxn ang="0">
                    <a:pos x="32" y="34"/>
                  </a:cxn>
                  <a:cxn ang="0">
                    <a:pos x="27" y="38"/>
                  </a:cxn>
                  <a:cxn ang="0">
                    <a:pos x="27" y="38"/>
                  </a:cxn>
                  <a:cxn ang="0">
                    <a:pos x="21" y="38"/>
                  </a:cxn>
                  <a:cxn ang="0">
                    <a:pos x="21" y="38"/>
                  </a:cxn>
                  <a:cxn ang="0">
                    <a:pos x="18" y="38"/>
                  </a:cxn>
                  <a:cxn ang="0">
                    <a:pos x="13" y="36"/>
                  </a:cxn>
                  <a:cxn ang="0">
                    <a:pos x="9" y="33"/>
                  </a:cxn>
                  <a:cxn ang="0">
                    <a:pos x="8" y="28"/>
                  </a:cxn>
                  <a:cxn ang="0">
                    <a:pos x="8" y="28"/>
                  </a:cxn>
                  <a:cxn ang="0">
                    <a:pos x="6" y="23"/>
                  </a:cxn>
                  <a:cxn ang="0">
                    <a:pos x="8" y="17"/>
                  </a:cxn>
                  <a:cxn ang="0">
                    <a:pos x="11" y="12"/>
                  </a:cxn>
                  <a:cxn ang="0">
                    <a:pos x="16" y="8"/>
                  </a:cxn>
                  <a:cxn ang="0">
                    <a:pos x="16" y="8"/>
                  </a:cxn>
                  <a:cxn ang="0">
                    <a:pos x="21" y="7"/>
                  </a:cxn>
                  <a:cxn ang="0">
                    <a:pos x="21" y="0"/>
                  </a:cxn>
                  <a:cxn ang="0">
                    <a:pos x="21" y="0"/>
                  </a:cxn>
                  <a:cxn ang="0">
                    <a:pos x="21" y="0"/>
                  </a:cxn>
                  <a:cxn ang="0">
                    <a:pos x="13" y="2"/>
                  </a:cxn>
                  <a:cxn ang="0">
                    <a:pos x="13" y="2"/>
                  </a:cxn>
                  <a:cxn ang="0">
                    <a:pos x="6" y="7"/>
                  </a:cxn>
                  <a:cxn ang="0">
                    <a:pos x="1" y="15"/>
                  </a:cxn>
                  <a:cxn ang="0">
                    <a:pos x="0" y="23"/>
                  </a:cxn>
                  <a:cxn ang="0">
                    <a:pos x="1" y="31"/>
                  </a:cxn>
                  <a:cxn ang="0">
                    <a:pos x="1" y="31"/>
                  </a:cxn>
                  <a:cxn ang="0">
                    <a:pos x="5" y="36"/>
                  </a:cxn>
                  <a:cxn ang="0">
                    <a:pos x="9" y="41"/>
                  </a:cxn>
                  <a:cxn ang="0">
                    <a:pos x="16" y="43"/>
                  </a:cxn>
                  <a:cxn ang="0">
                    <a:pos x="21" y="44"/>
                  </a:cxn>
                  <a:cxn ang="0">
                    <a:pos x="21" y="44"/>
                  </a:cxn>
                  <a:cxn ang="0">
                    <a:pos x="31" y="43"/>
                  </a:cxn>
                  <a:cxn ang="0">
                    <a:pos x="31" y="43"/>
                  </a:cxn>
                  <a:cxn ang="0">
                    <a:pos x="37" y="38"/>
                  </a:cxn>
                  <a:cxn ang="0">
                    <a:pos x="42" y="31"/>
                  </a:cxn>
                  <a:cxn ang="0">
                    <a:pos x="42" y="31"/>
                  </a:cxn>
                  <a:cxn ang="0">
                    <a:pos x="44" y="23"/>
                  </a:cxn>
                  <a:cxn ang="0">
                    <a:pos x="42" y="15"/>
                  </a:cxn>
                  <a:cxn ang="0">
                    <a:pos x="42" y="15"/>
                  </a:cxn>
                  <a:cxn ang="0">
                    <a:pos x="39" y="8"/>
                  </a:cxn>
                  <a:cxn ang="0">
                    <a:pos x="34" y="5"/>
                  </a:cxn>
                  <a:cxn ang="0">
                    <a:pos x="27" y="2"/>
                  </a:cxn>
                  <a:cxn ang="0">
                    <a:pos x="21" y="0"/>
                  </a:cxn>
                  <a:cxn ang="0">
                    <a:pos x="21" y="0"/>
                  </a:cxn>
                </a:cxnLst>
                <a:rect l="0" t="0" r="r" b="b"/>
                <a:pathLst>
                  <a:path w="44" h="44">
                    <a:moveTo>
                      <a:pt x="21" y="7"/>
                    </a:moveTo>
                    <a:lnTo>
                      <a:pt x="21" y="7"/>
                    </a:lnTo>
                    <a:lnTo>
                      <a:pt x="26" y="8"/>
                    </a:lnTo>
                    <a:lnTo>
                      <a:pt x="31" y="10"/>
                    </a:lnTo>
                    <a:lnTo>
                      <a:pt x="34" y="13"/>
                    </a:lnTo>
                    <a:lnTo>
                      <a:pt x="35" y="17"/>
                    </a:lnTo>
                    <a:lnTo>
                      <a:pt x="35" y="17"/>
                    </a:lnTo>
                    <a:lnTo>
                      <a:pt x="37" y="23"/>
                    </a:lnTo>
                    <a:lnTo>
                      <a:pt x="35" y="28"/>
                    </a:lnTo>
                    <a:lnTo>
                      <a:pt x="32" y="34"/>
                    </a:lnTo>
                    <a:lnTo>
                      <a:pt x="27" y="38"/>
                    </a:lnTo>
                    <a:lnTo>
                      <a:pt x="27" y="38"/>
                    </a:lnTo>
                    <a:lnTo>
                      <a:pt x="21" y="38"/>
                    </a:lnTo>
                    <a:lnTo>
                      <a:pt x="21" y="38"/>
                    </a:lnTo>
                    <a:lnTo>
                      <a:pt x="18" y="38"/>
                    </a:lnTo>
                    <a:lnTo>
                      <a:pt x="13" y="36"/>
                    </a:lnTo>
                    <a:lnTo>
                      <a:pt x="9" y="33"/>
                    </a:lnTo>
                    <a:lnTo>
                      <a:pt x="8" y="28"/>
                    </a:lnTo>
                    <a:lnTo>
                      <a:pt x="8" y="28"/>
                    </a:lnTo>
                    <a:lnTo>
                      <a:pt x="6" y="23"/>
                    </a:lnTo>
                    <a:lnTo>
                      <a:pt x="8" y="17"/>
                    </a:lnTo>
                    <a:lnTo>
                      <a:pt x="11" y="12"/>
                    </a:lnTo>
                    <a:lnTo>
                      <a:pt x="16" y="8"/>
                    </a:lnTo>
                    <a:lnTo>
                      <a:pt x="16" y="8"/>
                    </a:lnTo>
                    <a:lnTo>
                      <a:pt x="21" y="7"/>
                    </a:lnTo>
                    <a:close/>
                    <a:moveTo>
                      <a:pt x="21" y="0"/>
                    </a:moveTo>
                    <a:lnTo>
                      <a:pt x="21" y="0"/>
                    </a:lnTo>
                    <a:lnTo>
                      <a:pt x="21" y="0"/>
                    </a:lnTo>
                    <a:lnTo>
                      <a:pt x="13" y="2"/>
                    </a:lnTo>
                    <a:lnTo>
                      <a:pt x="13" y="2"/>
                    </a:lnTo>
                    <a:lnTo>
                      <a:pt x="6" y="7"/>
                    </a:lnTo>
                    <a:lnTo>
                      <a:pt x="1" y="15"/>
                    </a:lnTo>
                    <a:lnTo>
                      <a:pt x="0" y="23"/>
                    </a:lnTo>
                    <a:lnTo>
                      <a:pt x="1" y="31"/>
                    </a:lnTo>
                    <a:lnTo>
                      <a:pt x="1" y="31"/>
                    </a:lnTo>
                    <a:lnTo>
                      <a:pt x="5" y="36"/>
                    </a:lnTo>
                    <a:lnTo>
                      <a:pt x="9" y="41"/>
                    </a:lnTo>
                    <a:lnTo>
                      <a:pt x="16" y="43"/>
                    </a:lnTo>
                    <a:lnTo>
                      <a:pt x="21" y="44"/>
                    </a:lnTo>
                    <a:lnTo>
                      <a:pt x="21" y="44"/>
                    </a:lnTo>
                    <a:lnTo>
                      <a:pt x="31" y="43"/>
                    </a:lnTo>
                    <a:lnTo>
                      <a:pt x="31" y="43"/>
                    </a:lnTo>
                    <a:lnTo>
                      <a:pt x="37" y="38"/>
                    </a:lnTo>
                    <a:lnTo>
                      <a:pt x="42" y="31"/>
                    </a:lnTo>
                    <a:lnTo>
                      <a:pt x="42" y="31"/>
                    </a:lnTo>
                    <a:lnTo>
                      <a:pt x="44" y="23"/>
                    </a:lnTo>
                    <a:lnTo>
                      <a:pt x="42" y="15"/>
                    </a:lnTo>
                    <a:lnTo>
                      <a:pt x="42" y="15"/>
                    </a:lnTo>
                    <a:lnTo>
                      <a:pt x="39" y="8"/>
                    </a:lnTo>
                    <a:lnTo>
                      <a:pt x="34" y="5"/>
                    </a:lnTo>
                    <a:lnTo>
                      <a:pt x="27"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304"/>
              <p:cNvSpPr>
                <a:spLocks/>
              </p:cNvSpPr>
              <p:nvPr/>
            </p:nvSpPr>
            <p:spPr bwMode="auto">
              <a:xfrm>
                <a:off x="4151312" y="3468687"/>
                <a:ext cx="25400" cy="23813"/>
              </a:xfrm>
              <a:custGeom>
                <a:avLst/>
                <a:gdLst/>
                <a:ahLst/>
                <a:cxnLst>
                  <a:cxn ang="0">
                    <a:pos x="15" y="0"/>
                  </a:cxn>
                  <a:cxn ang="0">
                    <a:pos x="15" y="0"/>
                  </a:cxn>
                  <a:cxn ang="0">
                    <a:pos x="20" y="1"/>
                  </a:cxn>
                  <a:cxn ang="0">
                    <a:pos x="25" y="3"/>
                  </a:cxn>
                  <a:cxn ang="0">
                    <a:pos x="28" y="6"/>
                  </a:cxn>
                  <a:cxn ang="0">
                    <a:pos x="29" y="10"/>
                  </a:cxn>
                  <a:cxn ang="0">
                    <a:pos x="29" y="10"/>
                  </a:cxn>
                  <a:cxn ang="0">
                    <a:pos x="31" y="16"/>
                  </a:cxn>
                  <a:cxn ang="0">
                    <a:pos x="29" y="21"/>
                  </a:cxn>
                  <a:cxn ang="0">
                    <a:pos x="26" y="27"/>
                  </a:cxn>
                  <a:cxn ang="0">
                    <a:pos x="21" y="31"/>
                  </a:cxn>
                  <a:cxn ang="0">
                    <a:pos x="21" y="31"/>
                  </a:cxn>
                  <a:cxn ang="0">
                    <a:pos x="15" y="31"/>
                  </a:cxn>
                  <a:cxn ang="0">
                    <a:pos x="15" y="31"/>
                  </a:cxn>
                  <a:cxn ang="0">
                    <a:pos x="12" y="31"/>
                  </a:cxn>
                  <a:cxn ang="0">
                    <a:pos x="7" y="29"/>
                  </a:cxn>
                  <a:cxn ang="0">
                    <a:pos x="3" y="26"/>
                  </a:cxn>
                  <a:cxn ang="0">
                    <a:pos x="2" y="21"/>
                  </a:cxn>
                  <a:cxn ang="0">
                    <a:pos x="2" y="21"/>
                  </a:cxn>
                  <a:cxn ang="0">
                    <a:pos x="0" y="16"/>
                  </a:cxn>
                  <a:cxn ang="0">
                    <a:pos x="2" y="10"/>
                  </a:cxn>
                  <a:cxn ang="0">
                    <a:pos x="5" y="5"/>
                  </a:cxn>
                  <a:cxn ang="0">
                    <a:pos x="10" y="1"/>
                  </a:cxn>
                  <a:cxn ang="0">
                    <a:pos x="10" y="1"/>
                  </a:cxn>
                  <a:cxn ang="0">
                    <a:pos x="15" y="0"/>
                  </a:cxn>
                </a:cxnLst>
                <a:rect l="0" t="0" r="r" b="b"/>
                <a:pathLst>
                  <a:path w="31" h="31">
                    <a:moveTo>
                      <a:pt x="15" y="0"/>
                    </a:moveTo>
                    <a:lnTo>
                      <a:pt x="15" y="0"/>
                    </a:lnTo>
                    <a:lnTo>
                      <a:pt x="20" y="1"/>
                    </a:lnTo>
                    <a:lnTo>
                      <a:pt x="25" y="3"/>
                    </a:lnTo>
                    <a:lnTo>
                      <a:pt x="28" y="6"/>
                    </a:lnTo>
                    <a:lnTo>
                      <a:pt x="29" y="10"/>
                    </a:lnTo>
                    <a:lnTo>
                      <a:pt x="29" y="10"/>
                    </a:lnTo>
                    <a:lnTo>
                      <a:pt x="31" y="16"/>
                    </a:lnTo>
                    <a:lnTo>
                      <a:pt x="29" y="21"/>
                    </a:lnTo>
                    <a:lnTo>
                      <a:pt x="26" y="27"/>
                    </a:lnTo>
                    <a:lnTo>
                      <a:pt x="21" y="31"/>
                    </a:lnTo>
                    <a:lnTo>
                      <a:pt x="21" y="31"/>
                    </a:lnTo>
                    <a:lnTo>
                      <a:pt x="15" y="31"/>
                    </a:lnTo>
                    <a:lnTo>
                      <a:pt x="15" y="31"/>
                    </a:lnTo>
                    <a:lnTo>
                      <a:pt x="12" y="31"/>
                    </a:lnTo>
                    <a:lnTo>
                      <a:pt x="7" y="29"/>
                    </a:lnTo>
                    <a:lnTo>
                      <a:pt x="3" y="26"/>
                    </a:lnTo>
                    <a:lnTo>
                      <a:pt x="2" y="21"/>
                    </a:lnTo>
                    <a:lnTo>
                      <a:pt x="2" y="21"/>
                    </a:lnTo>
                    <a:lnTo>
                      <a:pt x="0" y="16"/>
                    </a:lnTo>
                    <a:lnTo>
                      <a:pt x="2" y="10"/>
                    </a:lnTo>
                    <a:lnTo>
                      <a:pt x="5" y="5"/>
                    </a:lnTo>
                    <a:lnTo>
                      <a:pt x="10" y="1"/>
                    </a:lnTo>
                    <a:lnTo>
                      <a:pt x="10" y="1"/>
                    </a:lnTo>
                    <a:lnTo>
                      <a:pt x="15"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305"/>
              <p:cNvSpPr>
                <a:spLocks/>
              </p:cNvSpPr>
              <p:nvPr/>
            </p:nvSpPr>
            <p:spPr bwMode="auto">
              <a:xfrm>
                <a:off x="4146550" y="3463925"/>
                <a:ext cx="34925" cy="34925"/>
              </a:xfrm>
              <a:custGeom>
                <a:avLst/>
                <a:gdLst/>
                <a:ahLst/>
                <a:cxnLst>
                  <a:cxn ang="0">
                    <a:pos x="21" y="0"/>
                  </a:cxn>
                  <a:cxn ang="0">
                    <a:pos x="21" y="0"/>
                  </a:cxn>
                  <a:cxn ang="0">
                    <a:pos x="21" y="0"/>
                  </a:cxn>
                  <a:cxn ang="0">
                    <a:pos x="13" y="2"/>
                  </a:cxn>
                  <a:cxn ang="0">
                    <a:pos x="13" y="2"/>
                  </a:cxn>
                  <a:cxn ang="0">
                    <a:pos x="6" y="7"/>
                  </a:cxn>
                  <a:cxn ang="0">
                    <a:pos x="1" y="15"/>
                  </a:cxn>
                  <a:cxn ang="0">
                    <a:pos x="0" y="23"/>
                  </a:cxn>
                  <a:cxn ang="0">
                    <a:pos x="1" y="31"/>
                  </a:cxn>
                  <a:cxn ang="0">
                    <a:pos x="1" y="31"/>
                  </a:cxn>
                  <a:cxn ang="0">
                    <a:pos x="5" y="36"/>
                  </a:cxn>
                  <a:cxn ang="0">
                    <a:pos x="9" y="41"/>
                  </a:cxn>
                  <a:cxn ang="0">
                    <a:pos x="16" y="43"/>
                  </a:cxn>
                  <a:cxn ang="0">
                    <a:pos x="21" y="44"/>
                  </a:cxn>
                  <a:cxn ang="0">
                    <a:pos x="21" y="44"/>
                  </a:cxn>
                  <a:cxn ang="0">
                    <a:pos x="31" y="43"/>
                  </a:cxn>
                  <a:cxn ang="0">
                    <a:pos x="31" y="43"/>
                  </a:cxn>
                  <a:cxn ang="0">
                    <a:pos x="37" y="38"/>
                  </a:cxn>
                  <a:cxn ang="0">
                    <a:pos x="42" y="31"/>
                  </a:cxn>
                  <a:cxn ang="0">
                    <a:pos x="42" y="31"/>
                  </a:cxn>
                  <a:cxn ang="0">
                    <a:pos x="44" y="23"/>
                  </a:cxn>
                  <a:cxn ang="0">
                    <a:pos x="42" y="15"/>
                  </a:cxn>
                  <a:cxn ang="0">
                    <a:pos x="42" y="15"/>
                  </a:cxn>
                  <a:cxn ang="0">
                    <a:pos x="39" y="8"/>
                  </a:cxn>
                  <a:cxn ang="0">
                    <a:pos x="34" y="5"/>
                  </a:cxn>
                  <a:cxn ang="0">
                    <a:pos x="27" y="2"/>
                  </a:cxn>
                  <a:cxn ang="0">
                    <a:pos x="21" y="0"/>
                  </a:cxn>
                  <a:cxn ang="0">
                    <a:pos x="21" y="0"/>
                  </a:cxn>
                </a:cxnLst>
                <a:rect l="0" t="0" r="r" b="b"/>
                <a:pathLst>
                  <a:path w="44" h="44">
                    <a:moveTo>
                      <a:pt x="21" y="0"/>
                    </a:moveTo>
                    <a:lnTo>
                      <a:pt x="21" y="0"/>
                    </a:lnTo>
                    <a:lnTo>
                      <a:pt x="21" y="0"/>
                    </a:lnTo>
                    <a:lnTo>
                      <a:pt x="13" y="2"/>
                    </a:lnTo>
                    <a:lnTo>
                      <a:pt x="13" y="2"/>
                    </a:lnTo>
                    <a:lnTo>
                      <a:pt x="6" y="7"/>
                    </a:lnTo>
                    <a:lnTo>
                      <a:pt x="1" y="15"/>
                    </a:lnTo>
                    <a:lnTo>
                      <a:pt x="0" y="23"/>
                    </a:lnTo>
                    <a:lnTo>
                      <a:pt x="1" y="31"/>
                    </a:lnTo>
                    <a:lnTo>
                      <a:pt x="1" y="31"/>
                    </a:lnTo>
                    <a:lnTo>
                      <a:pt x="5" y="36"/>
                    </a:lnTo>
                    <a:lnTo>
                      <a:pt x="9" y="41"/>
                    </a:lnTo>
                    <a:lnTo>
                      <a:pt x="16" y="43"/>
                    </a:lnTo>
                    <a:lnTo>
                      <a:pt x="21" y="44"/>
                    </a:lnTo>
                    <a:lnTo>
                      <a:pt x="21" y="44"/>
                    </a:lnTo>
                    <a:lnTo>
                      <a:pt x="31" y="43"/>
                    </a:lnTo>
                    <a:lnTo>
                      <a:pt x="31" y="43"/>
                    </a:lnTo>
                    <a:lnTo>
                      <a:pt x="37" y="38"/>
                    </a:lnTo>
                    <a:lnTo>
                      <a:pt x="42" y="31"/>
                    </a:lnTo>
                    <a:lnTo>
                      <a:pt x="42" y="31"/>
                    </a:lnTo>
                    <a:lnTo>
                      <a:pt x="44" y="23"/>
                    </a:lnTo>
                    <a:lnTo>
                      <a:pt x="42" y="15"/>
                    </a:lnTo>
                    <a:lnTo>
                      <a:pt x="42" y="15"/>
                    </a:lnTo>
                    <a:lnTo>
                      <a:pt x="39" y="8"/>
                    </a:lnTo>
                    <a:lnTo>
                      <a:pt x="34" y="5"/>
                    </a:lnTo>
                    <a:lnTo>
                      <a:pt x="27"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306"/>
              <p:cNvSpPr>
                <a:spLocks/>
              </p:cNvSpPr>
              <p:nvPr/>
            </p:nvSpPr>
            <p:spPr bwMode="auto">
              <a:xfrm>
                <a:off x="4095750" y="3487737"/>
                <a:ext cx="30163" cy="30163"/>
              </a:xfrm>
              <a:custGeom>
                <a:avLst/>
                <a:gdLst/>
                <a:ahLst/>
                <a:cxnLst>
                  <a:cxn ang="0">
                    <a:pos x="20" y="38"/>
                  </a:cxn>
                  <a:cxn ang="0">
                    <a:pos x="20" y="38"/>
                  </a:cxn>
                  <a:cxn ang="0">
                    <a:pos x="13" y="38"/>
                  </a:cxn>
                  <a:cxn ang="0">
                    <a:pos x="8" y="34"/>
                  </a:cxn>
                  <a:cxn ang="0">
                    <a:pos x="5" y="31"/>
                  </a:cxn>
                  <a:cxn ang="0">
                    <a:pos x="2" y="26"/>
                  </a:cxn>
                  <a:cxn ang="0">
                    <a:pos x="2" y="26"/>
                  </a:cxn>
                  <a:cxn ang="0">
                    <a:pos x="0" y="20"/>
                  </a:cxn>
                  <a:cxn ang="0">
                    <a:pos x="2" y="12"/>
                  </a:cxn>
                  <a:cxn ang="0">
                    <a:pos x="2" y="12"/>
                  </a:cxn>
                  <a:cxn ang="0">
                    <a:pos x="7" y="7"/>
                  </a:cxn>
                  <a:cxn ang="0">
                    <a:pos x="12" y="2"/>
                  </a:cxn>
                  <a:cxn ang="0">
                    <a:pos x="12" y="2"/>
                  </a:cxn>
                  <a:cxn ang="0">
                    <a:pos x="20" y="0"/>
                  </a:cxn>
                  <a:cxn ang="0">
                    <a:pos x="20" y="0"/>
                  </a:cxn>
                  <a:cxn ang="0">
                    <a:pos x="25" y="2"/>
                  </a:cxn>
                  <a:cxn ang="0">
                    <a:pos x="29" y="3"/>
                  </a:cxn>
                  <a:cxn ang="0">
                    <a:pos x="33" y="7"/>
                  </a:cxn>
                  <a:cxn ang="0">
                    <a:pos x="36" y="12"/>
                  </a:cxn>
                  <a:cxn ang="0">
                    <a:pos x="36" y="12"/>
                  </a:cxn>
                  <a:cxn ang="0">
                    <a:pos x="38" y="20"/>
                  </a:cxn>
                  <a:cxn ang="0">
                    <a:pos x="36" y="26"/>
                  </a:cxn>
                  <a:cxn ang="0">
                    <a:pos x="36" y="26"/>
                  </a:cxn>
                  <a:cxn ang="0">
                    <a:pos x="33" y="33"/>
                  </a:cxn>
                  <a:cxn ang="0">
                    <a:pos x="26" y="36"/>
                  </a:cxn>
                  <a:cxn ang="0">
                    <a:pos x="26" y="36"/>
                  </a:cxn>
                  <a:cxn ang="0">
                    <a:pos x="20" y="38"/>
                  </a:cxn>
                  <a:cxn ang="0">
                    <a:pos x="20" y="38"/>
                  </a:cxn>
                </a:cxnLst>
                <a:rect l="0" t="0" r="r" b="b"/>
                <a:pathLst>
                  <a:path w="38" h="38">
                    <a:moveTo>
                      <a:pt x="20" y="38"/>
                    </a:moveTo>
                    <a:lnTo>
                      <a:pt x="20" y="38"/>
                    </a:lnTo>
                    <a:lnTo>
                      <a:pt x="13" y="38"/>
                    </a:lnTo>
                    <a:lnTo>
                      <a:pt x="8" y="34"/>
                    </a:lnTo>
                    <a:lnTo>
                      <a:pt x="5" y="31"/>
                    </a:lnTo>
                    <a:lnTo>
                      <a:pt x="2" y="26"/>
                    </a:lnTo>
                    <a:lnTo>
                      <a:pt x="2" y="26"/>
                    </a:lnTo>
                    <a:lnTo>
                      <a:pt x="0" y="20"/>
                    </a:lnTo>
                    <a:lnTo>
                      <a:pt x="2" y="12"/>
                    </a:lnTo>
                    <a:lnTo>
                      <a:pt x="2" y="12"/>
                    </a:lnTo>
                    <a:lnTo>
                      <a:pt x="7" y="7"/>
                    </a:lnTo>
                    <a:lnTo>
                      <a:pt x="12" y="2"/>
                    </a:lnTo>
                    <a:lnTo>
                      <a:pt x="12" y="2"/>
                    </a:lnTo>
                    <a:lnTo>
                      <a:pt x="20" y="0"/>
                    </a:lnTo>
                    <a:lnTo>
                      <a:pt x="20" y="0"/>
                    </a:lnTo>
                    <a:lnTo>
                      <a:pt x="25" y="2"/>
                    </a:lnTo>
                    <a:lnTo>
                      <a:pt x="29" y="3"/>
                    </a:lnTo>
                    <a:lnTo>
                      <a:pt x="33" y="7"/>
                    </a:lnTo>
                    <a:lnTo>
                      <a:pt x="36" y="12"/>
                    </a:lnTo>
                    <a:lnTo>
                      <a:pt x="36" y="12"/>
                    </a:lnTo>
                    <a:lnTo>
                      <a:pt x="38" y="20"/>
                    </a:lnTo>
                    <a:lnTo>
                      <a:pt x="36" y="26"/>
                    </a:lnTo>
                    <a:lnTo>
                      <a:pt x="36" y="26"/>
                    </a:lnTo>
                    <a:lnTo>
                      <a:pt x="33" y="33"/>
                    </a:lnTo>
                    <a:lnTo>
                      <a:pt x="26" y="36"/>
                    </a:lnTo>
                    <a:lnTo>
                      <a:pt x="26" y="36"/>
                    </a:lnTo>
                    <a:lnTo>
                      <a:pt x="20" y="38"/>
                    </a:lnTo>
                    <a:lnTo>
                      <a:pt x="20" y="38"/>
                    </a:lnTo>
                    <a:close/>
                  </a:path>
                </a:pathLst>
              </a:custGeom>
              <a:solidFill>
                <a:srgbClr val="E2967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3307"/>
              <p:cNvSpPr>
                <a:spLocks noEditPoints="1"/>
              </p:cNvSpPr>
              <p:nvPr/>
            </p:nvSpPr>
            <p:spPr bwMode="auto">
              <a:xfrm>
                <a:off x="4092575" y="3484562"/>
                <a:ext cx="34925" cy="34925"/>
              </a:xfrm>
              <a:custGeom>
                <a:avLst/>
                <a:gdLst/>
                <a:ahLst/>
                <a:cxnLst>
                  <a:cxn ang="0">
                    <a:pos x="23" y="6"/>
                  </a:cxn>
                  <a:cxn ang="0">
                    <a:pos x="23" y="6"/>
                  </a:cxn>
                  <a:cxn ang="0">
                    <a:pos x="26" y="6"/>
                  </a:cxn>
                  <a:cxn ang="0">
                    <a:pos x="31" y="10"/>
                  </a:cxn>
                  <a:cxn ang="0">
                    <a:pos x="34" y="11"/>
                  </a:cxn>
                  <a:cxn ang="0">
                    <a:pos x="37" y="16"/>
                  </a:cxn>
                  <a:cxn ang="0">
                    <a:pos x="37" y="16"/>
                  </a:cxn>
                  <a:cxn ang="0">
                    <a:pos x="37" y="23"/>
                  </a:cxn>
                  <a:cxn ang="0">
                    <a:pos x="37" y="28"/>
                  </a:cxn>
                  <a:cxn ang="0">
                    <a:pos x="34" y="33"/>
                  </a:cxn>
                  <a:cxn ang="0">
                    <a:pos x="28" y="37"/>
                  </a:cxn>
                  <a:cxn ang="0">
                    <a:pos x="28" y="37"/>
                  </a:cxn>
                  <a:cxn ang="0">
                    <a:pos x="23" y="37"/>
                  </a:cxn>
                  <a:cxn ang="0">
                    <a:pos x="23" y="37"/>
                  </a:cxn>
                  <a:cxn ang="0">
                    <a:pos x="18" y="37"/>
                  </a:cxn>
                  <a:cxn ang="0">
                    <a:pos x="13" y="36"/>
                  </a:cxn>
                  <a:cxn ang="0">
                    <a:pos x="10" y="33"/>
                  </a:cxn>
                  <a:cxn ang="0">
                    <a:pos x="8" y="28"/>
                  </a:cxn>
                  <a:cxn ang="0">
                    <a:pos x="8" y="28"/>
                  </a:cxn>
                  <a:cxn ang="0">
                    <a:pos x="6" y="23"/>
                  </a:cxn>
                  <a:cxn ang="0">
                    <a:pos x="8" y="16"/>
                  </a:cxn>
                  <a:cxn ang="0">
                    <a:pos x="11" y="11"/>
                  </a:cxn>
                  <a:cxn ang="0">
                    <a:pos x="16" y="8"/>
                  </a:cxn>
                  <a:cxn ang="0">
                    <a:pos x="16" y="8"/>
                  </a:cxn>
                  <a:cxn ang="0">
                    <a:pos x="23" y="6"/>
                  </a:cxn>
                  <a:cxn ang="0">
                    <a:pos x="23" y="0"/>
                  </a:cxn>
                  <a:cxn ang="0">
                    <a:pos x="23" y="0"/>
                  </a:cxn>
                  <a:cxn ang="0">
                    <a:pos x="15" y="2"/>
                  </a:cxn>
                  <a:cxn ang="0">
                    <a:pos x="15" y="2"/>
                  </a:cxn>
                  <a:cxn ang="0">
                    <a:pos x="6" y="6"/>
                  </a:cxn>
                  <a:cxn ang="0">
                    <a:pos x="1" y="15"/>
                  </a:cxn>
                  <a:cxn ang="0">
                    <a:pos x="1" y="15"/>
                  </a:cxn>
                  <a:cxn ang="0">
                    <a:pos x="0" y="23"/>
                  </a:cxn>
                  <a:cxn ang="0">
                    <a:pos x="1" y="31"/>
                  </a:cxn>
                  <a:cxn ang="0">
                    <a:pos x="1" y="31"/>
                  </a:cxn>
                  <a:cxn ang="0">
                    <a:pos x="5" y="36"/>
                  </a:cxn>
                  <a:cxn ang="0">
                    <a:pos x="10" y="41"/>
                  </a:cxn>
                  <a:cxn ang="0">
                    <a:pos x="16" y="42"/>
                  </a:cxn>
                  <a:cxn ang="0">
                    <a:pos x="23" y="44"/>
                  </a:cxn>
                  <a:cxn ang="0">
                    <a:pos x="23" y="44"/>
                  </a:cxn>
                  <a:cxn ang="0">
                    <a:pos x="31" y="42"/>
                  </a:cxn>
                  <a:cxn ang="0">
                    <a:pos x="31" y="42"/>
                  </a:cxn>
                  <a:cxn ang="0">
                    <a:pos x="37" y="37"/>
                  </a:cxn>
                  <a:cxn ang="0">
                    <a:pos x="42" y="31"/>
                  </a:cxn>
                  <a:cxn ang="0">
                    <a:pos x="42" y="31"/>
                  </a:cxn>
                  <a:cxn ang="0">
                    <a:pos x="44" y="23"/>
                  </a:cxn>
                  <a:cxn ang="0">
                    <a:pos x="42" y="15"/>
                  </a:cxn>
                  <a:cxn ang="0">
                    <a:pos x="42" y="15"/>
                  </a:cxn>
                  <a:cxn ang="0">
                    <a:pos x="39" y="8"/>
                  </a:cxn>
                  <a:cxn ang="0">
                    <a:pos x="34" y="5"/>
                  </a:cxn>
                  <a:cxn ang="0">
                    <a:pos x="29" y="2"/>
                  </a:cxn>
                  <a:cxn ang="0">
                    <a:pos x="23" y="0"/>
                  </a:cxn>
                  <a:cxn ang="0">
                    <a:pos x="23" y="0"/>
                  </a:cxn>
                </a:cxnLst>
                <a:rect l="0" t="0" r="r" b="b"/>
                <a:pathLst>
                  <a:path w="44" h="44">
                    <a:moveTo>
                      <a:pt x="23" y="6"/>
                    </a:moveTo>
                    <a:lnTo>
                      <a:pt x="23" y="6"/>
                    </a:lnTo>
                    <a:lnTo>
                      <a:pt x="26" y="6"/>
                    </a:lnTo>
                    <a:lnTo>
                      <a:pt x="31" y="10"/>
                    </a:lnTo>
                    <a:lnTo>
                      <a:pt x="34" y="11"/>
                    </a:lnTo>
                    <a:lnTo>
                      <a:pt x="37" y="16"/>
                    </a:lnTo>
                    <a:lnTo>
                      <a:pt x="37" y="16"/>
                    </a:lnTo>
                    <a:lnTo>
                      <a:pt x="37" y="23"/>
                    </a:lnTo>
                    <a:lnTo>
                      <a:pt x="37" y="28"/>
                    </a:lnTo>
                    <a:lnTo>
                      <a:pt x="34" y="33"/>
                    </a:lnTo>
                    <a:lnTo>
                      <a:pt x="28" y="37"/>
                    </a:lnTo>
                    <a:lnTo>
                      <a:pt x="28" y="37"/>
                    </a:lnTo>
                    <a:lnTo>
                      <a:pt x="23" y="37"/>
                    </a:lnTo>
                    <a:lnTo>
                      <a:pt x="23" y="37"/>
                    </a:lnTo>
                    <a:lnTo>
                      <a:pt x="18" y="37"/>
                    </a:lnTo>
                    <a:lnTo>
                      <a:pt x="13" y="36"/>
                    </a:lnTo>
                    <a:lnTo>
                      <a:pt x="10" y="33"/>
                    </a:lnTo>
                    <a:lnTo>
                      <a:pt x="8" y="28"/>
                    </a:lnTo>
                    <a:lnTo>
                      <a:pt x="8" y="28"/>
                    </a:lnTo>
                    <a:lnTo>
                      <a:pt x="6" y="23"/>
                    </a:lnTo>
                    <a:lnTo>
                      <a:pt x="8" y="16"/>
                    </a:lnTo>
                    <a:lnTo>
                      <a:pt x="11" y="11"/>
                    </a:lnTo>
                    <a:lnTo>
                      <a:pt x="16" y="8"/>
                    </a:lnTo>
                    <a:lnTo>
                      <a:pt x="16" y="8"/>
                    </a:lnTo>
                    <a:lnTo>
                      <a:pt x="23" y="6"/>
                    </a:lnTo>
                    <a:close/>
                    <a:moveTo>
                      <a:pt x="23" y="0"/>
                    </a:moveTo>
                    <a:lnTo>
                      <a:pt x="23" y="0"/>
                    </a:lnTo>
                    <a:lnTo>
                      <a:pt x="15" y="2"/>
                    </a:lnTo>
                    <a:lnTo>
                      <a:pt x="15" y="2"/>
                    </a:lnTo>
                    <a:lnTo>
                      <a:pt x="6" y="6"/>
                    </a:lnTo>
                    <a:lnTo>
                      <a:pt x="1" y="15"/>
                    </a:lnTo>
                    <a:lnTo>
                      <a:pt x="1" y="15"/>
                    </a:lnTo>
                    <a:lnTo>
                      <a:pt x="0" y="23"/>
                    </a:lnTo>
                    <a:lnTo>
                      <a:pt x="1" y="31"/>
                    </a:lnTo>
                    <a:lnTo>
                      <a:pt x="1" y="31"/>
                    </a:lnTo>
                    <a:lnTo>
                      <a:pt x="5" y="36"/>
                    </a:lnTo>
                    <a:lnTo>
                      <a:pt x="10" y="41"/>
                    </a:lnTo>
                    <a:lnTo>
                      <a:pt x="16" y="42"/>
                    </a:lnTo>
                    <a:lnTo>
                      <a:pt x="23" y="44"/>
                    </a:lnTo>
                    <a:lnTo>
                      <a:pt x="23" y="44"/>
                    </a:lnTo>
                    <a:lnTo>
                      <a:pt x="31" y="42"/>
                    </a:lnTo>
                    <a:lnTo>
                      <a:pt x="31" y="42"/>
                    </a:lnTo>
                    <a:lnTo>
                      <a:pt x="37" y="37"/>
                    </a:lnTo>
                    <a:lnTo>
                      <a:pt x="42" y="31"/>
                    </a:lnTo>
                    <a:lnTo>
                      <a:pt x="42" y="31"/>
                    </a:lnTo>
                    <a:lnTo>
                      <a:pt x="44" y="23"/>
                    </a:lnTo>
                    <a:lnTo>
                      <a:pt x="42" y="15"/>
                    </a:lnTo>
                    <a:lnTo>
                      <a:pt x="42" y="15"/>
                    </a:lnTo>
                    <a:lnTo>
                      <a:pt x="39" y="8"/>
                    </a:lnTo>
                    <a:lnTo>
                      <a:pt x="34" y="5"/>
                    </a:lnTo>
                    <a:lnTo>
                      <a:pt x="29" y="2"/>
                    </a:lnTo>
                    <a:lnTo>
                      <a:pt x="23" y="0"/>
                    </a:lnTo>
                    <a:lnTo>
                      <a:pt x="23"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308"/>
              <p:cNvSpPr>
                <a:spLocks/>
              </p:cNvSpPr>
              <p:nvPr/>
            </p:nvSpPr>
            <p:spPr bwMode="auto">
              <a:xfrm>
                <a:off x="4098925" y="3490912"/>
                <a:ext cx="23813" cy="23813"/>
              </a:xfrm>
              <a:custGeom>
                <a:avLst/>
                <a:gdLst/>
                <a:ahLst/>
                <a:cxnLst>
                  <a:cxn ang="0">
                    <a:pos x="17" y="0"/>
                  </a:cxn>
                  <a:cxn ang="0">
                    <a:pos x="17" y="0"/>
                  </a:cxn>
                  <a:cxn ang="0">
                    <a:pos x="20" y="0"/>
                  </a:cxn>
                  <a:cxn ang="0">
                    <a:pos x="25" y="4"/>
                  </a:cxn>
                  <a:cxn ang="0">
                    <a:pos x="28" y="5"/>
                  </a:cxn>
                  <a:cxn ang="0">
                    <a:pos x="31" y="10"/>
                  </a:cxn>
                  <a:cxn ang="0">
                    <a:pos x="31" y="10"/>
                  </a:cxn>
                  <a:cxn ang="0">
                    <a:pos x="31" y="17"/>
                  </a:cxn>
                  <a:cxn ang="0">
                    <a:pos x="31" y="22"/>
                  </a:cxn>
                  <a:cxn ang="0">
                    <a:pos x="28" y="27"/>
                  </a:cxn>
                  <a:cxn ang="0">
                    <a:pos x="22" y="31"/>
                  </a:cxn>
                  <a:cxn ang="0">
                    <a:pos x="22" y="31"/>
                  </a:cxn>
                  <a:cxn ang="0">
                    <a:pos x="17" y="31"/>
                  </a:cxn>
                  <a:cxn ang="0">
                    <a:pos x="17" y="31"/>
                  </a:cxn>
                  <a:cxn ang="0">
                    <a:pos x="12" y="31"/>
                  </a:cxn>
                  <a:cxn ang="0">
                    <a:pos x="7" y="30"/>
                  </a:cxn>
                  <a:cxn ang="0">
                    <a:pos x="4" y="27"/>
                  </a:cxn>
                  <a:cxn ang="0">
                    <a:pos x="2" y="22"/>
                  </a:cxn>
                  <a:cxn ang="0">
                    <a:pos x="2" y="22"/>
                  </a:cxn>
                  <a:cxn ang="0">
                    <a:pos x="0" y="17"/>
                  </a:cxn>
                  <a:cxn ang="0">
                    <a:pos x="2" y="10"/>
                  </a:cxn>
                  <a:cxn ang="0">
                    <a:pos x="5" y="5"/>
                  </a:cxn>
                  <a:cxn ang="0">
                    <a:pos x="10" y="2"/>
                  </a:cxn>
                  <a:cxn ang="0">
                    <a:pos x="10" y="2"/>
                  </a:cxn>
                  <a:cxn ang="0">
                    <a:pos x="17" y="0"/>
                  </a:cxn>
                </a:cxnLst>
                <a:rect l="0" t="0" r="r" b="b"/>
                <a:pathLst>
                  <a:path w="31" h="31">
                    <a:moveTo>
                      <a:pt x="17" y="0"/>
                    </a:moveTo>
                    <a:lnTo>
                      <a:pt x="17" y="0"/>
                    </a:lnTo>
                    <a:lnTo>
                      <a:pt x="20" y="0"/>
                    </a:lnTo>
                    <a:lnTo>
                      <a:pt x="25" y="4"/>
                    </a:lnTo>
                    <a:lnTo>
                      <a:pt x="28" y="5"/>
                    </a:lnTo>
                    <a:lnTo>
                      <a:pt x="31" y="10"/>
                    </a:lnTo>
                    <a:lnTo>
                      <a:pt x="31" y="10"/>
                    </a:lnTo>
                    <a:lnTo>
                      <a:pt x="31" y="17"/>
                    </a:lnTo>
                    <a:lnTo>
                      <a:pt x="31" y="22"/>
                    </a:lnTo>
                    <a:lnTo>
                      <a:pt x="28" y="27"/>
                    </a:lnTo>
                    <a:lnTo>
                      <a:pt x="22" y="31"/>
                    </a:lnTo>
                    <a:lnTo>
                      <a:pt x="22" y="31"/>
                    </a:lnTo>
                    <a:lnTo>
                      <a:pt x="17" y="31"/>
                    </a:lnTo>
                    <a:lnTo>
                      <a:pt x="17" y="31"/>
                    </a:lnTo>
                    <a:lnTo>
                      <a:pt x="12" y="31"/>
                    </a:lnTo>
                    <a:lnTo>
                      <a:pt x="7" y="30"/>
                    </a:lnTo>
                    <a:lnTo>
                      <a:pt x="4" y="27"/>
                    </a:lnTo>
                    <a:lnTo>
                      <a:pt x="2" y="22"/>
                    </a:lnTo>
                    <a:lnTo>
                      <a:pt x="2" y="22"/>
                    </a:lnTo>
                    <a:lnTo>
                      <a:pt x="0" y="17"/>
                    </a:lnTo>
                    <a:lnTo>
                      <a:pt x="2" y="10"/>
                    </a:lnTo>
                    <a:lnTo>
                      <a:pt x="5" y="5"/>
                    </a:lnTo>
                    <a:lnTo>
                      <a:pt x="10" y="2"/>
                    </a:lnTo>
                    <a:lnTo>
                      <a:pt x="10" y="2"/>
                    </a:lnTo>
                    <a:lnTo>
                      <a:pt x="1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3309"/>
              <p:cNvSpPr>
                <a:spLocks/>
              </p:cNvSpPr>
              <p:nvPr/>
            </p:nvSpPr>
            <p:spPr bwMode="auto">
              <a:xfrm>
                <a:off x="4092575" y="3484562"/>
                <a:ext cx="34925" cy="34925"/>
              </a:xfrm>
              <a:custGeom>
                <a:avLst/>
                <a:gdLst/>
                <a:ahLst/>
                <a:cxnLst>
                  <a:cxn ang="0">
                    <a:pos x="23" y="0"/>
                  </a:cxn>
                  <a:cxn ang="0">
                    <a:pos x="23" y="0"/>
                  </a:cxn>
                  <a:cxn ang="0">
                    <a:pos x="15" y="2"/>
                  </a:cxn>
                  <a:cxn ang="0">
                    <a:pos x="15" y="2"/>
                  </a:cxn>
                  <a:cxn ang="0">
                    <a:pos x="6" y="6"/>
                  </a:cxn>
                  <a:cxn ang="0">
                    <a:pos x="1" y="15"/>
                  </a:cxn>
                  <a:cxn ang="0">
                    <a:pos x="1" y="15"/>
                  </a:cxn>
                  <a:cxn ang="0">
                    <a:pos x="0" y="23"/>
                  </a:cxn>
                  <a:cxn ang="0">
                    <a:pos x="1" y="31"/>
                  </a:cxn>
                  <a:cxn ang="0">
                    <a:pos x="1" y="31"/>
                  </a:cxn>
                  <a:cxn ang="0">
                    <a:pos x="5" y="36"/>
                  </a:cxn>
                  <a:cxn ang="0">
                    <a:pos x="10" y="41"/>
                  </a:cxn>
                  <a:cxn ang="0">
                    <a:pos x="16" y="42"/>
                  </a:cxn>
                  <a:cxn ang="0">
                    <a:pos x="23" y="44"/>
                  </a:cxn>
                  <a:cxn ang="0">
                    <a:pos x="23" y="44"/>
                  </a:cxn>
                  <a:cxn ang="0">
                    <a:pos x="31" y="42"/>
                  </a:cxn>
                  <a:cxn ang="0">
                    <a:pos x="31" y="42"/>
                  </a:cxn>
                  <a:cxn ang="0">
                    <a:pos x="37" y="37"/>
                  </a:cxn>
                  <a:cxn ang="0">
                    <a:pos x="42" y="31"/>
                  </a:cxn>
                  <a:cxn ang="0">
                    <a:pos x="42" y="31"/>
                  </a:cxn>
                  <a:cxn ang="0">
                    <a:pos x="44" y="23"/>
                  </a:cxn>
                  <a:cxn ang="0">
                    <a:pos x="42" y="15"/>
                  </a:cxn>
                  <a:cxn ang="0">
                    <a:pos x="42" y="15"/>
                  </a:cxn>
                  <a:cxn ang="0">
                    <a:pos x="39" y="8"/>
                  </a:cxn>
                  <a:cxn ang="0">
                    <a:pos x="34" y="5"/>
                  </a:cxn>
                  <a:cxn ang="0">
                    <a:pos x="29" y="2"/>
                  </a:cxn>
                  <a:cxn ang="0">
                    <a:pos x="23" y="0"/>
                  </a:cxn>
                  <a:cxn ang="0">
                    <a:pos x="23" y="0"/>
                  </a:cxn>
                </a:cxnLst>
                <a:rect l="0" t="0" r="r" b="b"/>
                <a:pathLst>
                  <a:path w="44" h="44">
                    <a:moveTo>
                      <a:pt x="23" y="0"/>
                    </a:moveTo>
                    <a:lnTo>
                      <a:pt x="23" y="0"/>
                    </a:lnTo>
                    <a:lnTo>
                      <a:pt x="15" y="2"/>
                    </a:lnTo>
                    <a:lnTo>
                      <a:pt x="15" y="2"/>
                    </a:lnTo>
                    <a:lnTo>
                      <a:pt x="6" y="6"/>
                    </a:lnTo>
                    <a:lnTo>
                      <a:pt x="1" y="15"/>
                    </a:lnTo>
                    <a:lnTo>
                      <a:pt x="1" y="15"/>
                    </a:lnTo>
                    <a:lnTo>
                      <a:pt x="0" y="23"/>
                    </a:lnTo>
                    <a:lnTo>
                      <a:pt x="1" y="31"/>
                    </a:lnTo>
                    <a:lnTo>
                      <a:pt x="1" y="31"/>
                    </a:lnTo>
                    <a:lnTo>
                      <a:pt x="5" y="36"/>
                    </a:lnTo>
                    <a:lnTo>
                      <a:pt x="10" y="41"/>
                    </a:lnTo>
                    <a:lnTo>
                      <a:pt x="16" y="42"/>
                    </a:lnTo>
                    <a:lnTo>
                      <a:pt x="23" y="44"/>
                    </a:lnTo>
                    <a:lnTo>
                      <a:pt x="23" y="44"/>
                    </a:lnTo>
                    <a:lnTo>
                      <a:pt x="31" y="42"/>
                    </a:lnTo>
                    <a:lnTo>
                      <a:pt x="31" y="42"/>
                    </a:lnTo>
                    <a:lnTo>
                      <a:pt x="37" y="37"/>
                    </a:lnTo>
                    <a:lnTo>
                      <a:pt x="42" y="31"/>
                    </a:lnTo>
                    <a:lnTo>
                      <a:pt x="42" y="31"/>
                    </a:lnTo>
                    <a:lnTo>
                      <a:pt x="44" y="23"/>
                    </a:lnTo>
                    <a:lnTo>
                      <a:pt x="42" y="15"/>
                    </a:lnTo>
                    <a:lnTo>
                      <a:pt x="42" y="15"/>
                    </a:lnTo>
                    <a:lnTo>
                      <a:pt x="39" y="8"/>
                    </a:lnTo>
                    <a:lnTo>
                      <a:pt x="34" y="5"/>
                    </a:lnTo>
                    <a:lnTo>
                      <a:pt x="29" y="2"/>
                    </a:lnTo>
                    <a:lnTo>
                      <a:pt x="23" y="0"/>
                    </a:lnTo>
                    <a:lnTo>
                      <a:pt x="2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310"/>
              <p:cNvSpPr>
                <a:spLocks/>
              </p:cNvSpPr>
              <p:nvPr/>
            </p:nvSpPr>
            <p:spPr bwMode="auto">
              <a:xfrm>
                <a:off x="4454525" y="3338512"/>
                <a:ext cx="30163" cy="30163"/>
              </a:xfrm>
              <a:custGeom>
                <a:avLst/>
                <a:gdLst/>
                <a:ahLst/>
                <a:cxnLst>
                  <a:cxn ang="0">
                    <a:pos x="18" y="37"/>
                  </a:cxn>
                  <a:cxn ang="0">
                    <a:pos x="18" y="37"/>
                  </a:cxn>
                  <a:cxn ang="0">
                    <a:pos x="13" y="37"/>
                  </a:cxn>
                  <a:cxn ang="0">
                    <a:pos x="8" y="34"/>
                  </a:cxn>
                  <a:cxn ang="0">
                    <a:pos x="5" y="31"/>
                  </a:cxn>
                  <a:cxn ang="0">
                    <a:pos x="2" y="26"/>
                  </a:cxn>
                  <a:cxn ang="0">
                    <a:pos x="2" y="26"/>
                  </a:cxn>
                  <a:cxn ang="0">
                    <a:pos x="0" y="19"/>
                  </a:cxn>
                  <a:cxn ang="0">
                    <a:pos x="2" y="11"/>
                  </a:cxn>
                  <a:cxn ang="0">
                    <a:pos x="5" y="6"/>
                  </a:cxn>
                  <a:cxn ang="0">
                    <a:pos x="11" y="2"/>
                  </a:cxn>
                  <a:cxn ang="0">
                    <a:pos x="11" y="2"/>
                  </a:cxn>
                  <a:cxn ang="0">
                    <a:pos x="18" y="0"/>
                  </a:cxn>
                  <a:cxn ang="0">
                    <a:pos x="18" y="0"/>
                  </a:cxn>
                  <a:cxn ang="0">
                    <a:pos x="24" y="2"/>
                  </a:cxn>
                  <a:cxn ang="0">
                    <a:pos x="29" y="3"/>
                  </a:cxn>
                  <a:cxn ang="0">
                    <a:pos x="32" y="6"/>
                  </a:cxn>
                  <a:cxn ang="0">
                    <a:pos x="36" y="11"/>
                  </a:cxn>
                  <a:cxn ang="0">
                    <a:pos x="36" y="11"/>
                  </a:cxn>
                  <a:cxn ang="0">
                    <a:pos x="37" y="19"/>
                  </a:cxn>
                  <a:cxn ang="0">
                    <a:pos x="36" y="26"/>
                  </a:cxn>
                  <a:cxn ang="0">
                    <a:pos x="36" y="26"/>
                  </a:cxn>
                  <a:cxn ang="0">
                    <a:pos x="32" y="33"/>
                  </a:cxn>
                  <a:cxn ang="0">
                    <a:pos x="26" y="36"/>
                  </a:cxn>
                  <a:cxn ang="0">
                    <a:pos x="26" y="36"/>
                  </a:cxn>
                  <a:cxn ang="0">
                    <a:pos x="18" y="37"/>
                  </a:cxn>
                  <a:cxn ang="0">
                    <a:pos x="18" y="37"/>
                  </a:cxn>
                </a:cxnLst>
                <a:rect l="0" t="0" r="r" b="b"/>
                <a:pathLst>
                  <a:path w="37" h="37">
                    <a:moveTo>
                      <a:pt x="18" y="37"/>
                    </a:moveTo>
                    <a:lnTo>
                      <a:pt x="18" y="37"/>
                    </a:lnTo>
                    <a:lnTo>
                      <a:pt x="13" y="37"/>
                    </a:lnTo>
                    <a:lnTo>
                      <a:pt x="8" y="34"/>
                    </a:lnTo>
                    <a:lnTo>
                      <a:pt x="5" y="31"/>
                    </a:lnTo>
                    <a:lnTo>
                      <a:pt x="2" y="26"/>
                    </a:lnTo>
                    <a:lnTo>
                      <a:pt x="2" y="26"/>
                    </a:lnTo>
                    <a:lnTo>
                      <a:pt x="0" y="19"/>
                    </a:lnTo>
                    <a:lnTo>
                      <a:pt x="2" y="11"/>
                    </a:lnTo>
                    <a:lnTo>
                      <a:pt x="5" y="6"/>
                    </a:lnTo>
                    <a:lnTo>
                      <a:pt x="11" y="2"/>
                    </a:lnTo>
                    <a:lnTo>
                      <a:pt x="11" y="2"/>
                    </a:lnTo>
                    <a:lnTo>
                      <a:pt x="18" y="0"/>
                    </a:lnTo>
                    <a:lnTo>
                      <a:pt x="18" y="0"/>
                    </a:lnTo>
                    <a:lnTo>
                      <a:pt x="24" y="2"/>
                    </a:lnTo>
                    <a:lnTo>
                      <a:pt x="29" y="3"/>
                    </a:lnTo>
                    <a:lnTo>
                      <a:pt x="32" y="6"/>
                    </a:lnTo>
                    <a:lnTo>
                      <a:pt x="36" y="11"/>
                    </a:lnTo>
                    <a:lnTo>
                      <a:pt x="36" y="11"/>
                    </a:lnTo>
                    <a:lnTo>
                      <a:pt x="37" y="19"/>
                    </a:lnTo>
                    <a:lnTo>
                      <a:pt x="36" y="26"/>
                    </a:lnTo>
                    <a:lnTo>
                      <a:pt x="36" y="26"/>
                    </a:lnTo>
                    <a:lnTo>
                      <a:pt x="32" y="33"/>
                    </a:lnTo>
                    <a:lnTo>
                      <a:pt x="26" y="36"/>
                    </a:lnTo>
                    <a:lnTo>
                      <a:pt x="26" y="36"/>
                    </a:lnTo>
                    <a:lnTo>
                      <a:pt x="18" y="37"/>
                    </a:lnTo>
                    <a:lnTo>
                      <a:pt x="18" y="37"/>
                    </a:lnTo>
                    <a:close/>
                  </a:path>
                </a:pathLst>
              </a:custGeom>
              <a:solidFill>
                <a:srgbClr val="7AC1A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3311"/>
              <p:cNvSpPr>
                <a:spLocks noEditPoints="1"/>
              </p:cNvSpPr>
              <p:nvPr/>
            </p:nvSpPr>
            <p:spPr bwMode="auto">
              <a:xfrm>
                <a:off x="4452937" y="3336925"/>
                <a:ext cx="34925" cy="34925"/>
              </a:xfrm>
              <a:custGeom>
                <a:avLst/>
                <a:gdLst/>
                <a:ahLst/>
                <a:cxnLst>
                  <a:cxn ang="0">
                    <a:pos x="21" y="6"/>
                  </a:cxn>
                  <a:cxn ang="0">
                    <a:pos x="21" y="6"/>
                  </a:cxn>
                  <a:cxn ang="0">
                    <a:pos x="26" y="6"/>
                  </a:cxn>
                  <a:cxn ang="0">
                    <a:pos x="31" y="9"/>
                  </a:cxn>
                  <a:cxn ang="0">
                    <a:pos x="34" y="11"/>
                  </a:cxn>
                  <a:cxn ang="0">
                    <a:pos x="35" y="16"/>
                  </a:cxn>
                  <a:cxn ang="0">
                    <a:pos x="35" y="16"/>
                  </a:cxn>
                  <a:cxn ang="0">
                    <a:pos x="37" y="22"/>
                  </a:cxn>
                  <a:cxn ang="0">
                    <a:pos x="35" y="27"/>
                  </a:cxn>
                  <a:cxn ang="0">
                    <a:pos x="32" y="32"/>
                  </a:cxn>
                  <a:cxn ang="0">
                    <a:pos x="27" y="37"/>
                  </a:cxn>
                  <a:cxn ang="0">
                    <a:pos x="27" y="37"/>
                  </a:cxn>
                  <a:cxn ang="0">
                    <a:pos x="21" y="37"/>
                  </a:cxn>
                  <a:cxn ang="0">
                    <a:pos x="21" y="37"/>
                  </a:cxn>
                  <a:cxn ang="0">
                    <a:pos x="18" y="37"/>
                  </a:cxn>
                  <a:cxn ang="0">
                    <a:pos x="13" y="36"/>
                  </a:cxn>
                  <a:cxn ang="0">
                    <a:pos x="9" y="32"/>
                  </a:cxn>
                  <a:cxn ang="0">
                    <a:pos x="8" y="27"/>
                  </a:cxn>
                  <a:cxn ang="0">
                    <a:pos x="8" y="27"/>
                  </a:cxn>
                  <a:cxn ang="0">
                    <a:pos x="6" y="22"/>
                  </a:cxn>
                  <a:cxn ang="0">
                    <a:pos x="8" y="16"/>
                  </a:cxn>
                  <a:cxn ang="0">
                    <a:pos x="11" y="11"/>
                  </a:cxn>
                  <a:cxn ang="0">
                    <a:pos x="16" y="8"/>
                  </a:cxn>
                  <a:cxn ang="0">
                    <a:pos x="16" y="8"/>
                  </a:cxn>
                  <a:cxn ang="0">
                    <a:pos x="21" y="6"/>
                  </a:cxn>
                  <a:cxn ang="0">
                    <a:pos x="21" y="0"/>
                  </a:cxn>
                  <a:cxn ang="0">
                    <a:pos x="21" y="0"/>
                  </a:cxn>
                  <a:cxn ang="0">
                    <a:pos x="21" y="0"/>
                  </a:cxn>
                  <a:cxn ang="0">
                    <a:pos x="13" y="1"/>
                  </a:cxn>
                  <a:cxn ang="0">
                    <a:pos x="13" y="1"/>
                  </a:cxn>
                  <a:cxn ang="0">
                    <a:pos x="6" y="6"/>
                  </a:cxn>
                  <a:cxn ang="0">
                    <a:pos x="1" y="14"/>
                  </a:cxn>
                  <a:cxn ang="0">
                    <a:pos x="0" y="22"/>
                  </a:cxn>
                  <a:cxn ang="0">
                    <a:pos x="1" y="31"/>
                  </a:cxn>
                  <a:cxn ang="0">
                    <a:pos x="1" y="31"/>
                  </a:cxn>
                  <a:cxn ang="0">
                    <a:pos x="5" y="36"/>
                  </a:cxn>
                  <a:cxn ang="0">
                    <a:pos x="9" y="40"/>
                  </a:cxn>
                  <a:cxn ang="0">
                    <a:pos x="16" y="42"/>
                  </a:cxn>
                  <a:cxn ang="0">
                    <a:pos x="21" y="44"/>
                  </a:cxn>
                  <a:cxn ang="0">
                    <a:pos x="21" y="44"/>
                  </a:cxn>
                  <a:cxn ang="0">
                    <a:pos x="31" y="42"/>
                  </a:cxn>
                  <a:cxn ang="0">
                    <a:pos x="31" y="42"/>
                  </a:cxn>
                  <a:cxn ang="0">
                    <a:pos x="37" y="37"/>
                  </a:cxn>
                  <a:cxn ang="0">
                    <a:pos x="42" y="31"/>
                  </a:cxn>
                  <a:cxn ang="0">
                    <a:pos x="42" y="31"/>
                  </a:cxn>
                  <a:cxn ang="0">
                    <a:pos x="44" y="22"/>
                  </a:cxn>
                  <a:cxn ang="0">
                    <a:pos x="42" y="14"/>
                  </a:cxn>
                  <a:cxn ang="0">
                    <a:pos x="42" y="14"/>
                  </a:cxn>
                  <a:cxn ang="0">
                    <a:pos x="39" y="8"/>
                  </a:cxn>
                  <a:cxn ang="0">
                    <a:pos x="34" y="5"/>
                  </a:cxn>
                  <a:cxn ang="0">
                    <a:pos x="27" y="1"/>
                  </a:cxn>
                  <a:cxn ang="0">
                    <a:pos x="21" y="0"/>
                  </a:cxn>
                  <a:cxn ang="0">
                    <a:pos x="21" y="0"/>
                  </a:cxn>
                </a:cxnLst>
                <a:rect l="0" t="0" r="r" b="b"/>
                <a:pathLst>
                  <a:path w="44" h="44">
                    <a:moveTo>
                      <a:pt x="21" y="6"/>
                    </a:moveTo>
                    <a:lnTo>
                      <a:pt x="21" y="6"/>
                    </a:lnTo>
                    <a:lnTo>
                      <a:pt x="26" y="6"/>
                    </a:lnTo>
                    <a:lnTo>
                      <a:pt x="31" y="9"/>
                    </a:lnTo>
                    <a:lnTo>
                      <a:pt x="34" y="11"/>
                    </a:lnTo>
                    <a:lnTo>
                      <a:pt x="35" y="16"/>
                    </a:lnTo>
                    <a:lnTo>
                      <a:pt x="35" y="16"/>
                    </a:lnTo>
                    <a:lnTo>
                      <a:pt x="37" y="22"/>
                    </a:lnTo>
                    <a:lnTo>
                      <a:pt x="35" y="27"/>
                    </a:lnTo>
                    <a:lnTo>
                      <a:pt x="32" y="32"/>
                    </a:lnTo>
                    <a:lnTo>
                      <a:pt x="27" y="37"/>
                    </a:lnTo>
                    <a:lnTo>
                      <a:pt x="27" y="37"/>
                    </a:lnTo>
                    <a:lnTo>
                      <a:pt x="21" y="37"/>
                    </a:lnTo>
                    <a:lnTo>
                      <a:pt x="21" y="37"/>
                    </a:lnTo>
                    <a:lnTo>
                      <a:pt x="18" y="37"/>
                    </a:lnTo>
                    <a:lnTo>
                      <a:pt x="13" y="36"/>
                    </a:lnTo>
                    <a:lnTo>
                      <a:pt x="9" y="32"/>
                    </a:lnTo>
                    <a:lnTo>
                      <a:pt x="8" y="27"/>
                    </a:lnTo>
                    <a:lnTo>
                      <a:pt x="8" y="27"/>
                    </a:lnTo>
                    <a:lnTo>
                      <a:pt x="6" y="22"/>
                    </a:lnTo>
                    <a:lnTo>
                      <a:pt x="8" y="16"/>
                    </a:lnTo>
                    <a:lnTo>
                      <a:pt x="11" y="11"/>
                    </a:lnTo>
                    <a:lnTo>
                      <a:pt x="16" y="8"/>
                    </a:lnTo>
                    <a:lnTo>
                      <a:pt x="16" y="8"/>
                    </a:lnTo>
                    <a:lnTo>
                      <a:pt x="21" y="6"/>
                    </a:lnTo>
                    <a:close/>
                    <a:moveTo>
                      <a:pt x="21" y="0"/>
                    </a:moveTo>
                    <a:lnTo>
                      <a:pt x="21" y="0"/>
                    </a:lnTo>
                    <a:lnTo>
                      <a:pt x="21" y="0"/>
                    </a:lnTo>
                    <a:lnTo>
                      <a:pt x="13" y="1"/>
                    </a:lnTo>
                    <a:lnTo>
                      <a:pt x="13" y="1"/>
                    </a:lnTo>
                    <a:lnTo>
                      <a:pt x="6" y="6"/>
                    </a:lnTo>
                    <a:lnTo>
                      <a:pt x="1" y="14"/>
                    </a:lnTo>
                    <a:lnTo>
                      <a:pt x="0" y="22"/>
                    </a:lnTo>
                    <a:lnTo>
                      <a:pt x="1" y="31"/>
                    </a:lnTo>
                    <a:lnTo>
                      <a:pt x="1" y="31"/>
                    </a:lnTo>
                    <a:lnTo>
                      <a:pt x="5" y="36"/>
                    </a:lnTo>
                    <a:lnTo>
                      <a:pt x="9" y="40"/>
                    </a:lnTo>
                    <a:lnTo>
                      <a:pt x="16" y="42"/>
                    </a:lnTo>
                    <a:lnTo>
                      <a:pt x="21" y="44"/>
                    </a:lnTo>
                    <a:lnTo>
                      <a:pt x="21" y="44"/>
                    </a:lnTo>
                    <a:lnTo>
                      <a:pt x="31" y="42"/>
                    </a:lnTo>
                    <a:lnTo>
                      <a:pt x="31" y="42"/>
                    </a:lnTo>
                    <a:lnTo>
                      <a:pt x="37" y="37"/>
                    </a:lnTo>
                    <a:lnTo>
                      <a:pt x="42" y="31"/>
                    </a:lnTo>
                    <a:lnTo>
                      <a:pt x="42" y="31"/>
                    </a:lnTo>
                    <a:lnTo>
                      <a:pt x="44" y="22"/>
                    </a:lnTo>
                    <a:lnTo>
                      <a:pt x="42" y="14"/>
                    </a:lnTo>
                    <a:lnTo>
                      <a:pt x="42" y="14"/>
                    </a:lnTo>
                    <a:lnTo>
                      <a:pt x="39" y="8"/>
                    </a:lnTo>
                    <a:lnTo>
                      <a:pt x="34" y="5"/>
                    </a:lnTo>
                    <a:lnTo>
                      <a:pt x="27" y="1"/>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312"/>
              <p:cNvSpPr>
                <a:spLocks/>
              </p:cNvSpPr>
              <p:nvPr/>
            </p:nvSpPr>
            <p:spPr bwMode="auto">
              <a:xfrm>
                <a:off x="4457700" y="3341687"/>
                <a:ext cx="25400" cy="25400"/>
              </a:xfrm>
              <a:custGeom>
                <a:avLst/>
                <a:gdLst/>
                <a:ahLst/>
                <a:cxnLst>
                  <a:cxn ang="0">
                    <a:pos x="15" y="0"/>
                  </a:cxn>
                  <a:cxn ang="0">
                    <a:pos x="15" y="0"/>
                  </a:cxn>
                  <a:cxn ang="0">
                    <a:pos x="20" y="0"/>
                  </a:cxn>
                  <a:cxn ang="0">
                    <a:pos x="25" y="3"/>
                  </a:cxn>
                  <a:cxn ang="0">
                    <a:pos x="28" y="5"/>
                  </a:cxn>
                  <a:cxn ang="0">
                    <a:pos x="29" y="10"/>
                  </a:cxn>
                  <a:cxn ang="0">
                    <a:pos x="29" y="10"/>
                  </a:cxn>
                  <a:cxn ang="0">
                    <a:pos x="31" y="16"/>
                  </a:cxn>
                  <a:cxn ang="0">
                    <a:pos x="29" y="21"/>
                  </a:cxn>
                  <a:cxn ang="0">
                    <a:pos x="26" y="26"/>
                  </a:cxn>
                  <a:cxn ang="0">
                    <a:pos x="21" y="31"/>
                  </a:cxn>
                  <a:cxn ang="0">
                    <a:pos x="21" y="31"/>
                  </a:cxn>
                  <a:cxn ang="0">
                    <a:pos x="15" y="31"/>
                  </a:cxn>
                  <a:cxn ang="0">
                    <a:pos x="15" y="31"/>
                  </a:cxn>
                  <a:cxn ang="0">
                    <a:pos x="12" y="31"/>
                  </a:cxn>
                  <a:cxn ang="0">
                    <a:pos x="7" y="30"/>
                  </a:cxn>
                  <a:cxn ang="0">
                    <a:pos x="3" y="26"/>
                  </a:cxn>
                  <a:cxn ang="0">
                    <a:pos x="2" y="21"/>
                  </a:cxn>
                  <a:cxn ang="0">
                    <a:pos x="2" y="21"/>
                  </a:cxn>
                  <a:cxn ang="0">
                    <a:pos x="0" y="16"/>
                  </a:cxn>
                  <a:cxn ang="0">
                    <a:pos x="2" y="10"/>
                  </a:cxn>
                  <a:cxn ang="0">
                    <a:pos x="5" y="5"/>
                  </a:cxn>
                  <a:cxn ang="0">
                    <a:pos x="10" y="2"/>
                  </a:cxn>
                  <a:cxn ang="0">
                    <a:pos x="10" y="2"/>
                  </a:cxn>
                  <a:cxn ang="0">
                    <a:pos x="15" y="0"/>
                  </a:cxn>
                </a:cxnLst>
                <a:rect l="0" t="0" r="r" b="b"/>
                <a:pathLst>
                  <a:path w="31" h="31">
                    <a:moveTo>
                      <a:pt x="15" y="0"/>
                    </a:moveTo>
                    <a:lnTo>
                      <a:pt x="15" y="0"/>
                    </a:lnTo>
                    <a:lnTo>
                      <a:pt x="20" y="0"/>
                    </a:lnTo>
                    <a:lnTo>
                      <a:pt x="25" y="3"/>
                    </a:lnTo>
                    <a:lnTo>
                      <a:pt x="28" y="5"/>
                    </a:lnTo>
                    <a:lnTo>
                      <a:pt x="29" y="10"/>
                    </a:lnTo>
                    <a:lnTo>
                      <a:pt x="29" y="10"/>
                    </a:lnTo>
                    <a:lnTo>
                      <a:pt x="31" y="16"/>
                    </a:lnTo>
                    <a:lnTo>
                      <a:pt x="29" y="21"/>
                    </a:lnTo>
                    <a:lnTo>
                      <a:pt x="26" y="26"/>
                    </a:lnTo>
                    <a:lnTo>
                      <a:pt x="21" y="31"/>
                    </a:lnTo>
                    <a:lnTo>
                      <a:pt x="21" y="31"/>
                    </a:lnTo>
                    <a:lnTo>
                      <a:pt x="15" y="31"/>
                    </a:lnTo>
                    <a:lnTo>
                      <a:pt x="15" y="31"/>
                    </a:lnTo>
                    <a:lnTo>
                      <a:pt x="12" y="31"/>
                    </a:lnTo>
                    <a:lnTo>
                      <a:pt x="7" y="30"/>
                    </a:lnTo>
                    <a:lnTo>
                      <a:pt x="3" y="26"/>
                    </a:lnTo>
                    <a:lnTo>
                      <a:pt x="2" y="21"/>
                    </a:lnTo>
                    <a:lnTo>
                      <a:pt x="2" y="21"/>
                    </a:lnTo>
                    <a:lnTo>
                      <a:pt x="0" y="16"/>
                    </a:lnTo>
                    <a:lnTo>
                      <a:pt x="2" y="10"/>
                    </a:lnTo>
                    <a:lnTo>
                      <a:pt x="5" y="5"/>
                    </a:lnTo>
                    <a:lnTo>
                      <a:pt x="10" y="2"/>
                    </a:lnTo>
                    <a:lnTo>
                      <a:pt x="10" y="2"/>
                    </a:lnTo>
                    <a:lnTo>
                      <a:pt x="15"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313"/>
              <p:cNvSpPr>
                <a:spLocks/>
              </p:cNvSpPr>
              <p:nvPr/>
            </p:nvSpPr>
            <p:spPr bwMode="auto">
              <a:xfrm>
                <a:off x="4452937" y="3336925"/>
                <a:ext cx="34925" cy="34925"/>
              </a:xfrm>
              <a:custGeom>
                <a:avLst/>
                <a:gdLst/>
                <a:ahLst/>
                <a:cxnLst>
                  <a:cxn ang="0">
                    <a:pos x="21" y="0"/>
                  </a:cxn>
                  <a:cxn ang="0">
                    <a:pos x="21" y="0"/>
                  </a:cxn>
                  <a:cxn ang="0">
                    <a:pos x="21" y="0"/>
                  </a:cxn>
                  <a:cxn ang="0">
                    <a:pos x="13" y="1"/>
                  </a:cxn>
                  <a:cxn ang="0">
                    <a:pos x="13" y="1"/>
                  </a:cxn>
                  <a:cxn ang="0">
                    <a:pos x="6" y="6"/>
                  </a:cxn>
                  <a:cxn ang="0">
                    <a:pos x="1" y="14"/>
                  </a:cxn>
                  <a:cxn ang="0">
                    <a:pos x="0" y="22"/>
                  </a:cxn>
                  <a:cxn ang="0">
                    <a:pos x="1" y="31"/>
                  </a:cxn>
                  <a:cxn ang="0">
                    <a:pos x="1" y="31"/>
                  </a:cxn>
                  <a:cxn ang="0">
                    <a:pos x="5" y="36"/>
                  </a:cxn>
                  <a:cxn ang="0">
                    <a:pos x="9" y="40"/>
                  </a:cxn>
                  <a:cxn ang="0">
                    <a:pos x="16" y="42"/>
                  </a:cxn>
                  <a:cxn ang="0">
                    <a:pos x="21" y="44"/>
                  </a:cxn>
                  <a:cxn ang="0">
                    <a:pos x="21" y="44"/>
                  </a:cxn>
                  <a:cxn ang="0">
                    <a:pos x="31" y="42"/>
                  </a:cxn>
                  <a:cxn ang="0">
                    <a:pos x="31" y="42"/>
                  </a:cxn>
                  <a:cxn ang="0">
                    <a:pos x="37" y="37"/>
                  </a:cxn>
                  <a:cxn ang="0">
                    <a:pos x="42" y="31"/>
                  </a:cxn>
                  <a:cxn ang="0">
                    <a:pos x="42" y="31"/>
                  </a:cxn>
                  <a:cxn ang="0">
                    <a:pos x="44" y="22"/>
                  </a:cxn>
                  <a:cxn ang="0">
                    <a:pos x="42" y="14"/>
                  </a:cxn>
                  <a:cxn ang="0">
                    <a:pos x="42" y="14"/>
                  </a:cxn>
                  <a:cxn ang="0">
                    <a:pos x="39" y="8"/>
                  </a:cxn>
                  <a:cxn ang="0">
                    <a:pos x="34" y="5"/>
                  </a:cxn>
                  <a:cxn ang="0">
                    <a:pos x="27" y="1"/>
                  </a:cxn>
                  <a:cxn ang="0">
                    <a:pos x="21" y="0"/>
                  </a:cxn>
                  <a:cxn ang="0">
                    <a:pos x="21" y="0"/>
                  </a:cxn>
                </a:cxnLst>
                <a:rect l="0" t="0" r="r" b="b"/>
                <a:pathLst>
                  <a:path w="44" h="44">
                    <a:moveTo>
                      <a:pt x="21" y="0"/>
                    </a:moveTo>
                    <a:lnTo>
                      <a:pt x="21" y="0"/>
                    </a:lnTo>
                    <a:lnTo>
                      <a:pt x="21" y="0"/>
                    </a:lnTo>
                    <a:lnTo>
                      <a:pt x="13" y="1"/>
                    </a:lnTo>
                    <a:lnTo>
                      <a:pt x="13" y="1"/>
                    </a:lnTo>
                    <a:lnTo>
                      <a:pt x="6" y="6"/>
                    </a:lnTo>
                    <a:lnTo>
                      <a:pt x="1" y="14"/>
                    </a:lnTo>
                    <a:lnTo>
                      <a:pt x="0" y="22"/>
                    </a:lnTo>
                    <a:lnTo>
                      <a:pt x="1" y="31"/>
                    </a:lnTo>
                    <a:lnTo>
                      <a:pt x="1" y="31"/>
                    </a:lnTo>
                    <a:lnTo>
                      <a:pt x="5" y="36"/>
                    </a:lnTo>
                    <a:lnTo>
                      <a:pt x="9" y="40"/>
                    </a:lnTo>
                    <a:lnTo>
                      <a:pt x="16" y="42"/>
                    </a:lnTo>
                    <a:lnTo>
                      <a:pt x="21" y="44"/>
                    </a:lnTo>
                    <a:lnTo>
                      <a:pt x="21" y="44"/>
                    </a:lnTo>
                    <a:lnTo>
                      <a:pt x="31" y="42"/>
                    </a:lnTo>
                    <a:lnTo>
                      <a:pt x="31" y="42"/>
                    </a:lnTo>
                    <a:lnTo>
                      <a:pt x="37" y="37"/>
                    </a:lnTo>
                    <a:lnTo>
                      <a:pt x="42" y="31"/>
                    </a:lnTo>
                    <a:lnTo>
                      <a:pt x="42" y="31"/>
                    </a:lnTo>
                    <a:lnTo>
                      <a:pt x="44" y="22"/>
                    </a:lnTo>
                    <a:lnTo>
                      <a:pt x="42" y="14"/>
                    </a:lnTo>
                    <a:lnTo>
                      <a:pt x="42" y="14"/>
                    </a:lnTo>
                    <a:lnTo>
                      <a:pt x="39" y="8"/>
                    </a:lnTo>
                    <a:lnTo>
                      <a:pt x="34" y="5"/>
                    </a:lnTo>
                    <a:lnTo>
                      <a:pt x="27" y="1"/>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314"/>
              <p:cNvSpPr>
                <a:spLocks/>
              </p:cNvSpPr>
              <p:nvPr/>
            </p:nvSpPr>
            <p:spPr bwMode="auto">
              <a:xfrm>
                <a:off x="4519612" y="3313112"/>
                <a:ext cx="30163" cy="28575"/>
              </a:xfrm>
              <a:custGeom>
                <a:avLst/>
                <a:gdLst/>
                <a:ahLst/>
                <a:cxnLst>
                  <a:cxn ang="0">
                    <a:pos x="18" y="36"/>
                  </a:cxn>
                  <a:cxn ang="0">
                    <a:pos x="18" y="36"/>
                  </a:cxn>
                  <a:cxn ang="0">
                    <a:pos x="13" y="36"/>
                  </a:cxn>
                  <a:cxn ang="0">
                    <a:pos x="8" y="35"/>
                  </a:cxn>
                  <a:cxn ang="0">
                    <a:pos x="4" y="30"/>
                  </a:cxn>
                  <a:cxn ang="0">
                    <a:pos x="2" y="25"/>
                  </a:cxn>
                  <a:cxn ang="0">
                    <a:pos x="2" y="25"/>
                  </a:cxn>
                  <a:cxn ang="0">
                    <a:pos x="0" y="18"/>
                  </a:cxn>
                  <a:cxn ang="0">
                    <a:pos x="2" y="12"/>
                  </a:cxn>
                  <a:cxn ang="0">
                    <a:pos x="2" y="12"/>
                  </a:cxn>
                  <a:cxn ang="0">
                    <a:pos x="5" y="5"/>
                  </a:cxn>
                  <a:cxn ang="0">
                    <a:pos x="12" y="0"/>
                  </a:cxn>
                  <a:cxn ang="0">
                    <a:pos x="12" y="0"/>
                  </a:cxn>
                  <a:cxn ang="0">
                    <a:pos x="18" y="0"/>
                  </a:cxn>
                  <a:cxn ang="0">
                    <a:pos x="18" y="0"/>
                  </a:cxn>
                  <a:cxn ang="0">
                    <a:pos x="25" y="0"/>
                  </a:cxn>
                  <a:cxn ang="0">
                    <a:pos x="30" y="2"/>
                  </a:cxn>
                  <a:cxn ang="0">
                    <a:pos x="33" y="7"/>
                  </a:cxn>
                  <a:cxn ang="0">
                    <a:pos x="36" y="12"/>
                  </a:cxn>
                  <a:cxn ang="0">
                    <a:pos x="36" y="12"/>
                  </a:cxn>
                  <a:cxn ang="0">
                    <a:pos x="38" y="18"/>
                  </a:cxn>
                  <a:cxn ang="0">
                    <a:pos x="36" y="25"/>
                  </a:cxn>
                  <a:cxn ang="0">
                    <a:pos x="36" y="25"/>
                  </a:cxn>
                  <a:cxn ang="0">
                    <a:pos x="31" y="31"/>
                  </a:cxn>
                  <a:cxn ang="0">
                    <a:pos x="26" y="36"/>
                  </a:cxn>
                  <a:cxn ang="0">
                    <a:pos x="26" y="36"/>
                  </a:cxn>
                  <a:cxn ang="0">
                    <a:pos x="18" y="36"/>
                  </a:cxn>
                  <a:cxn ang="0">
                    <a:pos x="18" y="36"/>
                  </a:cxn>
                </a:cxnLst>
                <a:rect l="0" t="0" r="r" b="b"/>
                <a:pathLst>
                  <a:path w="38" h="36">
                    <a:moveTo>
                      <a:pt x="18" y="36"/>
                    </a:moveTo>
                    <a:lnTo>
                      <a:pt x="18" y="36"/>
                    </a:lnTo>
                    <a:lnTo>
                      <a:pt x="13" y="36"/>
                    </a:lnTo>
                    <a:lnTo>
                      <a:pt x="8" y="35"/>
                    </a:lnTo>
                    <a:lnTo>
                      <a:pt x="4" y="30"/>
                    </a:lnTo>
                    <a:lnTo>
                      <a:pt x="2" y="25"/>
                    </a:lnTo>
                    <a:lnTo>
                      <a:pt x="2" y="25"/>
                    </a:lnTo>
                    <a:lnTo>
                      <a:pt x="0" y="18"/>
                    </a:lnTo>
                    <a:lnTo>
                      <a:pt x="2" y="12"/>
                    </a:lnTo>
                    <a:lnTo>
                      <a:pt x="2" y="12"/>
                    </a:lnTo>
                    <a:lnTo>
                      <a:pt x="5" y="5"/>
                    </a:lnTo>
                    <a:lnTo>
                      <a:pt x="12" y="0"/>
                    </a:lnTo>
                    <a:lnTo>
                      <a:pt x="12" y="0"/>
                    </a:lnTo>
                    <a:lnTo>
                      <a:pt x="18" y="0"/>
                    </a:lnTo>
                    <a:lnTo>
                      <a:pt x="18" y="0"/>
                    </a:lnTo>
                    <a:lnTo>
                      <a:pt x="25" y="0"/>
                    </a:lnTo>
                    <a:lnTo>
                      <a:pt x="30" y="2"/>
                    </a:lnTo>
                    <a:lnTo>
                      <a:pt x="33" y="7"/>
                    </a:lnTo>
                    <a:lnTo>
                      <a:pt x="36" y="12"/>
                    </a:lnTo>
                    <a:lnTo>
                      <a:pt x="36" y="12"/>
                    </a:lnTo>
                    <a:lnTo>
                      <a:pt x="38" y="18"/>
                    </a:lnTo>
                    <a:lnTo>
                      <a:pt x="36" y="25"/>
                    </a:lnTo>
                    <a:lnTo>
                      <a:pt x="36" y="25"/>
                    </a:lnTo>
                    <a:lnTo>
                      <a:pt x="31" y="31"/>
                    </a:lnTo>
                    <a:lnTo>
                      <a:pt x="26" y="36"/>
                    </a:lnTo>
                    <a:lnTo>
                      <a:pt x="26" y="36"/>
                    </a:lnTo>
                    <a:lnTo>
                      <a:pt x="18" y="36"/>
                    </a:lnTo>
                    <a:lnTo>
                      <a:pt x="18" y="36"/>
                    </a:lnTo>
                    <a:close/>
                  </a:path>
                </a:pathLst>
              </a:custGeom>
              <a:solidFill>
                <a:srgbClr val="87653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315"/>
              <p:cNvSpPr>
                <a:spLocks noEditPoints="1"/>
              </p:cNvSpPr>
              <p:nvPr/>
            </p:nvSpPr>
            <p:spPr bwMode="auto">
              <a:xfrm>
                <a:off x="4518025" y="3311525"/>
                <a:ext cx="34925" cy="33338"/>
              </a:xfrm>
              <a:custGeom>
                <a:avLst/>
                <a:gdLst/>
                <a:ahLst/>
                <a:cxnLst>
                  <a:cxn ang="0">
                    <a:pos x="21" y="5"/>
                  </a:cxn>
                  <a:cxn ang="0">
                    <a:pos x="21" y="5"/>
                  </a:cxn>
                  <a:cxn ang="0">
                    <a:pos x="26" y="7"/>
                  </a:cxn>
                  <a:cxn ang="0">
                    <a:pos x="31" y="8"/>
                  </a:cxn>
                  <a:cxn ang="0">
                    <a:pos x="34" y="12"/>
                  </a:cxn>
                  <a:cxn ang="0">
                    <a:pos x="36" y="15"/>
                  </a:cxn>
                  <a:cxn ang="0">
                    <a:pos x="36" y="15"/>
                  </a:cxn>
                  <a:cxn ang="0">
                    <a:pos x="38" y="21"/>
                  </a:cxn>
                  <a:cxn ang="0">
                    <a:pos x="36" y="28"/>
                  </a:cxn>
                  <a:cxn ang="0">
                    <a:pos x="33" y="33"/>
                  </a:cxn>
                  <a:cxn ang="0">
                    <a:pos x="28" y="36"/>
                  </a:cxn>
                  <a:cxn ang="0">
                    <a:pos x="28" y="36"/>
                  </a:cxn>
                  <a:cxn ang="0">
                    <a:pos x="21" y="38"/>
                  </a:cxn>
                  <a:cxn ang="0">
                    <a:pos x="21" y="38"/>
                  </a:cxn>
                  <a:cxn ang="0">
                    <a:pos x="16" y="36"/>
                  </a:cxn>
                  <a:cxn ang="0">
                    <a:pos x="13" y="34"/>
                  </a:cxn>
                  <a:cxn ang="0">
                    <a:pos x="10" y="31"/>
                  </a:cxn>
                  <a:cxn ang="0">
                    <a:pos x="7" y="28"/>
                  </a:cxn>
                  <a:cxn ang="0">
                    <a:pos x="7" y="28"/>
                  </a:cxn>
                  <a:cxn ang="0">
                    <a:pos x="7" y="21"/>
                  </a:cxn>
                  <a:cxn ang="0">
                    <a:pos x="7" y="15"/>
                  </a:cxn>
                  <a:cxn ang="0">
                    <a:pos x="10" y="10"/>
                  </a:cxn>
                  <a:cxn ang="0">
                    <a:pos x="16" y="7"/>
                  </a:cxn>
                  <a:cxn ang="0">
                    <a:pos x="16" y="7"/>
                  </a:cxn>
                  <a:cxn ang="0">
                    <a:pos x="21" y="5"/>
                  </a:cxn>
                  <a:cxn ang="0">
                    <a:pos x="21" y="0"/>
                  </a:cxn>
                  <a:cxn ang="0">
                    <a:pos x="21" y="0"/>
                  </a:cxn>
                  <a:cxn ang="0">
                    <a:pos x="21" y="0"/>
                  </a:cxn>
                  <a:cxn ang="0">
                    <a:pos x="13" y="2"/>
                  </a:cxn>
                  <a:cxn ang="0">
                    <a:pos x="13" y="2"/>
                  </a:cxn>
                  <a:cxn ang="0">
                    <a:pos x="7" y="7"/>
                  </a:cxn>
                  <a:cxn ang="0">
                    <a:pos x="2" y="13"/>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8" y="36"/>
                  </a:cxn>
                  <a:cxn ang="0">
                    <a:pos x="42" y="29"/>
                  </a:cxn>
                  <a:cxn ang="0">
                    <a:pos x="42" y="29"/>
                  </a:cxn>
                  <a:cxn ang="0">
                    <a:pos x="44" y="21"/>
                  </a:cxn>
                  <a:cxn ang="0">
                    <a:pos x="42" y="13"/>
                  </a:cxn>
                  <a:cxn ang="0">
                    <a:pos x="42" y="13"/>
                  </a:cxn>
                  <a:cxn ang="0">
                    <a:pos x="38" y="8"/>
                  </a:cxn>
                  <a:cxn ang="0">
                    <a:pos x="34" y="3"/>
                  </a:cxn>
                  <a:cxn ang="0">
                    <a:pos x="28" y="0"/>
                  </a:cxn>
                  <a:cxn ang="0">
                    <a:pos x="21" y="0"/>
                  </a:cxn>
                  <a:cxn ang="0">
                    <a:pos x="21" y="0"/>
                  </a:cxn>
                </a:cxnLst>
                <a:rect l="0" t="0" r="r" b="b"/>
                <a:pathLst>
                  <a:path w="44" h="42">
                    <a:moveTo>
                      <a:pt x="21" y="5"/>
                    </a:moveTo>
                    <a:lnTo>
                      <a:pt x="21" y="5"/>
                    </a:lnTo>
                    <a:lnTo>
                      <a:pt x="26" y="7"/>
                    </a:lnTo>
                    <a:lnTo>
                      <a:pt x="31" y="8"/>
                    </a:lnTo>
                    <a:lnTo>
                      <a:pt x="34" y="12"/>
                    </a:lnTo>
                    <a:lnTo>
                      <a:pt x="36" y="15"/>
                    </a:lnTo>
                    <a:lnTo>
                      <a:pt x="36" y="15"/>
                    </a:lnTo>
                    <a:lnTo>
                      <a:pt x="38" y="21"/>
                    </a:lnTo>
                    <a:lnTo>
                      <a:pt x="36" y="28"/>
                    </a:lnTo>
                    <a:lnTo>
                      <a:pt x="33" y="33"/>
                    </a:lnTo>
                    <a:lnTo>
                      <a:pt x="28" y="36"/>
                    </a:lnTo>
                    <a:lnTo>
                      <a:pt x="28" y="36"/>
                    </a:lnTo>
                    <a:lnTo>
                      <a:pt x="21" y="38"/>
                    </a:lnTo>
                    <a:lnTo>
                      <a:pt x="21" y="38"/>
                    </a:lnTo>
                    <a:lnTo>
                      <a:pt x="16" y="36"/>
                    </a:lnTo>
                    <a:lnTo>
                      <a:pt x="13" y="34"/>
                    </a:lnTo>
                    <a:lnTo>
                      <a:pt x="10" y="31"/>
                    </a:lnTo>
                    <a:lnTo>
                      <a:pt x="7" y="28"/>
                    </a:lnTo>
                    <a:lnTo>
                      <a:pt x="7" y="28"/>
                    </a:lnTo>
                    <a:lnTo>
                      <a:pt x="7" y="21"/>
                    </a:lnTo>
                    <a:lnTo>
                      <a:pt x="7" y="15"/>
                    </a:lnTo>
                    <a:lnTo>
                      <a:pt x="10" y="10"/>
                    </a:lnTo>
                    <a:lnTo>
                      <a:pt x="16" y="7"/>
                    </a:lnTo>
                    <a:lnTo>
                      <a:pt x="16" y="7"/>
                    </a:lnTo>
                    <a:lnTo>
                      <a:pt x="21" y="5"/>
                    </a:lnTo>
                    <a:close/>
                    <a:moveTo>
                      <a:pt x="21" y="0"/>
                    </a:moveTo>
                    <a:lnTo>
                      <a:pt x="21" y="0"/>
                    </a:lnTo>
                    <a:lnTo>
                      <a:pt x="21" y="0"/>
                    </a:lnTo>
                    <a:lnTo>
                      <a:pt x="13" y="2"/>
                    </a:lnTo>
                    <a:lnTo>
                      <a:pt x="13" y="2"/>
                    </a:lnTo>
                    <a:lnTo>
                      <a:pt x="7" y="7"/>
                    </a:lnTo>
                    <a:lnTo>
                      <a:pt x="2" y="13"/>
                    </a:lnTo>
                    <a:lnTo>
                      <a:pt x="2" y="13"/>
                    </a:lnTo>
                    <a:lnTo>
                      <a:pt x="0" y="21"/>
                    </a:lnTo>
                    <a:lnTo>
                      <a:pt x="2" y="29"/>
                    </a:lnTo>
                    <a:lnTo>
                      <a:pt x="2" y="29"/>
                    </a:lnTo>
                    <a:lnTo>
                      <a:pt x="5" y="34"/>
                    </a:lnTo>
                    <a:lnTo>
                      <a:pt x="10" y="39"/>
                    </a:lnTo>
                    <a:lnTo>
                      <a:pt x="15" y="42"/>
                    </a:lnTo>
                    <a:lnTo>
                      <a:pt x="21" y="42"/>
                    </a:lnTo>
                    <a:lnTo>
                      <a:pt x="21" y="42"/>
                    </a:lnTo>
                    <a:lnTo>
                      <a:pt x="29" y="41"/>
                    </a:lnTo>
                    <a:lnTo>
                      <a:pt x="29" y="41"/>
                    </a:lnTo>
                    <a:lnTo>
                      <a:pt x="38" y="36"/>
                    </a:lnTo>
                    <a:lnTo>
                      <a:pt x="42" y="29"/>
                    </a:lnTo>
                    <a:lnTo>
                      <a:pt x="42" y="29"/>
                    </a:lnTo>
                    <a:lnTo>
                      <a:pt x="44" y="21"/>
                    </a:lnTo>
                    <a:lnTo>
                      <a:pt x="42" y="13"/>
                    </a:lnTo>
                    <a:lnTo>
                      <a:pt x="42" y="13"/>
                    </a:lnTo>
                    <a:lnTo>
                      <a:pt x="38" y="8"/>
                    </a:lnTo>
                    <a:lnTo>
                      <a:pt x="34" y="3"/>
                    </a:lnTo>
                    <a:lnTo>
                      <a:pt x="28" y="0"/>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316"/>
              <p:cNvSpPr>
                <a:spLocks/>
              </p:cNvSpPr>
              <p:nvPr/>
            </p:nvSpPr>
            <p:spPr bwMode="auto">
              <a:xfrm>
                <a:off x="4522787" y="3314700"/>
                <a:ext cx="23813" cy="25400"/>
              </a:xfrm>
              <a:custGeom>
                <a:avLst/>
                <a:gdLst/>
                <a:ahLst/>
                <a:cxnLst>
                  <a:cxn ang="0">
                    <a:pos x="14" y="0"/>
                  </a:cxn>
                  <a:cxn ang="0">
                    <a:pos x="14" y="0"/>
                  </a:cxn>
                  <a:cxn ang="0">
                    <a:pos x="19" y="2"/>
                  </a:cxn>
                  <a:cxn ang="0">
                    <a:pos x="24" y="3"/>
                  </a:cxn>
                  <a:cxn ang="0">
                    <a:pos x="27" y="7"/>
                  </a:cxn>
                  <a:cxn ang="0">
                    <a:pos x="29" y="10"/>
                  </a:cxn>
                  <a:cxn ang="0">
                    <a:pos x="29" y="10"/>
                  </a:cxn>
                  <a:cxn ang="0">
                    <a:pos x="31" y="16"/>
                  </a:cxn>
                  <a:cxn ang="0">
                    <a:pos x="29" y="23"/>
                  </a:cxn>
                  <a:cxn ang="0">
                    <a:pos x="26" y="28"/>
                  </a:cxn>
                  <a:cxn ang="0">
                    <a:pos x="21" y="31"/>
                  </a:cxn>
                  <a:cxn ang="0">
                    <a:pos x="21" y="31"/>
                  </a:cxn>
                  <a:cxn ang="0">
                    <a:pos x="14" y="33"/>
                  </a:cxn>
                  <a:cxn ang="0">
                    <a:pos x="14" y="33"/>
                  </a:cxn>
                  <a:cxn ang="0">
                    <a:pos x="9" y="31"/>
                  </a:cxn>
                  <a:cxn ang="0">
                    <a:pos x="6" y="29"/>
                  </a:cxn>
                  <a:cxn ang="0">
                    <a:pos x="3" y="26"/>
                  </a:cxn>
                  <a:cxn ang="0">
                    <a:pos x="0" y="23"/>
                  </a:cxn>
                  <a:cxn ang="0">
                    <a:pos x="0" y="23"/>
                  </a:cxn>
                  <a:cxn ang="0">
                    <a:pos x="0" y="16"/>
                  </a:cxn>
                  <a:cxn ang="0">
                    <a:pos x="0" y="10"/>
                  </a:cxn>
                  <a:cxn ang="0">
                    <a:pos x="3" y="5"/>
                  </a:cxn>
                  <a:cxn ang="0">
                    <a:pos x="9" y="2"/>
                  </a:cxn>
                  <a:cxn ang="0">
                    <a:pos x="9" y="2"/>
                  </a:cxn>
                  <a:cxn ang="0">
                    <a:pos x="14" y="0"/>
                  </a:cxn>
                </a:cxnLst>
                <a:rect l="0" t="0" r="r" b="b"/>
                <a:pathLst>
                  <a:path w="31" h="33">
                    <a:moveTo>
                      <a:pt x="14" y="0"/>
                    </a:moveTo>
                    <a:lnTo>
                      <a:pt x="14" y="0"/>
                    </a:lnTo>
                    <a:lnTo>
                      <a:pt x="19" y="2"/>
                    </a:lnTo>
                    <a:lnTo>
                      <a:pt x="24" y="3"/>
                    </a:lnTo>
                    <a:lnTo>
                      <a:pt x="27" y="7"/>
                    </a:lnTo>
                    <a:lnTo>
                      <a:pt x="29" y="10"/>
                    </a:lnTo>
                    <a:lnTo>
                      <a:pt x="29" y="10"/>
                    </a:lnTo>
                    <a:lnTo>
                      <a:pt x="31" y="16"/>
                    </a:lnTo>
                    <a:lnTo>
                      <a:pt x="29" y="23"/>
                    </a:lnTo>
                    <a:lnTo>
                      <a:pt x="26" y="28"/>
                    </a:lnTo>
                    <a:lnTo>
                      <a:pt x="21" y="31"/>
                    </a:lnTo>
                    <a:lnTo>
                      <a:pt x="21" y="31"/>
                    </a:lnTo>
                    <a:lnTo>
                      <a:pt x="14" y="33"/>
                    </a:lnTo>
                    <a:lnTo>
                      <a:pt x="14" y="33"/>
                    </a:lnTo>
                    <a:lnTo>
                      <a:pt x="9" y="31"/>
                    </a:lnTo>
                    <a:lnTo>
                      <a:pt x="6" y="29"/>
                    </a:lnTo>
                    <a:lnTo>
                      <a:pt x="3" y="26"/>
                    </a:lnTo>
                    <a:lnTo>
                      <a:pt x="0" y="23"/>
                    </a:lnTo>
                    <a:lnTo>
                      <a:pt x="0" y="23"/>
                    </a:lnTo>
                    <a:lnTo>
                      <a:pt x="0" y="16"/>
                    </a:lnTo>
                    <a:lnTo>
                      <a:pt x="0" y="10"/>
                    </a:lnTo>
                    <a:lnTo>
                      <a:pt x="3" y="5"/>
                    </a:lnTo>
                    <a:lnTo>
                      <a:pt x="9" y="2"/>
                    </a:lnTo>
                    <a:lnTo>
                      <a:pt x="9" y="2"/>
                    </a:lnTo>
                    <a:lnTo>
                      <a:pt x="14"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3317"/>
              <p:cNvSpPr>
                <a:spLocks/>
              </p:cNvSpPr>
              <p:nvPr/>
            </p:nvSpPr>
            <p:spPr bwMode="auto">
              <a:xfrm>
                <a:off x="4518025" y="3311525"/>
                <a:ext cx="34925" cy="33338"/>
              </a:xfrm>
              <a:custGeom>
                <a:avLst/>
                <a:gdLst/>
                <a:ahLst/>
                <a:cxnLst>
                  <a:cxn ang="0">
                    <a:pos x="21" y="0"/>
                  </a:cxn>
                  <a:cxn ang="0">
                    <a:pos x="21" y="0"/>
                  </a:cxn>
                  <a:cxn ang="0">
                    <a:pos x="21" y="0"/>
                  </a:cxn>
                  <a:cxn ang="0">
                    <a:pos x="13" y="2"/>
                  </a:cxn>
                  <a:cxn ang="0">
                    <a:pos x="13" y="2"/>
                  </a:cxn>
                  <a:cxn ang="0">
                    <a:pos x="7" y="7"/>
                  </a:cxn>
                  <a:cxn ang="0">
                    <a:pos x="2" y="13"/>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8" y="36"/>
                  </a:cxn>
                  <a:cxn ang="0">
                    <a:pos x="42" y="29"/>
                  </a:cxn>
                  <a:cxn ang="0">
                    <a:pos x="42" y="29"/>
                  </a:cxn>
                  <a:cxn ang="0">
                    <a:pos x="44" y="21"/>
                  </a:cxn>
                  <a:cxn ang="0">
                    <a:pos x="42" y="13"/>
                  </a:cxn>
                  <a:cxn ang="0">
                    <a:pos x="42" y="13"/>
                  </a:cxn>
                  <a:cxn ang="0">
                    <a:pos x="38" y="8"/>
                  </a:cxn>
                  <a:cxn ang="0">
                    <a:pos x="34" y="3"/>
                  </a:cxn>
                  <a:cxn ang="0">
                    <a:pos x="28" y="0"/>
                  </a:cxn>
                  <a:cxn ang="0">
                    <a:pos x="21" y="0"/>
                  </a:cxn>
                  <a:cxn ang="0">
                    <a:pos x="21" y="0"/>
                  </a:cxn>
                </a:cxnLst>
                <a:rect l="0" t="0" r="r" b="b"/>
                <a:pathLst>
                  <a:path w="44" h="42">
                    <a:moveTo>
                      <a:pt x="21" y="0"/>
                    </a:moveTo>
                    <a:lnTo>
                      <a:pt x="21" y="0"/>
                    </a:lnTo>
                    <a:lnTo>
                      <a:pt x="21" y="0"/>
                    </a:lnTo>
                    <a:lnTo>
                      <a:pt x="13" y="2"/>
                    </a:lnTo>
                    <a:lnTo>
                      <a:pt x="13" y="2"/>
                    </a:lnTo>
                    <a:lnTo>
                      <a:pt x="7" y="7"/>
                    </a:lnTo>
                    <a:lnTo>
                      <a:pt x="2" y="13"/>
                    </a:lnTo>
                    <a:lnTo>
                      <a:pt x="2" y="13"/>
                    </a:lnTo>
                    <a:lnTo>
                      <a:pt x="0" y="21"/>
                    </a:lnTo>
                    <a:lnTo>
                      <a:pt x="2" y="29"/>
                    </a:lnTo>
                    <a:lnTo>
                      <a:pt x="2" y="29"/>
                    </a:lnTo>
                    <a:lnTo>
                      <a:pt x="5" y="34"/>
                    </a:lnTo>
                    <a:lnTo>
                      <a:pt x="10" y="39"/>
                    </a:lnTo>
                    <a:lnTo>
                      <a:pt x="15" y="42"/>
                    </a:lnTo>
                    <a:lnTo>
                      <a:pt x="21" y="42"/>
                    </a:lnTo>
                    <a:lnTo>
                      <a:pt x="21" y="42"/>
                    </a:lnTo>
                    <a:lnTo>
                      <a:pt x="29" y="41"/>
                    </a:lnTo>
                    <a:lnTo>
                      <a:pt x="29" y="41"/>
                    </a:lnTo>
                    <a:lnTo>
                      <a:pt x="38" y="36"/>
                    </a:lnTo>
                    <a:lnTo>
                      <a:pt x="42" y="29"/>
                    </a:lnTo>
                    <a:lnTo>
                      <a:pt x="42" y="29"/>
                    </a:lnTo>
                    <a:lnTo>
                      <a:pt x="44" y="21"/>
                    </a:lnTo>
                    <a:lnTo>
                      <a:pt x="42" y="13"/>
                    </a:lnTo>
                    <a:lnTo>
                      <a:pt x="42" y="13"/>
                    </a:lnTo>
                    <a:lnTo>
                      <a:pt x="38" y="8"/>
                    </a:lnTo>
                    <a:lnTo>
                      <a:pt x="34" y="3"/>
                    </a:lnTo>
                    <a:lnTo>
                      <a:pt x="28" y="0"/>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318"/>
              <p:cNvSpPr>
                <a:spLocks/>
              </p:cNvSpPr>
              <p:nvPr/>
            </p:nvSpPr>
            <p:spPr bwMode="auto">
              <a:xfrm>
                <a:off x="3998912" y="3556000"/>
                <a:ext cx="127000" cy="104775"/>
              </a:xfrm>
              <a:custGeom>
                <a:avLst/>
                <a:gdLst/>
                <a:ahLst/>
                <a:cxnLst>
                  <a:cxn ang="0">
                    <a:pos x="42" y="34"/>
                  </a:cxn>
                  <a:cxn ang="0">
                    <a:pos x="0" y="19"/>
                  </a:cxn>
                  <a:cxn ang="0">
                    <a:pos x="11" y="47"/>
                  </a:cxn>
                  <a:cxn ang="0">
                    <a:pos x="47" y="131"/>
                  </a:cxn>
                  <a:cxn ang="0">
                    <a:pos x="160" y="86"/>
                  </a:cxn>
                  <a:cxn ang="0">
                    <a:pos x="124" y="0"/>
                  </a:cxn>
                  <a:cxn ang="0">
                    <a:pos x="42" y="34"/>
                  </a:cxn>
                </a:cxnLst>
                <a:rect l="0" t="0" r="r" b="b"/>
                <a:pathLst>
                  <a:path w="160" h="131">
                    <a:moveTo>
                      <a:pt x="42" y="34"/>
                    </a:moveTo>
                    <a:lnTo>
                      <a:pt x="0" y="19"/>
                    </a:lnTo>
                    <a:lnTo>
                      <a:pt x="11" y="47"/>
                    </a:lnTo>
                    <a:lnTo>
                      <a:pt x="47" y="131"/>
                    </a:lnTo>
                    <a:lnTo>
                      <a:pt x="160" y="86"/>
                    </a:lnTo>
                    <a:lnTo>
                      <a:pt x="124" y="0"/>
                    </a:lnTo>
                    <a:lnTo>
                      <a:pt x="42" y="34"/>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3319"/>
              <p:cNvSpPr>
                <a:spLocks/>
              </p:cNvSpPr>
              <p:nvPr/>
            </p:nvSpPr>
            <p:spPr bwMode="auto">
              <a:xfrm>
                <a:off x="4043362" y="3582987"/>
                <a:ext cx="52388" cy="53975"/>
              </a:xfrm>
              <a:custGeom>
                <a:avLst/>
                <a:gdLst/>
                <a:ahLst/>
                <a:cxnLst>
                  <a:cxn ang="0">
                    <a:pos x="5" y="50"/>
                  </a:cxn>
                  <a:cxn ang="0">
                    <a:pos x="5" y="50"/>
                  </a:cxn>
                  <a:cxn ang="0">
                    <a:pos x="2" y="44"/>
                  </a:cxn>
                  <a:cxn ang="0">
                    <a:pos x="0" y="39"/>
                  </a:cxn>
                  <a:cxn ang="0">
                    <a:pos x="0" y="31"/>
                  </a:cxn>
                  <a:cxn ang="0">
                    <a:pos x="0" y="23"/>
                  </a:cxn>
                  <a:cxn ang="0">
                    <a:pos x="4" y="16"/>
                  </a:cxn>
                  <a:cxn ang="0">
                    <a:pos x="8" y="8"/>
                  </a:cxn>
                  <a:cxn ang="0">
                    <a:pos x="18" y="3"/>
                  </a:cxn>
                  <a:cxn ang="0">
                    <a:pos x="18" y="3"/>
                  </a:cxn>
                  <a:cxn ang="0">
                    <a:pos x="30" y="0"/>
                  </a:cxn>
                  <a:cxn ang="0">
                    <a:pos x="38" y="1"/>
                  </a:cxn>
                  <a:cxn ang="0">
                    <a:pos x="46" y="5"/>
                  </a:cxn>
                  <a:cxn ang="0">
                    <a:pos x="51" y="10"/>
                  </a:cxn>
                  <a:cxn ang="0">
                    <a:pos x="56" y="14"/>
                  </a:cxn>
                  <a:cxn ang="0">
                    <a:pos x="59" y="21"/>
                  </a:cxn>
                  <a:cxn ang="0">
                    <a:pos x="61" y="26"/>
                  </a:cxn>
                  <a:cxn ang="0">
                    <a:pos x="61" y="26"/>
                  </a:cxn>
                  <a:cxn ang="0">
                    <a:pos x="62" y="26"/>
                  </a:cxn>
                  <a:cxn ang="0">
                    <a:pos x="64" y="29"/>
                  </a:cxn>
                  <a:cxn ang="0">
                    <a:pos x="67" y="36"/>
                  </a:cxn>
                  <a:cxn ang="0">
                    <a:pos x="67" y="36"/>
                  </a:cxn>
                  <a:cxn ang="0">
                    <a:pos x="67" y="40"/>
                  </a:cxn>
                  <a:cxn ang="0">
                    <a:pos x="67" y="44"/>
                  </a:cxn>
                  <a:cxn ang="0">
                    <a:pos x="64" y="47"/>
                  </a:cxn>
                  <a:cxn ang="0">
                    <a:pos x="52" y="18"/>
                  </a:cxn>
                  <a:cxn ang="0">
                    <a:pos x="52" y="18"/>
                  </a:cxn>
                  <a:cxn ang="0">
                    <a:pos x="49" y="16"/>
                  </a:cxn>
                  <a:cxn ang="0">
                    <a:pos x="43" y="10"/>
                  </a:cxn>
                  <a:cxn ang="0">
                    <a:pos x="39" y="8"/>
                  </a:cxn>
                  <a:cxn ang="0">
                    <a:pos x="33" y="6"/>
                  </a:cxn>
                  <a:cxn ang="0">
                    <a:pos x="26" y="6"/>
                  </a:cxn>
                  <a:cxn ang="0">
                    <a:pos x="20" y="8"/>
                  </a:cxn>
                  <a:cxn ang="0">
                    <a:pos x="20" y="8"/>
                  </a:cxn>
                  <a:cxn ang="0">
                    <a:pos x="15" y="11"/>
                  </a:cxn>
                  <a:cxn ang="0">
                    <a:pos x="10" y="16"/>
                  </a:cxn>
                  <a:cxn ang="0">
                    <a:pos x="7" y="21"/>
                  </a:cxn>
                  <a:cxn ang="0">
                    <a:pos x="5" y="26"/>
                  </a:cxn>
                  <a:cxn ang="0">
                    <a:pos x="5" y="34"/>
                  </a:cxn>
                  <a:cxn ang="0">
                    <a:pos x="5" y="37"/>
                  </a:cxn>
                  <a:cxn ang="0">
                    <a:pos x="18" y="67"/>
                  </a:cxn>
                  <a:cxn ang="0">
                    <a:pos x="18" y="67"/>
                  </a:cxn>
                  <a:cxn ang="0">
                    <a:pos x="15" y="67"/>
                  </a:cxn>
                  <a:cxn ang="0">
                    <a:pos x="12" y="65"/>
                  </a:cxn>
                  <a:cxn ang="0">
                    <a:pos x="8" y="62"/>
                  </a:cxn>
                  <a:cxn ang="0">
                    <a:pos x="5" y="53"/>
                  </a:cxn>
                  <a:cxn ang="0">
                    <a:pos x="5" y="53"/>
                  </a:cxn>
                  <a:cxn ang="0">
                    <a:pos x="4" y="52"/>
                  </a:cxn>
                  <a:cxn ang="0">
                    <a:pos x="5" y="50"/>
                  </a:cxn>
                </a:cxnLst>
                <a:rect l="0" t="0" r="r" b="b"/>
                <a:pathLst>
                  <a:path w="67" h="67">
                    <a:moveTo>
                      <a:pt x="5" y="50"/>
                    </a:moveTo>
                    <a:lnTo>
                      <a:pt x="5" y="50"/>
                    </a:lnTo>
                    <a:lnTo>
                      <a:pt x="2" y="44"/>
                    </a:lnTo>
                    <a:lnTo>
                      <a:pt x="0" y="39"/>
                    </a:lnTo>
                    <a:lnTo>
                      <a:pt x="0" y="31"/>
                    </a:lnTo>
                    <a:lnTo>
                      <a:pt x="0" y="23"/>
                    </a:lnTo>
                    <a:lnTo>
                      <a:pt x="4" y="16"/>
                    </a:lnTo>
                    <a:lnTo>
                      <a:pt x="8" y="8"/>
                    </a:lnTo>
                    <a:lnTo>
                      <a:pt x="18" y="3"/>
                    </a:lnTo>
                    <a:lnTo>
                      <a:pt x="18" y="3"/>
                    </a:lnTo>
                    <a:lnTo>
                      <a:pt x="30" y="0"/>
                    </a:lnTo>
                    <a:lnTo>
                      <a:pt x="38" y="1"/>
                    </a:lnTo>
                    <a:lnTo>
                      <a:pt x="46" y="5"/>
                    </a:lnTo>
                    <a:lnTo>
                      <a:pt x="51" y="10"/>
                    </a:lnTo>
                    <a:lnTo>
                      <a:pt x="56" y="14"/>
                    </a:lnTo>
                    <a:lnTo>
                      <a:pt x="59" y="21"/>
                    </a:lnTo>
                    <a:lnTo>
                      <a:pt x="61" y="26"/>
                    </a:lnTo>
                    <a:lnTo>
                      <a:pt x="61" y="26"/>
                    </a:lnTo>
                    <a:lnTo>
                      <a:pt x="62" y="26"/>
                    </a:lnTo>
                    <a:lnTo>
                      <a:pt x="64" y="29"/>
                    </a:lnTo>
                    <a:lnTo>
                      <a:pt x="67" y="36"/>
                    </a:lnTo>
                    <a:lnTo>
                      <a:pt x="67" y="36"/>
                    </a:lnTo>
                    <a:lnTo>
                      <a:pt x="67" y="40"/>
                    </a:lnTo>
                    <a:lnTo>
                      <a:pt x="67" y="44"/>
                    </a:lnTo>
                    <a:lnTo>
                      <a:pt x="64" y="47"/>
                    </a:lnTo>
                    <a:lnTo>
                      <a:pt x="52" y="18"/>
                    </a:lnTo>
                    <a:lnTo>
                      <a:pt x="52" y="18"/>
                    </a:lnTo>
                    <a:lnTo>
                      <a:pt x="49" y="16"/>
                    </a:lnTo>
                    <a:lnTo>
                      <a:pt x="43" y="10"/>
                    </a:lnTo>
                    <a:lnTo>
                      <a:pt x="39" y="8"/>
                    </a:lnTo>
                    <a:lnTo>
                      <a:pt x="33" y="6"/>
                    </a:lnTo>
                    <a:lnTo>
                      <a:pt x="26" y="6"/>
                    </a:lnTo>
                    <a:lnTo>
                      <a:pt x="20" y="8"/>
                    </a:lnTo>
                    <a:lnTo>
                      <a:pt x="20" y="8"/>
                    </a:lnTo>
                    <a:lnTo>
                      <a:pt x="15" y="11"/>
                    </a:lnTo>
                    <a:lnTo>
                      <a:pt x="10" y="16"/>
                    </a:lnTo>
                    <a:lnTo>
                      <a:pt x="7" y="21"/>
                    </a:lnTo>
                    <a:lnTo>
                      <a:pt x="5" y="26"/>
                    </a:lnTo>
                    <a:lnTo>
                      <a:pt x="5" y="34"/>
                    </a:lnTo>
                    <a:lnTo>
                      <a:pt x="5" y="37"/>
                    </a:lnTo>
                    <a:lnTo>
                      <a:pt x="18" y="67"/>
                    </a:lnTo>
                    <a:lnTo>
                      <a:pt x="18" y="67"/>
                    </a:lnTo>
                    <a:lnTo>
                      <a:pt x="15" y="67"/>
                    </a:lnTo>
                    <a:lnTo>
                      <a:pt x="12" y="65"/>
                    </a:lnTo>
                    <a:lnTo>
                      <a:pt x="8" y="62"/>
                    </a:lnTo>
                    <a:lnTo>
                      <a:pt x="5" y="53"/>
                    </a:lnTo>
                    <a:lnTo>
                      <a:pt x="5" y="53"/>
                    </a:lnTo>
                    <a:lnTo>
                      <a:pt x="4" y="52"/>
                    </a:lnTo>
                    <a:lnTo>
                      <a:pt x="5" y="50"/>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320"/>
              <p:cNvSpPr>
                <a:spLocks/>
              </p:cNvSpPr>
              <p:nvPr/>
            </p:nvSpPr>
            <p:spPr bwMode="auto">
              <a:xfrm>
                <a:off x="4043362" y="3582987"/>
                <a:ext cx="52388" cy="53975"/>
              </a:xfrm>
              <a:custGeom>
                <a:avLst/>
                <a:gdLst/>
                <a:ahLst/>
                <a:cxnLst>
                  <a:cxn ang="0">
                    <a:pos x="5" y="50"/>
                  </a:cxn>
                  <a:cxn ang="0">
                    <a:pos x="5" y="50"/>
                  </a:cxn>
                  <a:cxn ang="0">
                    <a:pos x="2" y="44"/>
                  </a:cxn>
                  <a:cxn ang="0">
                    <a:pos x="0" y="39"/>
                  </a:cxn>
                  <a:cxn ang="0">
                    <a:pos x="0" y="31"/>
                  </a:cxn>
                  <a:cxn ang="0">
                    <a:pos x="0" y="23"/>
                  </a:cxn>
                  <a:cxn ang="0">
                    <a:pos x="4" y="16"/>
                  </a:cxn>
                  <a:cxn ang="0">
                    <a:pos x="8" y="8"/>
                  </a:cxn>
                  <a:cxn ang="0">
                    <a:pos x="18" y="3"/>
                  </a:cxn>
                  <a:cxn ang="0">
                    <a:pos x="18" y="3"/>
                  </a:cxn>
                  <a:cxn ang="0">
                    <a:pos x="30" y="0"/>
                  </a:cxn>
                  <a:cxn ang="0">
                    <a:pos x="38" y="1"/>
                  </a:cxn>
                  <a:cxn ang="0">
                    <a:pos x="46" y="5"/>
                  </a:cxn>
                  <a:cxn ang="0">
                    <a:pos x="51" y="10"/>
                  </a:cxn>
                  <a:cxn ang="0">
                    <a:pos x="56" y="14"/>
                  </a:cxn>
                  <a:cxn ang="0">
                    <a:pos x="59" y="21"/>
                  </a:cxn>
                  <a:cxn ang="0">
                    <a:pos x="61" y="26"/>
                  </a:cxn>
                  <a:cxn ang="0">
                    <a:pos x="61" y="26"/>
                  </a:cxn>
                  <a:cxn ang="0">
                    <a:pos x="62" y="26"/>
                  </a:cxn>
                  <a:cxn ang="0">
                    <a:pos x="64" y="29"/>
                  </a:cxn>
                  <a:cxn ang="0">
                    <a:pos x="67" y="36"/>
                  </a:cxn>
                  <a:cxn ang="0">
                    <a:pos x="67" y="36"/>
                  </a:cxn>
                  <a:cxn ang="0">
                    <a:pos x="67" y="40"/>
                  </a:cxn>
                  <a:cxn ang="0">
                    <a:pos x="67" y="44"/>
                  </a:cxn>
                  <a:cxn ang="0">
                    <a:pos x="64" y="47"/>
                  </a:cxn>
                  <a:cxn ang="0">
                    <a:pos x="52" y="18"/>
                  </a:cxn>
                  <a:cxn ang="0">
                    <a:pos x="52" y="18"/>
                  </a:cxn>
                  <a:cxn ang="0">
                    <a:pos x="49" y="16"/>
                  </a:cxn>
                  <a:cxn ang="0">
                    <a:pos x="43" y="10"/>
                  </a:cxn>
                  <a:cxn ang="0">
                    <a:pos x="39" y="8"/>
                  </a:cxn>
                  <a:cxn ang="0">
                    <a:pos x="33" y="6"/>
                  </a:cxn>
                  <a:cxn ang="0">
                    <a:pos x="26" y="6"/>
                  </a:cxn>
                  <a:cxn ang="0">
                    <a:pos x="20" y="8"/>
                  </a:cxn>
                  <a:cxn ang="0">
                    <a:pos x="20" y="8"/>
                  </a:cxn>
                  <a:cxn ang="0">
                    <a:pos x="15" y="11"/>
                  </a:cxn>
                  <a:cxn ang="0">
                    <a:pos x="10" y="16"/>
                  </a:cxn>
                  <a:cxn ang="0">
                    <a:pos x="7" y="21"/>
                  </a:cxn>
                  <a:cxn ang="0">
                    <a:pos x="5" y="26"/>
                  </a:cxn>
                  <a:cxn ang="0">
                    <a:pos x="5" y="34"/>
                  </a:cxn>
                  <a:cxn ang="0">
                    <a:pos x="5" y="37"/>
                  </a:cxn>
                  <a:cxn ang="0">
                    <a:pos x="18" y="67"/>
                  </a:cxn>
                  <a:cxn ang="0">
                    <a:pos x="18" y="67"/>
                  </a:cxn>
                  <a:cxn ang="0">
                    <a:pos x="15" y="67"/>
                  </a:cxn>
                  <a:cxn ang="0">
                    <a:pos x="12" y="65"/>
                  </a:cxn>
                  <a:cxn ang="0">
                    <a:pos x="8" y="62"/>
                  </a:cxn>
                  <a:cxn ang="0">
                    <a:pos x="5" y="53"/>
                  </a:cxn>
                  <a:cxn ang="0">
                    <a:pos x="5" y="53"/>
                  </a:cxn>
                  <a:cxn ang="0">
                    <a:pos x="4" y="52"/>
                  </a:cxn>
                  <a:cxn ang="0">
                    <a:pos x="5" y="50"/>
                  </a:cxn>
                </a:cxnLst>
                <a:rect l="0" t="0" r="r" b="b"/>
                <a:pathLst>
                  <a:path w="67" h="67">
                    <a:moveTo>
                      <a:pt x="5" y="50"/>
                    </a:moveTo>
                    <a:lnTo>
                      <a:pt x="5" y="50"/>
                    </a:lnTo>
                    <a:lnTo>
                      <a:pt x="2" y="44"/>
                    </a:lnTo>
                    <a:lnTo>
                      <a:pt x="0" y="39"/>
                    </a:lnTo>
                    <a:lnTo>
                      <a:pt x="0" y="31"/>
                    </a:lnTo>
                    <a:lnTo>
                      <a:pt x="0" y="23"/>
                    </a:lnTo>
                    <a:lnTo>
                      <a:pt x="4" y="16"/>
                    </a:lnTo>
                    <a:lnTo>
                      <a:pt x="8" y="8"/>
                    </a:lnTo>
                    <a:lnTo>
                      <a:pt x="18" y="3"/>
                    </a:lnTo>
                    <a:lnTo>
                      <a:pt x="18" y="3"/>
                    </a:lnTo>
                    <a:lnTo>
                      <a:pt x="30" y="0"/>
                    </a:lnTo>
                    <a:lnTo>
                      <a:pt x="38" y="1"/>
                    </a:lnTo>
                    <a:lnTo>
                      <a:pt x="46" y="5"/>
                    </a:lnTo>
                    <a:lnTo>
                      <a:pt x="51" y="10"/>
                    </a:lnTo>
                    <a:lnTo>
                      <a:pt x="56" y="14"/>
                    </a:lnTo>
                    <a:lnTo>
                      <a:pt x="59" y="21"/>
                    </a:lnTo>
                    <a:lnTo>
                      <a:pt x="61" y="26"/>
                    </a:lnTo>
                    <a:lnTo>
                      <a:pt x="61" y="26"/>
                    </a:lnTo>
                    <a:lnTo>
                      <a:pt x="62" y="26"/>
                    </a:lnTo>
                    <a:lnTo>
                      <a:pt x="64" y="29"/>
                    </a:lnTo>
                    <a:lnTo>
                      <a:pt x="67" y="36"/>
                    </a:lnTo>
                    <a:lnTo>
                      <a:pt x="67" y="36"/>
                    </a:lnTo>
                    <a:lnTo>
                      <a:pt x="67" y="40"/>
                    </a:lnTo>
                    <a:lnTo>
                      <a:pt x="67" y="44"/>
                    </a:lnTo>
                    <a:lnTo>
                      <a:pt x="64" y="47"/>
                    </a:lnTo>
                    <a:lnTo>
                      <a:pt x="52" y="18"/>
                    </a:lnTo>
                    <a:lnTo>
                      <a:pt x="52" y="18"/>
                    </a:lnTo>
                    <a:lnTo>
                      <a:pt x="49" y="16"/>
                    </a:lnTo>
                    <a:lnTo>
                      <a:pt x="43" y="10"/>
                    </a:lnTo>
                    <a:lnTo>
                      <a:pt x="39" y="8"/>
                    </a:lnTo>
                    <a:lnTo>
                      <a:pt x="33" y="6"/>
                    </a:lnTo>
                    <a:lnTo>
                      <a:pt x="26" y="6"/>
                    </a:lnTo>
                    <a:lnTo>
                      <a:pt x="20" y="8"/>
                    </a:lnTo>
                    <a:lnTo>
                      <a:pt x="20" y="8"/>
                    </a:lnTo>
                    <a:lnTo>
                      <a:pt x="15" y="11"/>
                    </a:lnTo>
                    <a:lnTo>
                      <a:pt x="10" y="16"/>
                    </a:lnTo>
                    <a:lnTo>
                      <a:pt x="7" y="21"/>
                    </a:lnTo>
                    <a:lnTo>
                      <a:pt x="5" y="26"/>
                    </a:lnTo>
                    <a:lnTo>
                      <a:pt x="5" y="34"/>
                    </a:lnTo>
                    <a:lnTo>
                      <a:pt x="5" y="37"/>
                    </a:lnTo>
                    <a:lnTo>
                      <a:pt x="18" y="67"/>
                    </a:lnTo>
                    <a:lnTo>
                      <a:pt x="18" y="67"/>
                    </a:lnTo>
                    <a:lnTo>
                      <a:pt x="15" y="67"/>
                    </a:lnTo>
                    <a:lnTo>
                      <a:pt x="12" y="65"/>
                    </a:lnTo>
                    <a:lnTo>
                      <a:pt x="8" y="62"/>
                    </a:lnTo>
                    <a:lnTo>
                      <a:pt x="5" y="53"/>
                    </a:lnTo>
                    <a:lnTo>
                      <a:pt x="5" y="53"/>
                    </a:lnTo>
                    <a:lnTo>
                      <a:pt x="4" y="52"/>
                    </a:lnTo>
                    <a:lnTo>
                      <a:pt x="5" y="5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3321"/>
              <p:cNvSpPr>
                <a:spLocks/>
              </p:cNvSpPr>
              <p:nvPr/>
            </p:nvSpPr>
            <p:spPr bwMode="auto">
              <a:xfrm>
                <a:off x="4051300" y="3614737"/>
                <a:ext cx="14288" cy="22225"/>
              </a:xfrm>
              <a:custGeom>
                <a:avLst/>
                <a:gdLst/>
                <a:ahLst/>
                <a:cxnLst>
                  <a:cxn ang="0">
                    <a:pos x="18" y="23"/>
                  </a:cxn>
                  <a:cxn ang="0">
                    <a:pos x="18" y="23"/>
                  </a:cxn>
                  <a:cxn ang="0">
                    <a:pos x="18" y="24"/>
                  </a:cxn>
                  <a:cxn ang="0">
                    <a:pos x="18" y="26"/>
                  </a:cxn>
                  <a:cxn ang="0">
                    <a:pos x="11" y="28"/>
                  </a:cxn>
                  <a:cxn ang="0">
                    <a:pos x="11" y="28"/>
                  </a:cxn>
                  <a:cxn ang="0">
                    <a:pos x="10" y="28"/>
                  </a:cxn>
                  <a:cxn ang="0">
                    <a:pos x="8" y="26"/>
                  </a:cxn>
                  <a:cxn ang="0">
                    <a:pos x="0" y="6"/>
                  </a:cxn>
                  <a:cxn ang="0">
                    <a:pos x="0" y="6"/>
                  </a:cxn>
                  <a:cxn ang="0">
                    <a:pos x="0" y="3"/>
                  </a:cxn>
                  <a:cxn ang="0">
                    <a:pos x="1" y="1"/>
                  </a:cxn>
                  <a:cxn ang="0">
                    <a:pos x="6" y="0"/>
                  </a:cxn>
                  <a:cxn ang="0">
                    <a:pos x="6" y="0"/>
                  </a:cxn>
                  <a:cxn ang="0">
                    <a:pos x="8" y="0"/>
                  </a:cxn>
                  <a:cxn ang="0">
                    <a:pos x="10" y="1"/>
                  </a:cxn>
                  <a:cxn ang="0">
                    <a:pos x="18" y="23"/>
                  </a:cxn>
                </a:cxnLst>
                <a:rect l="0" t="0" r="r" b="b"/>
                <a:pathLst>
                  <a:path w="18" h="28">
                    <a:moveTo>
                      <a:pt x="18" y="23"/>
                    </a:moveTo>
                    <a:lnTo>
                      <a:pt x="18" y="23"/>
                    </a:lnTo>
                    <a:lnTo>
                      <a:pt x="18" y="24"/>
                    </a:lnTo>
                    <a:lnTo>
                      <a:pt x="18" y="26"/>
                    </a:lnTo>
                    <a:lnTo>
                      <a:pt x="11" y="28"/>
                    </a:lnTo>
                    <a:lnTo>
                      <a:pt x="11" y="28"/>
                    </a:lnTo>
                    <a:lnTo>
                      <a:pt x="10" y="28"/>
                    </a:lnTo>
                    <a:lnTo>
                      <a:pt x="8" y="26"/>
                    </a:lnTo>
                    <a:lnTo>
                      <a:pt x="0" y="6"/>
                    </a:lnTo>
                    <a:lnTo>
                      <a:pt x="0" y="6"/>
                    </a:lnTo>
                    <a:lnTo>
                      <a:pt x="0" y="3"/>
                    </a:lnTo>
                    <a:lnTo>
                      <a:pt x="1" y="1"/>
                    </a:lnTo>
                    <a:lnTo>
                      <a:pt x="6" y="0"/>
                    </a:lnTo>
                    <a:lnTo>
                      <a:pt x="6" y="0"/>
                    </a:lnTo>
                    <a:lnTo>
                      <a:pt x="8" y="0"/>
                    </a:lnTo>
                    <a:lnTo>
                      <a:pt x="10" y="1"/>
                    </a:lnTo>
                    <a:lnTo>
                      <a:pt x="18" y="23"/>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3322"/>
              <p:cNvSpPr>
                <a:spLocks/>
              </p:cNvSpPr>
              <p:nvPr/>
            </p:nvSpPr>
            <p:spPr bwMode="auto">
              <a:xfrm>
                <a:off x="4076700" y="3603625"/>
                <a:ext cx="15875" cy="22225"/>
              </a:xfrm>
              <a:custGeom>
                <a:avLst/>
                <a:gdLst/>
                <a:ahLst/>
                <a:cxnLst>
                  <a:cxn ang="0">
                    <a:pos x="19" y="23"/>
                  </a:cxn>
                  <a:cxn ang="0">
                    <a:pos x="19" y="23"/>
                  </a:cxn>
                  <a:cxn ang="0">
                    <a:pos x="19" y="24"/>
                  </a:cxn>
                  <a:cxn ang="0">
                    <a:pos x="18" y="26"/>
                  </a:cxn>
                  <a:cxn ang="0">
                    <a:pos x="11" y="27"/>
                  </a:cxn>
                  <a:cxn ang="0">
                    <a:pos x="11" y="27"/>
                  </a:cxn>
                  <a:cxn ang="0">
                    <a:pos x="9" y="27"/>
                  </a:cxn>
                  <a:cxn ang="0">
                    <a:pos x="8" y="27"/>
                  </a:cxn>
                  <a:cxn ang="0">
                    <a:pos x="0" y="6"/>
                  </a:cxn>
                  <a:cxn ang="0">
                    <a:pos x="0" y="6"/>
                  </a:cxn>
                  <a:cxn ang="0">
                    <a:pos x="0" y="3"/>
                  </a:cxn>
                  <a:cxn ang="0">
                    <a:pos x="1" y="3"/>
                  </a:cxn>
                  <a:cxn ang="0">
                    <a:pos x="6" y="0"/>
                  </a:cxn>
                  <a:cxn ang="0">
                    <a:pos x="6" y="0"/>
                  </a:cxn>
                  <a:cxn ang="0">
                    <a:pos x="8" y="0"/>
                  </a:cxn>
                  <a:cxn ang="0">
                    <a:pos x="9" y="1"/>
                  </a:cxn>
                  <a:cxn ang="0">
                    <a:pos x="19" y="23"/>
                  </a:cxn>
                </a:cxnLst>
                <a:rect l="0" t="0" r="r" b="b"/>
                <a:pathLst>
                  <a:path w="19" h="27">
                    <a:moveTo>
                      <a:pt x="19" y="23"/>
                    </a:moveTo>
                    <a:lnTo>
                      <a:pt x="19" y="23"/>
                    </a:lnTo>
                    <a:lnTo>
                      <a:pt x="19" y="24"/>
                    </a:lnTo>
                    <a:lnTo>
                      <a:pt x="18" y="26"/>
                    </a:lnTo>
                    <a:lnTo>
                      <a:pt x="11" y="27"/>
                    </a:lnTo>
                    <a:lnTo>
                      <a:pt x="11" y="27"/>
                    </a:lnTo>
                    <a:lnTo>
                      <a:pt x="9" y="27"/>
                    </a:lnTo>
                    <a:lnTo>
                      <a:pt x="8" y="27"/>
                    </a:lnTo>
                    <a:lnTo>
                      <a:pt x="0" y="6"/>
                    </a:lnTo>
                    <a:lnTo>
                      <a:pt x="0" y="6"/>
                    </a:lnTo>
                    <a:lnTo>
                      <a:pt x="0" y="3"/>
                    </a:lnTo>
                    <a:lnTo>
                      <a:pt x="1" y="3"/>
                    </a:lnTo>
                    <a:lnTo>
                      <a:pt x="6" y="0"/>
                    </a:lnTo>
                    <a:lnTo>
                      <a:pt x="6" y="0"/>
                    </a:lnTo>
                    <a:lnTo>
                      <a:pt x="8" y="0"/>
                    </a:lnTo>
                    <a:lnTo>
                      <a:pt x="9" y="1"/>
                    </a:lnTo>
                    <a:lnTo>
                      <a:pt x="19" y="23"/>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3323"/>
              <p:cNvSpPr>
                <a:spLocks/>
              </p:cNvSpPr>
              <p:nvPr/>
            </p:nvSpPr>
            <p:spPr bwMode="auto">
              <a:xfrm>
                <a:off x="4043362" y="3625850"/>
                <a:ext cx="4763" cy="6350"/>
              </a:xfrm>
              <a:custGeom>
                <a:avLst/>
                <a:gdLst/>
                <a:ahLst/>
                <a:cxnLst>
                  <a:cxn ang="0">
                    <a:pos x="2" y="0"/>
                  </a:cxn>
                  <a:cxn ang="0">
                    <a:pos x="5" y="9"/>
                  </a:cxn>
                  <a:cxn ang="0">
                    <a:pos x="5" y="9"/>
                  </a:cxn>
                  <a:cxn ang="0">
                    <a:pos x="3" y="9"/>
                  </a:cxn>
                  <a:cxn ang="0">
                    <a:pos x="2" y="7"/>
                  </a:cxn>
                  <a:cxn ang="0">
                    <a:pos x="0" y="5"/>
                  </a:cxn>
                  <a:cxn ang="0">
                    <a:pos x="0" y="5"/>
                  </a:cxn>
                  <a:cxn ang="0">
                    <a:pos x="0" y="4"/>
                  </a:cxn>
                  <a:cxn ang="0">
                    <a:pos x="0" y="2"/>
                  </a:cxn>
                  <a:cxn ang="0">
                    <a:pos x="2" y="0"/>
                  </a:cxn>
                  <a:cxn ang="0">
                    <a:pos x="2" y="0"/>
                  </a:cxn>
                </a:cxnLst>
                <a:rect l="0" t="0" r="r" b="b"/>
                <a:pathLst>
                  <a:path w="5" h="9">
                    <a:moveTo>
                      <a:pt x="2" y="0"/>
                    </a:moveTo>
                    <a:lnTo>
                      <a:pt x="5" y="9"/>
                    </a:lnTo>
                    <a:lnTo>
                      <a:pt x="5" y="9"/>
                    </a:lnTo>
                    <a:lnTo>
                      <a:pt x="3" y="9"/>
                    </a:lnTo>
                    <a:lnTo>
                      <a:pt x="2" y="7"/>
                    </a:lnTo>
                    <a:lnTo>
                      <a:pt x="0" y="5"/>
                    </a:lnTo>
                    <a:lnTo>
                      <a:pt x="0" y="5"/>
                    </a:lnTo>
                    <a:lnTo>
                      <a:pt x="0" y="4"/>
                    </a:lnTo>
                    <a:lnTo>
                      <a:pt x="0" y="2"/>
                    </a:lnTo>
                    <a:lnTo>
                      <a:pt x="2" y="0"/>
                    </a:lnTo>
                    <a:lnTo>
                      <a:pt x="2" y="0"/>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3324"/>
              <p:cNvSpPr>
                <a:spLocks/>
              </p:cNvSpPr>
              <p:nvPr/>
            </p:nvSpPr>
            <p:spPr bwMode="auto">
              <a:xfrm>
                <a:off x="4092575" y="3605212"/>
                <a:ext cx="4763" cy="7938"/>
              </a:xfrm>
              <a:custGeom>
                <a:avLst/>
                <a:gdLst/>
                <a:ahLst/>
                <a:cxnLst>
                  <a:cxn ang="0">
                    <a:pos x="0" y="0"/>
                  </a:cxn>
                  <a:cxn ang="0">
                    <a:pos x="3" y="10"/>
                  </a:cxn>
                  <a:cxn ang="0">
                    <a:pos x="3" y="10"/>
                  </a:cxn>
                  <a:cxn ang="0">
                    <a:pos x="5" y="9"/>
                  </a:cxn>
                  <a:cxn ang="0">
                    <a:pos x="5" y="7"/>
                  </a:cxn>
                  <a:cxn ang="0">
                    <a:pos x="5" y="4"/>
                  </a:cxn>
                  <a:cxn ang="0">
                    <a:pos x="5" y="4"/>
                  </a:cxn>
                  <a:cxn ang="0">
                    <a:pos x="3" y="2"/>
                  </a:cxn>
                  <a:cxn ang="0">
                    <a:pos x="1" y="2"/>
                  </a:cxn>
                  <a:cxn ang="0">
                    <a:pos x="0" y="0"/>
                  </a:cxn>
                  <a:cxn ang="0">
                    <a:pos x="0" y="0"/>
                  </a:cxn>
                </a:cxnLst>
                <a:rect l="0" t="0" r="r" b="b"/>
                <a:pathLst>
                  <a:path w="5" h="10">
                    <a:moveTo>
                      <a:pt x="0" y="0"/>
                    </a:moveTo>
                    <a:lnTo>
                      <a:pt x="3" y="10"/>
                    </a:lnTo>
                    <a:lnTo>
                      <a:pt x="3" y="10"/>
                    </a:lnTo>
                    <a:lnTo>
                      <a:pt x="5" y="9"/>
                    </a:lnTo>
                    <a:lnTo>
                      <a:pt x="5" y="7"/>
                    </a:lnTo>
                    <a:lnTo>
                      <a:pt x="5" y="4"/>
                    </a:lnTo>
                    <a:lnTo>
                      <a:pt x="5" y="4"/>
                    </a:lnTo>
                    <a:lnTo>
                      <a:pt x="3" y="2"/>
                    </a:lnTo>
                    <a:lnTo>
                      <a:pt x="1" y="2"/>
                    </a:lnTo>
                    <a:lnTo>
                      <a:pt x="0" y="0"/>
                    </a:lnTo>
                    <a:lnTo>
                      <a:pt x="0" y="0"/>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3325"/>
              <p:cNvSpPr>
                <a:spLocks/>
              </p:cNvSpPr>
              <p:nvPr/>
            </p:nvSpPr>
            <p:spPr bwMode="auto">
              <a:xfrm>
                <a:off x="4173537" y="3484562"/>
                <a:ext cx="127000" cy="104775"/>
              </a:xfrm>
              <a:custGeom>
                <a:avLst/>
                <a:gdLst/>
                <a:ahLst/>
                <a:cxnLst>
                  <a:cxn ang="0">
                    <a:pos x="42" y="35"/>
                  </a:cxn>
                  <a:cxn ang="0">
                    <a:pos x="0" y="20"/>
                  </a:cxn>
                  <a:cxn ang="0">
                    <a:pos x="11" y="48"/>
                  </a:cxn>
                  <a:cxn ang="0">
                    <a:pos x="47" y="132"/>
                  </a:cxn>
                  <a:cxn ang="0">
                    <a:pos x="159" y="87"/>
                  </a:cxn>
                  <a:cxn ang="0">
                    <a:pos x="124" y="0"/>
                  </a:cxn>
                  <a:cxn ang="0">
                    <a:pos x="42" y="35"/>
                  </a:cxn>
                </a:cxnLst>
                <a:rect l="0" t="0" r="r" b="b"/>
                <a:pathLst>
                  <a:path w="159" h="132">
                    <a:moveTo>
                      <a:pt x="42" y="35"/>
                    </a:moveTo>
                    <a:lnTo>
                      <a:pt x="0" y="20"/>
                    </a:lnTo>
                    <a:lnTo>
                      <a:pt x="11" y="48"/>
                    </a:lnTo>
                    <a:lnTo>
                      <a:pt x="47" y="132"/>
                    </a:lnTo>
                    <a:lnTo>
                      <a:pt x="159" y="87"/>
                    </a:lnTo>
                    <a:lnTo>
                      <a:pt x="124" y="0"/>
                    </a:lnTo>
                    <a:lnTo>
                      <a:pt x="42" y="35"/>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3326"/>
              <p:cNvSpPr>
                <a:spLocks noEditPoints="1"/>
              </p:cNvSpPr>
              <p:nvPr/>
            </p:nvSpPr>
            <p:spPr bwMode="auto">
              <a:xfrm>
                <a:off x="4202112" y="3513137"/>
                <a:ext cx="71438" cy="47625"/>
              </a:xfrm>
              <a:custGeom>
                <a:avLst/>
                <a:gdLst/>
                <a:ahLst/>
                <a:cxnLst>
                  <a:cxn ang="0">
                    <a:pos x="45" y="21"/>
                  </a:cxn>
                  <a:cxn ang="0">
                    <a:pos x="45" y="21"/>
                  </a:cxn>
                  <a:cxn ang="0">
                    <a:pos x="34" y="24"/>
                  </a:cxn>
                  <a:cxn ang="0">
                    <a:pos x="0" y="37"/>
                  </a:cxn>
                  <a:cxn ang="0">
                    <a:pos x="3" y="42"/>
                  </a:cxn>
                  <a:cxn ang="0">
                    <a:pos x="9" y="45"/>
                  </a:cxn>
                  <a:cxn ang="0">
                    <a:pos x="16" y="55"/>
                  </a:cxn>
                  <a:cxn ang="0">
                    <a:pos x="26" y="58"/>
                  </a:cxn>
                  <a:cxn ang="0">
                    <a:pos x="37" y="55"/>
                  </a:cxn>
                  <a:cxn ang="0">
                    <a:pos x="45" y="47"/>
                  </a:cxn>
                  <a:cxn ang="0">
                    <a:pos x="45" y="34"/>
                  </a:cxn>
                  <a:cxn ang="0">
                    <a:pos x="49" y="27"/>
                  </a:cxn>
                  <a:cxn ang="0">
                    <a:pos x="52" y="27"/>
                  </a:cxn>
                  <a:cxn ang="0">
                    <a:pos x="55" y="31"/>
                  </a:cxn>
                  <a:cxn ang="0">
                    <a:pos x="65" y="39"/>
                  </a:cxn>
                  <a:cxn ang="0">
                    <a:pos x="81" y="37"/>
                  </a:cxn>
                  <a:cxn ang="0">
                    <a:pos x="89" y="29"/>
                  </a:cxn>
                  <a:cxn ang="0">
                    <a:pos x="91" y="16"/>
                  </a:cxn>
                  <a:cxn ang="0">
                    <a:pos x="89" y="10"/>
                  </a:cxn>
                  <a:cxn ang="0">
                    <a:pos x="91" y="6"/>
                  </a:cxn>
                  <a:cxn ang="0">
                    <a:pos x="76" y="5"/>
                  </a:cxn>
                  <a:cxn ang="0">
                    <a:pos x="50" y="19"/>
                  </a:cxn>
                  <a:cxn ang="0">
                    <a:pos x="5" y="39"/>
                  </a:cxn>
                  <a:cxn ang="0">
                    <a:pos x="5" y="37"/>
                  </a:cxn>
                  <a:cxn ang="0">
                    <a:pos x="6" y="37"/>
                  </a:cxn>
                  <a:cxn ang="0">
                    <a:pos x="44" y="39"/>
                  </a:cxn>
                  <a:cxn ang="0">
                    <a:pos x="40" y="47"/>
                  </a:cxn>
                  <a:cxn ang="0">
                    <a:pos x="34" y="54"/>
                  </a:cxn>
                  <a:cxn ang="0">
                    <a:pos x="19" y="54"/>
                  </a:cxn>
                  <a:cxn ang="0">
                    <a:pos x="11" y="42"/>
                  </a:cxn>
                  <a:cxn ang="0">
                    <a:pos x="18" y="32"/>
                  </a:cxn>
                  <a:cxn ang="0">
                    <a:pos x="36" y="27"/>
                  </a:cxn>
                  <a:cxn ang="0">
                    <a:pos x="39" y="29"/>
                  </a:cxn>
                  <a:cxn ang="0">
                    <a:pos x="44" y="39"/>
                  </a:cxn>
                  <a:cxn ang="0">
                    <a:pos x="78" y="34"/>
                  </a:cxn>
                  <a:cxn ang="0">
                    <a:pos x="68" y="36"/>
                  </a:cxn>
                  <a:cxn ang="0">
                    <a:pos x="60" y="32"/>
                  </a:cxn>
                  <a:cxn ang="0">
                    <a:pos x="57" y="19"/>
                  </a:cxn>
                  <a:cxn ang="0">
                    <a:pos x="68" y="11"/>
                  </a:cxn>
                  <a:cxn ang="0">
                    <a:pos x="79" y="8"/>
                  </a:cxn>
                  <a:cxn ang="0">
                    <a:pos x="86" y="11"/>
                  </a:cxn>
                  <a:cxn ang="0">
                    <a:pos x="86" y="29"/>
                  </a:cxn>
                  <a:cxn ang="0">
                    <a:pos x="88" y="6"/>
                  </a:cxn>
                  <a:cxn ang="0">
                    <a:pos x="88" y="5"/>
                  </a:cxn>
                  <a:cxn ang="0">
                    <a:pos x="89" y="5"/>
                  </a:cxn>
                </a:cxnLst>
                <a:rect l="0" t="0" r="r" b="b"/>
                <a:pathLst>
                  <a:path w="91" h="58">
                    <a:moveTo>
                      <a:pt x="50" y="19"/>
                    </a:moveTo>
                    <a:lnTo>
                      <a:pt x="50" y="19"/>
                    </a:lnTo>
                    <a:lnTo>
                      <a:pt x="45" y="21"/>
                    </a:lnTo>
                    <a:lnTo>
                      <a:pt x="45" y="21"/>
                    </a:lnTo>
                    <a:lnTo>
                      <a:pt x="45" y="21"/>
                    </a:lnTo>
                    <a:lnTo>
                      <a:pt x="45" y="21"/>
                    </a:lnTo>
                    <a:lnTo>
                      <a:pt x="42" y="23"/>
                    </a:lnTo>
                    <a:lnTo>
                      <a:pt x="42" y="23"/>
                    </a:lnTo>
                    <a:lnTo>
                      <a:pt x="34" y="24"/>
                    </a:lnTo>
                    <a:lnTo>
                      <a:pt x="26" y="26"/>
                    </a:lnTo>
                    <a:lnTo>
                      <a:pt x="13" y="31"/>
                    </a:lnTo>
                    <a:lnTo>
                      <a:pt x="0" y="37"/>
                    </a:lnTo>
                    <a:lnTo>
                      <a:pt x="0" y="37"/>
                    </a:lnTo>
                    <a:lnTo>
                      <a:pt x="3" y="42"/>
                    </a:lnTo>
                    <a:lnTo>
                      <a:pt x="3" y="42"/>
                    </a:lnTo>
                    <a:lnTo>
                      <a:pt x="6" y="42"/>
                    </a:lnTo>
                    <a:lnTo>
                      <a:pt x="8" y="44"/>
                    </a:lnTo>
                    <a:lnTo>
                      <a:pt x="9" y="45"/>
                    </a:lnTo>
                    <a:lnTo>
                      <a:pt x="9" y="45"/>
                    </a:lnTo>
                    <a:lnTo>
                      <a:pt x="11" y="50"/>
                    </a:lnTo>
                    <a:lnTo>
                      <a:pt x="16" y="55"/>
                    </a:lnTo>
                    <a:lnTo>
                      <a:pt x="16" y="55"/>
                    </a:lnTo>
                    <a:lnTo>
                      <a:pt x="21" y="58"/>
                    </a:lnTo>
                    <a:lnTo>
                      <a:pt x="26" y="58"/>
                    </a:lnTo>
                    <a:lnTo>
                      <a:pt x="32" y="57"/>
                    </a:lnTo>
                    <a:lnTo>
                      <a:pt x="32" y="57"/>
                    </a:lnTo>
                    <a:lnTo>
                      <a:pt x="37" y="55"/>
                    </a:lnTo>
                    <a:lnTo>
                      <a:pt x="40" y="52"/>
                    </a:lnTo>
                    <a:lnTo>
                      <a:pt x="45" y="47"/>
                    </a:lnTo>
                    <a:lnTo>
                      <a:pt x="45" y="47"/>
                    </a:lnTo>
                    <a:lnTo>
                      <a:pt x="47" y="42"/>
                    </a:lnTo>
                    <a:lnTo>
                      <a:pt x="45" y="34"/>
                    </a:lnTo>
                    <a:lnTo>
                      <a:pt x="45" y="34"/>
                    </a:lnTo>
                    <a:lnTo>
                      <a:pt x="45" y="31"/>
                    </a:lnTo>
                    <a:lnTo>
                      <a:pt x="47" y="29"/>
                    </a:lnTo>
                    <a:lnTo>
                      <a:pt x="49" y="27"/>
                    </a:lnTo>
                    <a:lnTo>
                      <a:pt x="49" y="27"/>
                    </a:lnTo>
                    <a:lnTo>
                      <a:pt x="49" y="27"/>
                    </a:lnTo>
                    <a:lnTo>
                      <a:pt x="52" y="27"/>
                    </a:lnTo>
                    <a:lnTo>
                      <a:pt x="53" y="27"/>
                    </a:lnTo>
                    <a:lnTo>
                      <a:pt x="55" y="31"/>
                    </a:lnTo>
                    <a:lnTo>
                      <a:pt x="55" y="31"/>
                    </a:lnTo>
                    <a:lnTo>
                      <a:pt x="60" y="36"/>
                    </a:lnTo>
                    <a:lnTo>
                      <a:pt x="65" y="39"/>
                    </a:lnTo>
                    <a:lnTo>
                      <a:pt x="65" y="39"/>
                    </a:lnTo>
                    <a:lnTo>
                      <a:pt x="71" y="41"/>
                    </a:lnTo>
                    <a:lnTo>
                      <a:pt x="76" y="39"/>
                    </a:lnTo>
                    <a:lnTo>
                      <a:pt x="81" y="37"/>
                    </a:lnTo>
                    <a:lnTo>
                      <a:pt x="81" y="37"/>
                    </a:lnTo>
                    <a:lnTo>
                      <a:pt x="86" y="34"/>
                    </a:lnTo>
                    <a:lnTo>
                      <a:pt x="89" y="29"/>
                    </a:lnTo>
                    <a:lnTo>
                      <a:pt x="91" y="24"/>
                    </a:lnTo>
                    <a:lnTo>
                      <a:pt x="91" y="24"/>
                    </a:lnTo>
                    <a:lnTo>
                      <a:pt x="91" y="16"/>
                    </a:lnTo>
                    <a:lnTo>
                      <a:pt x="89" y="13"/>
                    </a:lnTo>
                    <a:lnTo>
                      <a:pt x="89" y="13"/>
                    </a:lnTo>
                    <a:lnTo>
                      <a:pt x="89" y="10"/>
                    </a:lnTo>
                    <a:lnTo>
                      <a:pt x="89" y="8"/>
                    </a:lnTo>
                    <a:lnTo>
                      <a:pt x="91" y="6"/>
                    </a:lnTo>
                    <a:lnTo>
                      <a:pt x="91" y="6"/>
                    </a:lnTo>
                    <a:lnTo>
                      <a:pt x="89" y="0"/>
                    </a:lnTo>
                    <a:lnTo>
                      <a:pt x="89" y="0"/>
                    </a:lnTo>
                    <a:lnTo>
                      <a:pt x="76" y="5"/>
                    </a:lnTo>
                    <a:lnTo>
                      <a:pt x="63" y="10"/>
                    </a:lnTo>
                    <a:lnTo>
                      <a:pt x="57" y="14"/>
                    </a:lnTo>
                    <a:lnTo>
                      <a:pt x="50" y="19"/>
                    </a:lnTo>
                    <a:lnTo>
                      <a:pt x="50" y="19"/>
                    </a:lnTo>
                    <a:close/>
                    <a:moveTo>
                      <a:pt x="5" y="39"/>
                    </a:moveTo>
                    <a:lnTo>
                      <a:pt x="5" y="39"/>
                    </a:lnTo>
                    <a:lnTo>
                      <a:pt x="3" y="39"/>
                    </a:lnTo>
                    <a:lnTo>
                      <a:pt x="3" y="39"/>
                    </a:lnTo>
                    <a:lnTo>
                      <a:pt x="5" y="37"/>
                    </a:lnTo>
                    <a:lnTo>
                      <a:pt x="5" y="37"/>
                    </a:lnTo>
                    <a:lnTo>
                      <a:pt x="6" y="37"/>
                    </a:lnTo>
                    <a:lnTo>
                      <a:pt x="6" y="37"/>
                    </a:lnTo>
                    <a:lnTo>
                      <a:pt x="5" y="39"/>
                    </a:lnTo>
                    <a:lnTo>
                      <a:pt x="5" y="39"/>
                    </a:lnTo>
                    <a:close/>
                    <a:moveTo>
                      <a:pt x="44" y="39"/>
                    </a:moveTo>
                    <a:lnTo>
                      <a:pt x="44" y="39"/>
                    </a:lnTo>
                    <a:lnTo>
                      <a:pt x="44" y="42"/>
                    </a:lnTo>
                    <a:lnTo>
                      <a:pt x="40" y="47"/>
                    </a:lnTo>
                    <a:lnTo>
                      <a:pt x="40" y="47"/>
                    </a:lnTo>
                    <a:lnTo>
                      <a:pt x="37" y="50"/>
                    </a:lnTo>
                    <a:lnTo>
                      <a:pt x="34" y="54"/>
                    </a:lnTo>
                    <a:lnTo>
                      <a:pt x="22" y="55"/>
                    </a:lnTo>
                    <a:lnTo>
                      <a:pt x="22" y="55"/>
                    </a:lnTo>
                    <a:lnTo>
                      <a:pt x="19" y="54"/>
                    </a:lnTo>
                    <a:lnTo>
                      <a:pt x="16" y="52"/>
                    </a:lnTo>
                    <a:lnTo>
                      <a:pt x="11" y="42"/>
                    </a:lnTo>
                    <a:lnTo>
                      <a:pt x="11" y="42"/>
                    </a:lnTo>
                    <a:lnTo>
                      <a:pt x="11" y="37"/>
                    </a:lnTo>
                    <a:lnTo>
                      <a:pt x="13" y="34"/>
                    </a:lnTo>
                    <a:lnTo>
                      <a:pt x="18" y="32"/>
                    </a:lnTo>
                    <a:lnTo>
                      <a:pt x="18" y="32"/>
                    </a:lnTo>
                    <a:lnTo>
                      <a:pt x="22" y="31"/>
                    </a:lnTo>
                    <a:lnTo>
                      <a:pt x="36" y="27"/>
                    </a:lnTo>
                    <a:lnTo>
                      <a:pt x="36" y="27"/>
                    </a:lnTo>
                    <a:lnTo>
                      <a:pt x="37" y="27"/>
                    </a:lnTo>
                    <a:lnTo>
                      <a:pt x="39" y="29"/>
                    </a:lnTo>
                    <a:lnTo>
                      <a:pt x="42" y="32"/>
                    </a:lnTo>
                    <a:lnTo>
                      <a:pt x="44" y="39"/>
                    </a:lnTo>
                    <a:lnTo>
                      <a:pt x="44" y="39"/>
                    </a:lnTo>
                    <a:close/>
                    <a:moveTo>
                      <a:pt x="86" y="29"/>
                    </a:moveTo>
                    <a:lnTo>
                      <a:pt x="86" y="29"/>
                    </a:lnTo>
                    <a:lnTo>
                      <a:pt x="78" y="34"/>
                    </a:lnTo>
                    <a:lnTo>
                      <a:pt x="71" y="36"/>
                    </a:lnTo>
                    <a:lnTo>
                      <a:pt x="68" y="36"/>
                    </a:lnTo>
                    <a:lnTo>
                      <a:pt x="68" y="36"/>
                    </a:lnTo>
                    <a:lnTo>
                      <a:pt x="62" y="34"/>
                    </a:lnTo>
                    <a:lnTo>
                      <a:pt x="60" y="32"/>
                    </a:lnTo>
                    <a:lnTo>
                      <a:pt x="60" y="32"/>
                    </a:lnTo>
                    <a:lnTo>
                      <a:pt x="57" y="26"/>
                    </a:lnTo>
                    <a:lnTo>
                      <a:pt x="55" y="23"/>
                    </a:lnTo>
                    <a:lnTo>
                      <a:pt x="57" y="19"/>
                    </a:lnTo>
                    <a:lnTo>
                      <a:pt x="58" y="18"/>
                    </a:lnTo>
                    <a:lnTo>
                      <a:pt x="58" y="18"/>
                    </a:lnTo>
                    <a:lnTo>
                      <a:pt x="68" y="11"/>
                    </a:lnTo>
                    <a:lnTo>
                      <a:pt x="75" y="8"/>
                    </a:lnTo>
                    <a:lnTo>
                      <a:pt x="75" y="8"/>
                    </a:lnTo>
                    <a:lnTo>
                      <a:pt x="79" y="8"/>
                    </a:lnTo>
                    <a:lnTo>
                      <a:pt x="83" y="8"/>
                    </a:lnTo>
                    <a:lnTo>
                      <a:pt x="86" y="11"/>
                    </a:lnTo>
                    <a:lnTo>
                      <a:pt x="86" y="11"/>
                    </a:lnTo>
                    <a:lnTo>
                      <a:pt x="88" y="21"/>
                    </a:lnTo>
                    <a:lnTo>
                      <a:pt x="88" y="26"/>
                    </a:lnTo>
                    <a:lnTo>
                      <a:pt x="86" y="29"/>
                    </a:lnTo>
                    <a:lnTo>
                      <a:pt x="86" y="29"/>
                    </a:lnTo>
                    <a:close/>
                    <a:moveTo>
                      <a:pt x="88" y="6"/>
                    </a:moveTo>
                    <a:lnTo>
                      <a:pt x="88" y="6"/>
                    </a:lnTo>
                    <a:lnTo>
                      <a:pt x="86" y="6"/>
                    </a:lnTo>
                    <a:lnTo>
                      <a:pt x="86" y="6"/>
                    </a:lnTo>
                    <a:lnTo>
                      <a:pt x="88" y="5"/>
                    </a:lnTo>
                    <a:lnTo>
                      <a:pt x="88" y="5"/>
                    </a:lnTo>
                    <a:lnTo>
                      <a:pt x="89" y="5"/>
                    </a:lnTo>
                    <a:lnTo>
                      <a:pt x="89" y="5"/>
                    </a:lnTo>
                    <a:lnTo>
                      <a:pt x="88" y="6"/>
                    </a:lnTo>
                    <a:lnTo>
                      <a:pt x="88" y="6"/>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3327"/>
              <p:cNvSpPr>
                <a:spLocks/>
              </p:cNvSpPr>
              <p:nvPr/>
            </p:nvSpPr>
            <p:spPr bwMode="auto">
              <a:xfrm>
                <a:off x="3970337" y="3392487"/>
                <a:ext cx="127000" cy="104775"/>
              </a:xfrm>
              <a:custGeom>
                <a:avLst/>
                <a:gdLst/>
                <a:ahLst/>
                <a:cxnLst>
                  <a:cxn ang="0">
                    <a:pos x="117" y="97"/>
                  </a:cxn>
                  <a:cxn ang="0">
                    <a:pos x="160" y="112"/>
                  </a:cxn>
                  <a:cxn ang="0">
                    <a:pos x="148" y="84"/>
                  </a:cxn>
                  <a:cxn ang="0">
                    <a:pos x="113" y="0"/>
                  </a:cxn>
                  <a:cxn ang="0">
                    <a:pos x="0" y="47"/>
                  </a:cxn>
                  <a:cxn ang="0">
                    <a:pos x="36" y="132"/>
                  </a:cxn>
                  <a:cxn ang="0">
                    <a:pos x="117" y="97"/>
                  </a:cxn>
                </a:cxnLst>
                <a:rect l="0" t="0" r="r" b="b"/>
                <a:pathLst>
                  <a:path w="160" h="132">
                    <a:moveTo>
                      <a:pt x="117" y="97"/>
                    </a:moveTo>
                    <a:lnTo>
                      <a:pt x="160" y="112"/>
                    </a:lnTo>
                    <a:lnTo>
                      <a:pt x="148" y="84"/>
                    </a:lnTo>
                    <a:lnTo>
                      <a:pt x="113" y="0"/>
                    </a:lnTo>
                    <a:lnTo>
                      <a:pt x="0" y="47"/>
                    </a:lnTo>
                    <a:lnTo>
                      <a:pt x="36" y="132"/>
                    </a:lnTo>
                    <a:lnTo>
                      <a:pt x="117" y="97"/>
                    </a:lnTo>
                    <a:close/>
                  </a:path>
                </a:pathLst>
              </a:custGeom>
              <a:solidFill>
                <a:srgbClr val="FF66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3328"/>
              <p:cNvSpPr>
                <a:spLocks/>
              </p:cNvSpPr>
              <p:nvPr/>
            </p:nvSpPr>
            <p:spPr bwMode="auto">
              <a:xfrm>
                <a:off x="4005262" y="3419475"/>
                <a:ext cx="31750" cy="20638"/>
              </a:xfrm>
              <a:custGeom>
                <a:avLst/>
                <a:gdLst/>
                <a:ahLst/>
                <a:cxnLst>
                  <a:cxn ang="0">
                    <a:pos x="5" y="8"/>
                  </a:cxn>
                  <a:cxn ang="0">
                    <a:pos x="25" y="0"/>
                  </a:cxn>
                  <a:cxn ang="0">
                    <a:pos x="25" y="0"/>
                  </a:cxn>
                  <a:cxn ang="0">
                    <a:pos x="26" y="0"/>
                  </a:cxn>
                  <a:cxn ang="0">
                    <a:pos x="28" y="0"/>
                  </a:cxn>
                  <a:cxn ang="0">
                    <a:pos x="29" y="2"/>
                  </a:cxn>
                  <a:cxn ang="0">
                    <a:pos x="31" y="5"/>
                  </a:cxn>
                  <a:cxn ang="0">
                    <a:pos x="34" y="3"/>
                  </a:cxn>
                  <a:cxn ang="0">
                    <a:pos x="34" y="3"/>
                  </a:cxn>
                  <a:cxn ang="0">
                    <a:pos x="34" y="3"/>
                  </a:cxn>
                  <a:cxn ang="0">
                    <a:pos x="38" y="5"/>
                  </a:cxn>
                  <a:cxn ang="0">
                    <a:pos x="39" y="8"/>
                  </a:cxn>
                  <a:cxn ang="0">
                    <a:pos x="39" y="8"/>
                  </a:cxn>
                  <a:cxn ang="0">
                    <a:pos x="39" y="8"/>
                  </a:cxn>
                  <a:cxn ang="0">
                    <a:pos x="39" y="11"/>
                  </a:cxn>
                  <a:cxn ang="0">
                    <a:pos x="3" y="26"/>
                  </a:cxn>
                  <a:cxn ang="0">
                    <a:pos x="3" y="26"/>
                  </a:cxn>
                  <a:cxn ang="0">
                    <a:pos x="2" y="26"/>
                  </a:cxn>
                  <a:cxn ang="0">
                    <a:pos x="0" y="23"/>
                  </a:cxn>
                  <a:cxn ang="0">
                    <a:pos x="0" y="18"/>
                  </a:cxn>
                  <a:cxn ang="0">
                    <a:pos x="0" y="18"/>
                  </a:cxn>
                  <a:cxn ang="0">
                    <a:pos x="0" y="18"/>
                  </a:cxn>
                  <a:cxn ang="0">
                    <a:pos x="2" y="16"/>
                  </a:cxn>
                  <a:cxn ang="0">
                    <a:pos x="5" y="15"/>
                  </a:cxn>
                  <a:cxn ang="0">
                    <a:pos x="3" y="11"/>
                  </a:cxn>
                  <a:cxn ang="0">
                    <a:pos x="3" y="11"/>
                  </a:cxn>
                  <a:cxn ang="0">
                    <a:pos x="3" y="10"/>
                  </a:cxn>
                  <a:cxn ang="0">
                    <a:pos x="5" y="8"/>
                  </a:cxn>
                </a:cxnLst>
                <a:rect l="0" t="0" r="r" b="b"/>
                <a:pathLst>
                  <a:path w="39" h="26">
                    <a:moveTo>
                      <a:pt x="5" y="8"/>
                    </a:moveTo>
                    <a:lnTo>
                      <a:pt x="25" y="0"/>
                    </a:lnTo>
                    <a:lnTo>
                      <a:pt x="25" y="0"/>
                    </a:lnTo>
                    <a:lnTo>
                      <a:pt x="26" y="0"/>
                    </a:lnTo>
                    <a:lnTo>
                      <a:pt x="28" y="0"/>
                    </a:lnTo>
                    <a:lnTo>
                      <a:pt x="29" y="2"/>
                    </a:lnTo>
                    <a:lnTo>
                      <a:pt x="31" y="5"/>
                    </a:lnTo>
                    <a:lnTo>
                      <a:pt x="34" y="3"/>
                    </a:lnTo>
                    <a:lnTo>
                      <a:pt x="34" y="3"/>
                    </a:lnTo>
                    <a:lnTo>
                      <a:pt x="34" y="3"/>
                    </a:lnTo>
                    <a:lnTo>
                      <a:pt x="38" y="5"/>
                    </a:lnTo>
                    <a:lnTo>
                      <a:pt x="39" y="8"/>
                    </a:lnTo>
                    <a:lnTo>
                      <a:pt x="39" y="8"/>
                    </a:lnTo>
                    <a:lnTo>
                      <a:pt x="39" y="8"/>
                    </a:lnTo>
                    <a:lnTo>
                      <a:pt x="39" y="11"/>
                    </a:lnTo>
                    <a:lnTo>
                      <a:pt x="3" y="26"/>
                    </a:lnTo>
                    <a:lnTo>
                      <a:pt x="3" y="26"/>
                    </a:lnTo>
                    <a:lnTo>
                      <a:pt x="2" y="26"/>
                    </a:lnTo>
                    <a:lnTo>
                      <a:pt x="0" y="23"/>
                    </a:lnTo>
                    <a:lnTo>
                      <a:pt x="0" y="18"/>
                    </a:lnTo>
                    <a:lnTo>
                      <a:pt x="0" y="18"/>
                    </a:lnTo>
                    <a:lnTo>
                      <a:pt x="0" y="18"/>
                    </a:lnTo>
                    <a:lnTo>
                      <a:pt x="2" y="16"/>
                    </a:lnTo>
                    <a:lnTo>
                      <a:pt x="5" y="15"/>
                    </a:lnTo>
                    <a:lnTo>
                      <a:pt x="3" y="11"/>
                    </a:lnTo>
                    <a:lnTo>
                      <a:pt x="3" y="11"/>
                    </a:lnTo>
                    <a:lnTo>
                      <a:pt x="3" y="10"/>
                    </a:lnTo>
                    <a:lnTo>
                      <a:pt x="5" y="8"/>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3329"/>
              <p:cNvSpPr>
                <a:spLocks/>
              </p:cNvSpPr>
              <p:nvPr/>
            </p:nvSpPr>
            <p:spPr bwMode="auto">
              <a:xfrm>
                <a:off x="4005262" y="3419475"/>
                <a:ext cx="31750" cy="20638"/>
              </a:xfrm>
              <a:custGeom>
                <a:avLst/>
                <a:gdLst/>
                <a:ahLst/>
                <a:cxnLst>
                  <a:cxn ang="0">
                    <a:pos x="5" y="8"/>
                  </a:cxn>
                  <a:cxn ang="0">
                    <a:pos x="25" y="0"/>
                  </a:cxn>
                  <a:cxn ang="0">
                    <a:pos x="25" y="0"/>
                  </a:cxn>
                  <a:cxn ang="0">
                    <a:pos x="26" y="0"/>
                  </a:cxn>
                  <a:cxn ang="0">
                    <a:pos x="28" y="0"/>
                  </a:cxn>
                  <a:cxn ang="0">
                    <a:pos x="29" y="2"/>
                  </a:cxn>
                  <a:cxn ang="0">
                    <a:pos x="31" y="5"/>
                  </a:cxn>
                  <a:cxn ang="0">
                    <a:pos x="34" y="3"/>
                  </a:cxn>
                  <a:cxn ang="0">
                    <a:pos x="34" y="3"/>
                  </a:cxn>
                  <a:cxn ang="0">
                    <a:pos x="34" y="3"/>
                  </a:cxn>
                  <a:cxn ang="0">
                    <a:pos x="38" y="5"/>
                  </a:cxn>
                  <a:cxn ang="0">
                    <a:pos x="39" y="8"/>
                  </a:cxn>
                  <a:cxn ang="0">
                    <a:pos x="39" y="8"/>
                  </a:cxn>
                  <a:cxn ang="0">
                    <a:pos x="39" y="8"/>
                  </a:cxn>
                  <a:cxn ang="0">
                    <a:pos x="39" y="11"/>
                  </a:cxn>
                  <a:cxn ang="0">
                    <a:pos x="3" y="26"/>
                  </a:cxn>
                  <a:cxn ang="0">
                    <a:pos x="3" y="26"/>
                  </a:cxn>
                  <a:cxn ang="0">
                    <a:pos x="2" y="26"/>
                  </a:cxn>
                  <a:cxn ang="0">
                    <a:pos x="0" y="23"/>
                  </a:cxn>
                  <a:cxn ang="0">
                    <a:pos x="0" y="18"/>
                  </a:cxn>
                  <a:cxn ang="0">
                    <a:pos x="0" y="18"/>
                  </a:cxn>
                  <a:cxn ang="0">
                    <a:pos x="0" y="18"/>
                  </a:cxn>
                  <a:cxn ang="0">
                    <a:pos x="2" y="16"/>
                  </a:cxn>
                  <a:cxn ang="0">
                    <a:pos x="5" y="15"/>
                  </a:cxn>
                  <a:cxn ang="0">
                    <a:pos x="3" y="11"/>
                  </a:cxn>
                  <a:cxn ang="0">
                    <a:pos x="3" y="11"/>
                  </a:cxn>
                  <a:cxn ang="0">
                    <a:pos x="3" y="10"/>
                  </a:cxn>
                  <a:cxn ang="0">
                    <a:pos x="5" y="8"/>
                  </a:cxn>
                </a:cxnLst>
                <a:rect l="0" t="0" r="r" b="b"/>
                <a:pathLst>
                  <a:path w="39" h="26">
                    <a:moveTo>
                      <a:pt x="5" y="8"/>
                    </a:moveTo>
                    <a:lnTo>
                      <a:pt x="25" y="0"/>
                    </a:lnTo>
                    <a:lnTo>
                      <a:pt x="25" y="0"/>
                    </a:lnTo>
                    <a:lnTo>
                      <a:pt x="26" y="0"/>
                    </a:lnTo>
                    <a:lnTo>
                      <a:pt x="28" y="0"/>
                    </a:lnTo>
                    <a:lnTo>
                      <a:pt x="29" y="2"/>
                    </a:lnTo>
                    <a:lnTo>
                      <a:pt x="31" y="5"/>
                    </a:lnTo>
                    <a:lnTo>
                      <a:pt x="34" y="3"/>
                    </a:lnTo>
                    <a:lnTo>
                      <a:pt x="34" y="3"/>
                    </a:lnTo>
                    <a:lnTo>
                      <a:pt x="34" y="3"/>
                    </a:lnTo>
                    <a:lnTo>
                      <a:pt x="38" y="5"/>
                    </a:lnTo>
                    <a:lnTo>
                      <a:pt x="39" y="8"/>
                    </a:lnTo>
                    <a:lnTo>
                      <a:pt x="39" y="8"/>
                    </a:lnTo>
                    <a:lnTo>
                      <a:pt x="39" y="8"/>
                    </a:lnTo>
                    <a:lnTo>
                      <a:pt x="39" y="11"/>
                    </a:lnTo>
                    <a:lnTo>
                      <a:pt x="3" y="26"/>
                    </a:lnTo>
                    <a:lnTo>
                      <a:pt x="3" y="26"/>
                    </a:lnTo>
                    <a:lnTo>
                      <a:pt x="2" y="26"/>
                    </a:lnTo>
                    <a:lnTo>
                      <a:pt x="0" y="23"/>
                    </a:lnTo>
                    <a:lnTo>
                      <a:pt x="0" y="18"/>
                    </a:lnTo>
                    <a:lnTo>
                      <a:pt x="0" y="18"/>
                    </a:lnTo>
                    <a:lnTo>
                      <a:pt x="0" y="18"/>
                    </a:lnTo>
                    <a:lnTo>
                      <a:pt x="2" y="16"/>
                    </a:lnTo>
                    <a:lnTo>
                      <a:pt x="5" y="15"/>
                    </a:lnTo>
                    <a:lnTo>
                      <a:pt x="3" y="11"/>
                    </a:lnTo>
                    <a:lnTo>
                      <a:pt x="3" y="11"/>
                    </a:lnTo>
                    <a:lnTo>
                      <a:pt x="3" y="10"/>
                    </a:lnTo>
                    <a:lnTo>
                      <a:pt x="5"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3330"/>
              <p:cNvSpPr>
                <a:spLocks noEditPoints="1"/>
              </p:cNvSpPr>
              <p:nvPr/>
            </p:nvSpPr>
            <p:spPr bwMode="auto">
              <a:xfrm>
                <a:off x="4010025" y="3432175"/>
                <a:ext cx="34925" cy="39688"/>
              </a:xfrm>
              <a:custGeom>
                <a:avLst/>
                <a:gdLst/>
                <a:ahLst/>
                <a:cxnLst>
                  <a:cxn ang="0">
                    <a:pos x="35" y="26"/>
                  </a:cxn>
                  <a:cxn ang="0">
                    <a:pos x="16" y="34"/>
                  </a:cxn>
                  <a:cxn ang="0">
                    <a:pos x="9" y="23"/>
                  </a:cxn>
                  <a:cxn ang="0">
                    <a:pos x="32" y="13"/>
                  </a:cxn>
                  <a:cxn ang="0">
                    <a:pos x="35" y="26"/>
                  </a:cxn>
                  <a:cxn ang="0">
                    <a:pos x="32" y="0"/>
                  </a:cxn>
                  <a:cxn ang="0">
                    <a:pos x="0" y="13"/>
                  </a:cxn>
                  <a:cxn ang="0">
                    <a:pos x="19" y="49"/>
                  </a:cxn>
                  <a:cxn ang="0">
                    <a:pos x="19" y="49"/>
                  </a:cxn>
                  <a:cxn ang="0">
                    <a:pos x="19" y="51"/>
                  </a:cxn>
                  <a:cxn ang="0">
                    <a:pos x="21" y="51"/>
                  </a:cxn>
                  <a:cxn ang="0">
                    <a:pos x="22" y="51"/>
                  </a:cxn>
                  <a:cxn ang="0">
                    <a:pos x="44" y="41"/>
                  </a:cxn>
                  <a:cxn ang="0">
                    <a:pos x="44" y="41"/>
                  </a:cxn>
                  <a:cxn ang="0">
                    <a:pos x="44" y="39"/>
                  </a:cxn>
                  <a:cxn ang="0">
                    <a:pos x="44" y="38"/>
                  </a:cxn>
                  <a:cxn ang="0">
                    <a:pos x="32" y="0"/>
                  </a:cxn>
                </a:cxnLst>
                <a:rect l="0" t="0" r="r" b="b"/>
                <a:pathLst>
                  <a:path w="44" h="51">
                    <a:moveTo>
                      <a:pt x="35" y="26"/>
                    </a:moveTo>
                    <a:lnTo>
                      <a:pt x="16" y="34"/>
                    </a:lnTo>
                    <a:lnTo>
                      <a:pt x="9" y="23"/>
                    </a:lnTo>
                    <a:lnTo>
                      <a:pt x="32" y="13"/>
                    </a:lnTo>
                    <a:lnTo>
                      <a:pt x="35" y="26"/>
                    </a:lnTo>
                    <a:close/>
                    <a:moveTo>
                      <a:pt x="32" y="0"/>
                    </a:moveTo>
                    <a:lnTo>
                      <a:pt x="0" y="13"/>
                    </a:lnTo>
                    <a:lnTo>
                      <a:pt x="19" y="49"/>
                    </a:lnTo>
                    <a:lnTo>
                      <a:pt x="19" y="49"/>
                    </a:lnTo>
                    <a:lnTo>
                      <a:pt x="19" y="51"/>
                    </a:lnTo>
                    <a:lnTo>
                      <a:pt x="21" y="51"/>
                    </a:lnTo>
                    <a:lnTo>
                      <a:pt x="22" y="51"/>
                    </a:lnTo>
                    <a:lnTo>
                      <a:pt x="44" y="41"/>
                    </a:lnTo>
                    <a:lnTo>
                      <a:pt x="44" y="41"/>
                    </a:lnTo>
                    <a:lnTo>
                      <a:pt x="44" y="39"/>
                    </a:lnTo>
                    <a:lnTo>
                      <a:pt x="44" y="38"/>
                    </a:lnTo>
                    <a:lnTo>
                      <a:pt x="32"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3331"/>
              <p:cNvSpPr>
                <a:spLocks/>
              </p:cNvSpPr>
              <p:nvPr/>
            </p:nvSpPr>
            <p:spPr bwMode="auto">
              <a:xfrm>
                <a:off x="4189412" y="3302000"/>
                <a:ext cx="125413" cy="104775"/>
              </a:xfrm>
              <a:custGeom>
                <a:avLst/>
                <a:gdLst/>
                <a:ahLst/>
                <a:cxnLst>
                  <a:cxn ang="0">
                    <a:pos x="116" y="97"/>
                  </a:cxn>
                  <a:cxn ang="0">
                    <a:pos x="158" y="112"/>
                  </a:cxn>
                  <a:cxn ang="0">
                    <a:pos x="147" y="86"/>
                  </a:cxn>
                  <a:cxn ang="0">
                    <a:pos x="113" y="0"/>
                  </a:cxn>
                  <a:cxn ang="0">
                    <a:pos x="0" y="47"/>
                  </a:cxn>
                  <a:cxn ang="0">
                    <a:pos x="35" y="132"/>
                  </a:cxn>
                  <a:cxn ang="0">
                    <a:pos x="116" y="97"/>
                  </a:cxn>
                </a:cxnLst>
                <a:rect l="0" t="0" r="r" b="b"/>
                <a:pathLst>
                  <a:path w="158" h="132">
                    <a:moveTo>
                      <a:pt x="116" y="97"/>
                    </a:moveTo>
                    <a:lnTo>
                      <a:pt x="158" y="112"/>
                    </a:lnTo>
                    <a:lnTo>
                      <a:pt x="147" y="86"/>
                    </a:lnTo>
                    <a:lnTo>
                      <a:pt x="113" y="0"/>
                    </a:lnTo>
                    <a:lnTo>
                      <a:pt x="0" y="47"/>
                    </a:lnTo>
                    <a:lnTo>
                      <a:pt x="35" y="132"/>
                    </a:lnTo>
                    <a:lnTo>
                      <a:pt x="116" y="97"/>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3332"/>
              <p:cNvSpPr>
                <a:spLocks noEditPoints="1"/>
              </p:cNvSpPr>
              <p:nvPr/>
            </p:nvSpPr>
            <p:spPr bwMode="auto">
              <a:xfrm>
                <a:off x="4214812" y="3324225"/>
                <a:ext cx="61913" cy="61913"/>
              </a:xfrm>
              <a:custGeom>
                <a:avLst/>
                <a:gdLst/>
                <a:ahLst/>
                <a:cxnLst>
                  <a:cxn ang="0">
                    <a:pos x="55" y="0"/>
                  </a:cxn>
                  <a:cxn ang="0">
                    <a:pos x="3" y="22"/>
                  </a:cxn>
                  <a:cxn ang="0">
                    <a:pos x="3" y="22"/>
                  </a:cxn>
                  <a:cxn ang="0">
                    <a:pos x="0" y="25"/>
                  </a:cxn>
                  <a:cxn ang="0">
                    <a:pos x="0" y="30"/>
                  </a:cxn>
                  <a:cxn ang="0">
                    <a:pos x="15" y="66"/>
                  </a:cxn>
                  <a:cxn ang="0">
                    <a:pos x="15" y="66"/>
                  </a:cxn>
                  <a:cxn ang="0">
                    <a:pos x="18" y="69"/>
                  </a:cxn>
                  <a:cxn ang="0">
                    <a:pos x="23" y="69"/>
                  </a:cxn>
                  <a:cxn ang="0">
                    <a:pos x="44" y="59"/>
                  </a:cxn>
                  <a:cxn ang="0">
                    <a:pos x="47" y="67"/>
                  </a:cxn>
                  <a:cxn ang="0">
                    <a:pos x="28" y="77"/>
                  </a:cxn>
                  <a:cxn ang="0">
                    <a:pos x="28" y="79"/>
                  </a:cxn>
                  <a:cxn ang="0">
                    <a:pos x="77" y="57"/>
                  </a:cxn>
                  <a:cxn ang="0">
                    <a:pos x="77" y="56"/>
                  </a:cxn>
                  <a:cxn ang="0">
                    <a:pos x="55" y="64"/>
                  </a:cxn>
                  <a:cxn ang="0">
                    <a:pos x="52" y="56"/>
                  </a:cxn>
                  <a:cxn ang="0">
                    <a:pos x="75" y="46"/>
                  </a:cxn>
                  <a:cxn ang="0">
                    <a:pos x="75" y="46"/>
                  </a:cxn>
                  <a:cxn ang="0">
                    <a:pos x="78" y="44"/>
                  </a:cxn>
                  <a:cxn ang="0">
                    <a:pos x="78" y="39"/>
                  </a:cxn>
                  <a:cxn ang="0">
                    <a:pos x="63" y="4"/>
                  </a:cxn>
                  <a:cxn ang="0">
                    <a:pos x="63" y="4"/>
                  </a:cxn>
                  <a:cxn ang="0">
                    <a:pos x="60" y="0"/>
                  </a:cxn>
                  <a:cxn ang="0">
                    <a:pos x="55" y="0"/>
                  </a:cxn>
                  <a:cxn ang="0">
                    <a:pos x="55" y="0"/>
                  </a:cxn>
                  <a:cxn ang="0">
                    <a:pos x="44" y="54"/>
                  </a:cxn>
                  <a:cxn ang="0">
                    <a:pos x="44" y="54"/>
                  </a:cxn>
                  <a:cxn ang="0">
                    <a:pos x="44" y="53"/>
                  </a:cxn>
                  <a:cxn ang="0">
                    <a:pos x="46" y="51"/>
                  </a:cxn>
                  <a:cxn ang="0">
                    <a:pos x="46" y="51"/>
                  </a:cxn>
                  <a:cxn ang="0">
                    <a:pos x="47" y="51"/>
                  </a:cxn>
                  <a:cxn ang="0">
                    <a:pos x="49" y="53"/>
                  </a:cxn>
                  <a:cxn ang="0">
                    <a:pos x="49" y="53"/>
                  </a:cxn>
                  <a:cxn ang="0">
                    <a:pos x="49" y="54"/>
                  </a:cxn>
                  <a:cxn ang="0">
                    <a:pos x="47" y="56"/>
                  </a:cxn>
                  <a:cxn ang="0">
                    <a:pos x="47" y="56"/>
                  </a:cxn>
                  <a:cxn ang="0">
                    <a:pos x="46" y="56"/>
                  </a:cxn>
                  <a:cxn ang="0">
                    <a:pos x="44" y="54"/>
                  </a:cxn>
                  <a:cxn ang="0">
                    <a:pos x="44" y="54"/>
                  </a:cxn>
                  <a:cxn ang="0">
                    <a:pos x="75" y="38"/>
                  </a:cxn>
                  <a:cxn ang="0">
                    <a:pos x="16" y="61"/>
                  </a:cxn>
                  <a:cxn ang="0">
                    <a:pos x="3" y="28"/>
                  </a:cxn>
                  <a:cxn ang="0">
                    <a:pos x="60" y="4"/>
                  </a:cxn>
                  <a:cxn ang="0">
                    <a:pos x="75" y="38"/>
                  </a:cxn>
                </a:cxnLst>
                <a:rect l="0" t="0" r="r" b="b"/>
                <a:pathLst>
                  <a:path w="78" h="79">
                    <a:moveTo>
                      <a:pt x="55" y="0"/>
                    </a:moveTo>
                    <a:lnTo>
                      <a:pt x="3" y="22"/>
                    </a:lnTo>
                    <a:lnTo>
                      <a:pt x="3" y="22"/>
                    </a:lnTo>
                    <a:lnTo>
                      <a:pt x="0" y="25"/>
                    </a:lnTo>
                    <a:lnTo>
                      <a:pt x="0" y="30"/>
                    </a:lnTo>
                    <a:lnTo>
                      <a:pt x="15" y="66"/>
                    </a:lnTo>
                    <a:lnTo>
                      <a:pt x="15" y="66"/>
                    </a:lnTo>
                    <a:lnTo>
                      <a:pt x="18" y="69"/>
                    </a:lnTo>
                    <a:lnTo>
                      <a:pt x="23" y="69"/>
                    </a:lnTo>
                    <a:lnTo>
                      <a:pt x="44" y="59"/>
                    </a:lnTo>
                    <a:lnTo>
                      <a:pt x="47" y="67"/>
                    </a:lnTo>
                    <a:lnTo>
                      <a:pt x="28" y="77"/>
                    </a:lnTo>
                    <a:lnTo>
                      <a:pt x="28" y="79"/>
                    </a:lnTo>
                    <a:lnTo>
                      <a:pt x="77" y="57"/>
                    </a:lnTo>
                    <a:lnTo>
                      <a:pt x="77" y="56"/>
                    </a:lnTo>
                    <a:lnTo>
                      <a:pt x="55" y="64"/>
                    </a:lnTo>
                    <a:lnTo>
                      <a:pt x="52" y="56"/>
                    </a:lnTo>
                    <a:lnTo>
                      <a:pt x="75" y="46"/>
                    </a:lnTo>
                    <a:lnTo>
                      <a:pt x="75" y="46"/>
                    </a:lnTo>
                    <a:lnTo>
                      <a:pt x="78" y="44"/>
                    </a:lnTo>
                    <a:lnTo>
                      <a:pt x="78" y="39"/>
                    </a:lnTo>
                    <a:lnTo>
                      <a:pt x="63" y="4"/>
                    </a:lnTo>
                    <a:lnTo>
                      <a:pt x="63" y="4"/>
                    </a:lnTo>
                    <a:lnTo>
                      <a:pt x="60" y="0"/>
                    </a:lnTo>
                    <a:lnTo>
                      <a:pt x="55" y="0"/>
                    </a:lnTo>
                    <a:lnTo>
                      <a:pt x="55" y="0"/>
                    </a:lnTo>
                    <a:close/>
                    <a:moveTo>
                      <a:pt x="44" y="54"/>
                    </a:moveTo>
                    <a:lnTo>
                      <a:pt x="44" y="54"/>
                    </a:lnTo>
                    <a:lnTo>
                      <a:pt x="44" y="53"/>
                    </a:lnTo>
                    <a:lnTo>
                      <a:pt x="46" y="51"/>
                    </a:lnTo>
                    <a:lnTo>
                      <a:pt x="46" y="51"/>
                    </a:lnTo>
                    <a:lnTo>
                      <a:pt x="47" y="51"/>
                    </a:lnTo>
                    <a:lnTo>
                      <a:pt x="49" y="53"/>
                    </a:lnTo>
                    <a:lnTo>
                      <a:pt x="49" y="53"/>
                    </a:lnTo>
                    <a:lnTo>
                      <a:pt x="49" y="54"/>
                    </a:lnTo>
                    <a:lnTo>
                      <a:pt x="47" y="56"/>
                    </a:lnTo>
                    <a:lnTo>
                      <a:pt x="47" y="56"/>
                    </a:lnTo>
                    <a:lnTo>
                      <a:pt x="46" y="56"/>
                    </a:lnTo>
                    <a:lnTo>
                      <a:pt x="44" y="54"/>
                    </a:lnTo>
                    <a:lnTo>
                      <a:pt x="44" y="54"/>
                    </a:lnTo>
                    <a:close/>
                    <a:moveTo>
                      <a:pt x="75" y="38"/>
                    </a:moveTo>
                    <a:lnTo>
                      <a:pt x="16" y="61"/>
                    </a:lnTo>
                    <a:lnTo>
                      <a:pt x="3" y="28"/>
                    </a:lnTo>
                    <a:lnTo>
                      <a:pt x="60" y="4"/>
                    </a:lnTo>
                    <a:lnTo>
                      <a:pt x="75" y="38"/>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3333"/>
              <p:cNvSpPr>
                <a:spLocks/>
              </p:cNvSpPr>
              <p:nvPr/>
            </p:nvSpPr>
            <p:spPr bwMode="auto">
              <a:xfrm>
                <a:off x="4418012" y="3390900"/>
                <a:ext cx="127000" cy="104775"/>
              </a:xfrm>
              <a:custGeom>
                <a:avLst/>
                <a:gdLst/>
                <a:ahLst/>
                <a:cxnLst>
                  <a:cxn ang="0">
                    <a:pos x="42" y="34"/>
                  </a:cxn>
                  <a:cxn ang="0">
                    <a:pos x="0" y="20"/>
                  </a:cxn>
                  <a:cxn ang="0">
                    <a:pos x="11" y="47"/>
                  </a:cxn>
                  <a:cxn ang="0">
                    <a:pos x="47" y="132"/>
                  </a:cxn>
                  <a:cxn ang="0">
                    <a:pos x="159" y="85"/>
                  </a:cxn>
                  <a:cxn ang="0">
                    <a:pos x="123" y="0"/>
                  </a:cxn>
                  <a:cxn ang="0">
                    <a:pos x="42" y="34"/>
                  </a:cxn>
                </a:cxnLst>
                <a:rect l="0" t="0" r="r" b="b"/>
                <a:pathLst>
                  <a:path w="159" h="132">
                    <a:moveTo>
                      <a:pt x="42" y="34"/>
                    </a:moveTo>
                    <a:lnTo>
                      <a:pt x="0" y="20"/>
                    </a:lnTo>
                    <a:lnTo>
                      <a:pt x="11" y="47"/>
                    </a:lnTo>
                    <a:lnTo>
                      <a:pt x="47" y="132"/>
                    </a:lnTo>
                    <a:lnTo>
                      <a:pt x="159" y="85"/>
                    </a:lnTo>
                    <a:lnTo>
                      <a:pt x="123" y="0"/>
                    </a:lnTo>
                    <a:lnTo>
                      <a:pt x="42" y="34"/>
                    </a:lnTo>
                    <a:close/>
                  </a:path>
                </a:pathLst>
              </a:custGeom>
              <a:solidFill>
                <a:srgbClr val="FF66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3334"/>
              <p:cNvSpPr>
                <a:spLocks noEditPoints="1"/>
              </p:cNvSpPr>
              <p:nvPr/>
            </p:nvSpPr>
            <p:spPr bwMode="auto">
              <a:xfrm>
                <a:off x="4462462" y="3413125"/>
                <a:ext cx="47625" cy="60325"/>
              </a:xfrm>
              <a:custGeom>
                <a:avLst/>
                <a:gdLst/>
                <a:ahLst/>
                <a:cxnLst>
                  <a:cxn ang="0">
                    <a:pos x="27" y="0"/>
                  </a:cxn>
                  <a:cxn ang="0">
                    <a:pos x="3" y="11"/>
                  </a:cxn>
                  <a:cxn ang="0">
                    <a:pos x="3" y="11"/>
                  </a:cxn>
                  <a:cxn ang="0">
                    <a:pos x="0" y="13"/>
                  </a:cxn>
                  <a:cxn ang="0">
                    <a:pos x="0" y="18"/>
                  </a:cxn>
                  <a:cxn ang="0">
                    <a:pos x="22" y="75"/>
                  </a:cxn>
                  <a:cxn ang="0">
                    <a:pos x="22" y="75"/>
                  </a:cxn>
                  <a:cxn ang="0">
                    <a:pos x="26" y="76"/>
                  </a:cxn>
                  <a:cxn ang="0">
                    <a:pos x="29" y="76"/>
                  </a:cxn>
                  <a:cxn ang="0">
                    <a:pos x="55" y="67"/>
                  </a:cxn>
                  <a:cxn ang="0">
                    <a:pos x="55" y="67"/>
                  </a:cxn>
                  <a:cxn ang="0">
                    <a:pos x="58" y="63"/>
                  </a:cxn>
                  <a:cxn ang="0">
                    <a:pos x="58" y="60"/>
                  </a:cxn>
                  <a:cxn ang="0">
                    <a:pos x="34" y="3"/>
                  </a:cxn>
                  <a:cxn ang="0">
                    <a:pos x="34" y="3"/>
                  </a:cxn>
                  <a:cxn ang="0">
                    <a:pos x="32" y="0"/>
                  </a:cxn>
                  <a:cxn ang="0">
                    <a:pos x="27" y="0"/>
                  </a:cxn>
                  <a:cxn ang="0">
                    <a:pos x="27" y="0"/>
                  </a:cxn>
                  <a:cxn ang="0">
                    <a:pos x="13" y="13"/>
                  </a:cxn>
                  <a:cxn ang="0">
                    <a:pos x="22" y="8"/>
                  </a:cxn>
                  <a:cxn ang="0">
                    <a:pos x="22" y="8"/>
                  </a:cxn>
                  <a:cxn ang="0">
                    <a:pos x="24" y="10"/>
                  </a:cxn>
                  <a:cxn ang="0">
                    <a:pos x="24" y="10"/>
                  </a:cxn>
                  <a:cxn ang="0">
                    <a:pos x="22" y="11"/>
                  </a:cxn>
                  <a:cxn ang="0">
                    <a:pos x="14" y="14"/>
                  </a:cxn>
                  <a:cxn ang="0">
                    <a:pos x="14" y="14"/>
                  </a:cxn>
                  <a:cxn ang="0">
                    <a:pos x="13" y="14"/>
                  </a:cxn>
                  <a:cxn ang="0">
                    <a:pos x="13" y="14"/>
                  </a:cxn>
                  <a:cxn ang="0">
                    <a:pos x="13" y="13"/>
                  </a:cxn>
                  <a:cxn ang="0">
                    <a:pos x="13" y="13"/>
                  </a:cxn>
                  <a:cxn ang="0">
                    <a:pos x="42" y="70"/>
                  </a:cxn>
                  <a:cxn ang="0">
                    <a:pos x="42" y="70"/>
                  </a:cxn>
                  <a:cxn ang="0">
                    <a:pos x="39" y="70"/>
                  </a:cxn>
                  <a:cxn ang="0">
                    <a:pos x="37" y="67"/>
                  </a:cxn>
                  <a:cxn ang="0">
                    <a:pos x="37" y="67"/>
                  </a:cxn>
                  <a:cxn ang="0">
                    <a:pos x="37" y="63"/>
                  </a:cxn>
                  <a:cxn ang="0">
                    <a:pos x="39" y="62"/>
                  </a:cxn>
                  <a:cxn ang="0">
                    <a:pos x="39" y="62"/>
                  </a:cxn>
                  <a:cxn ang="0">
                    <a:pos x="42" y="62"/>
                  </a:cxn>
                  <a:cxn ang="0">
                    <a:pos x="44" y="63"/>
                  </a:cxn>
                  <a:cxn ang="0">
                    <a:pos x="44" y="63"/>
                  </a:cxn>
                  <a:cxn ang="0">
                    <a:pos x="44" y="67"/>
                  </a:cxn>
                  <a:cxn ang="0">
                    <a:pos x="42" y="70"/>
                  </a:cxn>
                  <a:cxn ang="0">
                    <a:pos x="42" y="70"/>
                  </a:cxn>
                  <a:cxn ang="0">
                    <a:pos x="53" y="55"/>
                  </a:cxn>
                  <a:cxn ang="0">
                    <a:pos x="24" y="67"/>
                  </a:cxn>
                  <a:cxn ang="0">
                    <a:pos x="5" y="23"/>
                  </a:cxn>
                  <a:cxn ang="0">
                    <a:pos x="34" y="10"/>
                  </a:cxn>
                  <a:cxn ang="0">
                    <a:pos x="53" y="55"/>
                  </a:cxn>
                </a:cxnLst>
                <a:rect l="0" t="0" r="r" b="b"/>
                <a:pathLst>
                  <a:path w="58" h="76">
                    <a:moveTo>
                      <a:pt x="27" y="0"/>
                    </a:moveTo>
                    <a:lnTo>
                      <a:pt x="3" y="11"/>
                    </a:lnTo>
                    <a:lnTo>
                      <a:pt x="3" y="11"/>
                    </a:lnTo>
                    <a:lnTo>
                      <a:pt x="0" y="13"/>
                    </a:lnTo>
                    <a:lnTo>
                      <a:pt x="0" y="18"/>
                    </a:lnTo>
                    <a:lnTo>
                      <a:pt x="22" y="75"/>
                    </a:lnTo>
                    <a:lnTo>
                      <a:pt x="22" y="75"/>
                    </a:lnTo>
                    <a:lnTo>
                      <a:pt x="26" y="76"/>
                    </a:lnTo>
                    <a:lnTo>
                      <a:pt x="29" y="76"/>
                    </a:lnTo>
                    <a:lnTo>
                      <a:pt x="55" y="67"/>
                    </a:lnTo>
                    <a:lnTo>
                      <a:pt x="55" y="67"/>
                    </a:lnTo>
                    <a:lnTo>
                      <a:pt x="58" y="63"/>
                    </a:lnTo>
                    <a:lnTo>
                      <a:pt x="58" y="60"/>
                    </a:lnTo>
                    <a:lnTo>
                      <a:pt x="34" y="3"/>
                    </a:lnTo>
                    <a:lnTo>
                      <a:pt x="34" y="3"/>
                    </a:lnTo>
                    <a:lnTo>
                      <a:pt x="32" y="0"/>
                    </a:lnTo>
                    <a:lnTo>
                      <a:pt x="27" y="0"/>
                    </a:lnTo>
                    <a:lnTo>
                      <a:pt x="27" y="0"/>
                    </a:lnTo>
                    <a:close/>
                    <a:moveTo>
                      <a:pt x="13" y="13"/>
                    </a:moveTo>
                    <a:lnTo>
                      <a:pt x="22" y="8"/>
                    </a:lnTo>
                    <a:lnTo>
                      <a:pt x="22" y="8"/>
                    </a:lnTo>
                    <a:lnTo>
                      <a:pt x="24" y="10"/>
                    </a:lnTo>
                    <a:lnTo>
                      <a:pt x="24" y="10"/>
                    </a:lnTo>
                    <a:lnTo>
                      <a:pt x="22" y="11"/>
                    </a:lnTo>
                    <a:lnTo>
                      <a:pt x="14" y="14"/>
                    </a:lnTo>
                    <a:lnTo>
                      <a:pt x="14" y="14"/>
                    </a:lnTo>
                    <a:lnTo>
                      <a:pt x="13" y="14"/>
                    </a:lnTo>
                    <a:lnTo>
                      <a:pt x="13" y="14"/>
                    </a:lnTo>
                    <a:lnTo>
                      <a:pt x="13" y="13"/>
                    </a:lnTo>
                    <a:lnTo>
                      <a:pt x="13" y="13"/>
                    </a:lnTo>
                    <a:close/>
                    <a:moveTo>
                      <a:pt x="42" y="70"/>
                    </a:moveTo>
                    <a:lnTo>
                      <a:pt x="42" y="70"/>
                    </a:lnTo>
                    <a:lnTo>
                      <a:pt x="39" y="70"/>
                    </a:lnTo>
                    <a:lnTo>
                      <a:pt x="37" y="67"/>
                    </a:lnTo>
                    <a:lnTo>
                      <a:pt x="37" y="67"/>
                    </a:lnTo>
                    <a:lnTo>
                      <a:pt x="37" y="63"/>
                    </a:lnTo>
                    <a:lnTo>
                      <a:pt x="39" y="62"/>
                    </a:lnTo>
                    <a:lnTo>
                      <a:pt x="39" y="62"/>
                    </a:lnTo>
                    <a:lnTo>
                      <a:pt x="42" y="62"/>
                    </a:lnTo>
                    <a:lnTo>
                      <a:pt x="44" y="63"/>
                    </a:lnTo>
                    <a:lnTo>
                      <a:pt x="44" y="63"/>
                    </a:lnTo>
                    <a:lnTo>
                      <a:pt x="44" y="67"/>
                    </a:lnTo>
                    <a:lnTo>
                      <a:pt x="42" y="70"/>
                    </a:lnTo>
                    <a:lnTo>
                      <a:pt x="42" y="70"/>
                    </a:lnTo>
                    <a:close/>
                    <a:moveTo>
                      <a:pt x="53" y="55"/>
                    </a:moveTo>
                    <a:lnTo>
                      <a:pt x="24" y="67"/>
                    </a:lnTo>
                    <a:lnTo>
                      <a:pt x="5" y="23"/>
                    </a:lnTo>
                    <a:lnTo>
                      <a:pt x="34" y="10"/>
                    </a:lnTo>
                    <a:lnTo>
                      <a:pt x="53" y="55"/>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3335"/>
              <p:cNvSpPr>
                <a:spLocks/>
              </p:cNvSpPr>
              <p:nvPr/>
            </p:nvSpPr>
            <p:spPr bwMode="auto">
              <a:xfrm>
                <a:off x="4473575" y="3421062"/>
                <a:ext cx="7938" cy="3175"/>
              </a:xfrm>
              <a:custGeom>
                <a:avLst/>
                <a:gdLst/>
                <a:ahLst/>
                <a:cxnLst>
                  <a:cxn ang="0">
                    <a:pos x="1" y="4"/>
                  </a:cxn>
                  <a:cxn ang="0">
                    <a:pos x="9" y="1"/>
                  </a:cxn>
                  <a:cxn ang="0">
                    <a:pos x="9" y="0"/>
                  </a:cxn>
                  <a:cxn ang="0">
                    <a:pos x="9" y="0"/>
                  </a:cxn>
                  <a:cxn ang="0">
                    <a:pos x="1" y="3"/>
                  </a:cxn>
                  <a:cxn ang="0">
                    <a:pos x="0" y="4"/>
                  </a:cxn>
                  <a:cxn ang="0">
                    <a:pos x="1" y="4"/>
                  </a:cxn>
                </a:cxnLst>
                <a:rect l="0" t="0" r="r" b="b"/>
                <a:pathLst>
                  <a:path w="9" h="4">
                    <a:moveTo>
                      <a:pt x="1" y="4"/>
                    </a:moveTo>
                    <a:lnTo>
                      <a:pt x="9" y="1"/>
                    </a:lnTo>
                    <a:lnTo>
                      <a:pt x="9" y="0"/>
                    </a:lnTo>
                    <a:lnTo>
                      <a:pt x="9" y="0"/>
                    </a:lnTo>
                    <a:lnTo>
                      <a:pt x="1" y="3"/>
                    </a:lnTo>
                    <a:lnTo>
                      <a:pt x="0" y="4"/>
                    </a:lnTo>
                    <a:lnTo>
                      <a:pt x="1" y="4"/>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3336"/>
              <p:cNvSpPr>
                <a:spLocks/>
              </p:cNvSpPr>
              <p:nvPr/>
            </p:nvSpPr>
            <p:spPr bwMode="auto">
              <a:xfrm>
                <a:off x="4545012" y="3338512"/>
                <a:ext cx="125413" cy="104775"/>
              </a:xfrm>
              <a:custGeom>
                <a:avLst/>
                <a:gdLst/>
                <a:ahLst/>
                <a:cxnLst>
                  <a:cxn ang="0">
                    <a:pos x="42" y="35"/>
                  </a:cxn>
                  <a:cxn ang="0">
                    <a:pos x="0" y="20"/>
                  </a:cxn>
                  <a:cxn ang="0">
                    <a:pos x="11" y="48"/>
                  </a:cxn>
                  <a:cxn ang="0">
                    <a:pos x="46" y="132"/>
                  </a:cxn>
                  <a:cxn ang="0">
                    <a:pos x="158" y="87"/>
                  </a:cxn>
                  <a:cxn ang="0">
                    <a:pos x="124" y="0"/>
                  </a:cxn>
                  <a:cxn ang="0">
                    <a:pos x="42" y="35"/>
                  </a:cxn>
                </a:cxnLst>
                <a:rect l="0" t="0" r="r" b="b"/>
                <a:pathLst>
                  <a:path w="158" h="132">
                    <a:moveTo>
                      <a:pt x="42" y="35"/>
                    </a:moveTo>
                    <a:lnTo>
                      <a:pt x="0" y="20"/>
                    </a:lnTo>
                    <a:lnTo>
                      <a:pt x="11" y="48"/>
                    </a:lnTo>
                    <a:lnTo>
                      <a:pt x="46" y="132"/>
                    </a:lnTo>
                    <a:lnTo>
                      <a:pt x="158" y="87"/>
                    </a:lnTo>
                    <a:lnTo>
                      <a:pt x="124" y="0"/>
                    </a:lnTo>
                    <a:lnTo>
                      <a:pt x="42" y="35"/>
                    </a:lnTo>
                    <a:close/>
                  </a:path>
                </a:pathLst>
              </a:custGeom>
              <a:solidFill>
                <a:srgbClr val="00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3337"/>
              <p:cNvSpPr>
                <a:spLocks noEditPoints="1"/>
              </p:cNvSpPr>
              <p:nvPr/>
            </p:nvSpPr>
            <p:spPr bwMode="auto">
              <a:xfrm>
                <a:off x="4595812" y="3360737"/>
                <a:ext cx="33338" cy="57150"/>
              </a:xfrm>
              <a:custGeom>
                <a:avLst/>
                <a:gdLst/>
                <a:ahLst/>
                <a:cxnLst>
                  <a:cxn ang="0">
                    <a:pos x="10" y="9"/>
                  </a:cxn>
                  <a:cxn ang="0">
                    <a:pos x="10" y="9"/>
                  </a:cxn>
                  <a:cxn ang="0">
                    <a:pos x="13" y="6"/>
                  </a:cxn>
                  <a:cxn ang="0">
                    <a:pos x="13" y="1"/>
                  </a:cxn>
                  <a:cxn ang="0">
                    <a:pos x="13" y="1"/>
                  </a:cxn>
                  <a:cxn ang="0">
                    <a:pos x="10" y="0"/>
                  </a:cxn>
                  <a:cxn ang="0">
                    <a:pos x="5" y="0"/>
                  </a:cxn>
                  <a:cxn ang="0">
                    <a:pos x="5" y="0"/>
                  </a:cxn>
                  <a:cxn ang="0">
                    <a:pos x="2" y="1"/>
                  </a:cxn>
                  <a:cxn ang="0">
                    <a:pos x="2" y="6"/>
                  </a:cxn>
                  <a:cxn ang="0">
                    <a:pos x="2" y="6"/>
                  </a:cxn>
                  <a:cxn ang="0">
                    <a:pos x="5" y="9"/>
                  </a:cxn>
                  <a:cxn ang="0">
                    <a:pos x="10" y="9"/>
                  </a:cxn>
                  <a:cxn ang="0">
                    <a:pos x="10" y="9"/>
                  </a:cxn>
                  <a:cxn ang="0">
                    <a:pos x="25" y="11"/>
                  </a:cxn>
                  <a:cxn ang="0">
                    <a:pos x="25" y="11"/>
                  </a:cxn>
                  <a:cxn ang="0">
                    <a:pos x="23" y="8"/>
                  </a:cxn>
                  <a:cxn ang="0">
                    <a:pos x="18" y="8"/>
                  </a:cxn>
                  <a:cxn ang="0">
                    <a:pos x="4" y="14"/>
                  </a:cxn>
                  <a:cxn ang="0">
                    <a:pos x="4" y="14"/>
                  </a:cxn>
                  <a:cxn ang="0">
                    <a:pos x="0" y="18"/>
                  </a:cxn>
                  <a:cxn ang="0">
                    <a:pos x="0" y="22"/>
                  </a:cxn>
                  <a:cxn ang="0">
                    <a:pos x="9" y="42"/>
                  </a:cxn>
                  <a:cxn ang="0">
                    <a:pos x="9" y="42"/>
                  </a:cxn>
                  <a:cxn ang="0">
                    <a:pos x="10" y="44"/>
                  </a:cxn>
                  <a:cxn ang="0">
                    <a:pos x="12" y="44"/>
                  </a:cxn>
                  <a:cxn ang="0">
                    <a:pos x="12" y="44"/>
                  </a:cxn>
                  <a:cxn ang="0">
                    <a:pos x="13" y="42"/>
                  </a:cxn>
                  <a:cxn ang="0">
                    <a:pos x="13" y="40"/>
                  </a:cxn>
                  <a:cxn ang="0">
                    <a:pos x="5" y="22"/>
                  </a:cxn>
                  <a:cxn ang="0">
                    <a:pos x="7" y="21"/>
                  </a:cxn>
                  <a:cxn ang="0">
                    <a:pos x="27" y="70"/>
                  </a:cxn>
                  <a:cxn ang="0">
                    <a:pos x="27" y="70"/>
                  </a:cxn>
                  <a:cxn ang="0">
                    <a:pos x="28" y="71"/>
                  </a:cxn>
                  <a:cxn ang="0">
                    <a:pos x="31" y="71"/>
                  </a:cxn>
                  <a:cxn ang="0">
                    <a:pos x="31" y="71"/>
                  </a:cxn>
                  <a:cxn ang="0">
                    <a:pos x="33" y="70"/>
                  </a:cxn>
                  <a:cxn ang="0">
                    <a:pos x="33" y="66"/>
                  </a:cxn>
                  <a:cxn ang="0">
                    <a:pos x="22" y="40"/>
                  </a:cxn>
                  <a:cxn ang="0">
                    <a:pos x="23" y="40"/>
                  </a:cxn>
                  <a:cxn ang="0">
                    <a:pos x="35" y="66"/>
                  </a:cxn>
                  <a:cxn ang="0">
                    <a:pos x="35" y="66"/>
                  </a:cxn>
                  <a:cxn ang="0">
                    <a:pos x="36" y="68"/>
                  </a:cxn>
                  <a:cxn ang="0">
                    <a:pos x="40" y="68"/>
                  </a:cxn>
                  <a:cxn ang="0">
                    <a:pos x="40" y="68"/>
                  </a:cxn>
                  <a:cxn ang="0">
                    <a:pos x="41" y="66"/>
                  </a:cxn>
                  <a:cxn ang="0">
                    <a:pos x="41" y="63"/>
                  </a:cxn>
                  <a:cxn ang="0">
                    <a:pos x="22" y="16"/>
                  </a:cxn>
                  <a:cxn ang="0">
                    <a:pos x="22" y="14"/>
                  </a:cxn>
                  <a:cxn ang="0">
                    <a:pos x="30" y="32"/>
                  </a:cxn>
                  <a:cxn ang="0">
                    <a:pos x="30" y="32"/>
                  </a:cxn>
                  <a:cxn ang="0">
                    <a:pos x="31" y="34"/>
                  </a:cxn>
                  <a:cxn ang="0">
                    <a:pos x="33" y="34"/>
                  </a:cxn>
                  <a:cxn ang="0">
                    <a:pos x="33" y="34"/>
                  </a:cxn>
                  <a:cxn ang="0">
                    <a:pos x="33" y="32"/>
                  </a:cxn>
                  <a:cxn ang="0">
                    <a:pos x="33" y="31"/>
                  </a:cxn>
                  <a:cxn ang="0">
                    <a:pos x="25" y="11"/>
                  </a:cxn>
                </a:cxnLst>
                <a:rect l="0" t="0" r="r" b="b"/>
                <a:pathLst>
                  <a:path w="41" h="71">
                    <a:moveTo>
                      <a:pt x="10" y="9"/>
                    </a:moveTo>
                    <a:lnTo>
                      <a:pt x="10" y="9"/>
                    </a:lnTo>
                    <a:lnTo>
                      <a:pt x="13" y="6"/>
                    </a:lnTo>
                    <a:lnTo>
                      <a:pt x="13" y="1"/>
                    </a:lnTo>
                    <a:lnTo>
                      <a:pt x="13" y="1"/>
                    </a:lnTo>
                    <a:lnTo>
                      <a:pt x="10" y="0"/>
                    </a:lnTo>
                    <a:lnTo>
                      <a:pt x="5" y="0"/>
                    </a:lnTo>
                    <a:lnTo>
                      <a:pt x="5" y="0"/>
                    </a:lnTo>
                    <a:lnTo>
                      <a:pt x="2" y="1"/>
                    </a:lnTo>
                    <a:lnTo>
                      <a:pt x="2" y="6"/>
                    </a:lnTo>
                    <a:lnTo>
                      <a:pt x="2" y="6"/>
                    </a:lnTo>
                    <a:lnTo>
                      <a:pt x="5" y="9"/>
                    </a:lnTo>
                    <a:lnTo>
                      <a:pt x="10" y="9"/>
                    </a:lnTo>
                    <a:lnTo>
                      <a:pt x="10" y="9"/>
                    </a:lnTo>
                    <a:close/>
                    <a:moveTo>
                      <a:pt x="25" y="11"/>
                    </a:moveTo>
                    <a:lnTo>
                      <a:pt x="25" y="11"/>
                    </a:lnTo>
                    <a:lnTo>
                      <a:pt x="23" y="8"/>
                    </a:lnTo>
                    <a:lnTo>
                      <a:pt x="18" y="8"/>
                    </a:lnTo>
                    <a:lnTo>
                      <a:pt x="4" y="14"/>
                    </a:lnTo>
                    <a:lnTo>
                      <a:pt x="4" y="14"/>
                    </a:lnTo>
                    <a:lnTo>
                      <a:pt x="0" y="18"/>
                    </a:lnTo>
                    <a:lnTo>
                      <a:pt x="0" y="22"/>
                    </a:lnTo>
                    <a:lnTo>
                      <a:pt x="9" y="42"/>
                    </a:lnTo>
                    <a:lnTo>
                      <a:pt x="9" y="42"/>
                    </a:lnTo>
                    <a:lnTo>
                      <a:pt x="10" y="44"/>
                    </a:lnTo>
                    <a:lnTo>
                      <a:pt x="12" y="44"/>
                    </a:lnTo>
                    <a:lnTo>
                      <a:pt x="12" y="44"/>
                    </a:lnTo>
                    <a:lnTo>
                      <a:pt x="13" y="42"/>
                    </a:lnTo>
                    <a:lnTo>
                      <a:pt x="13" y="40"/>
                    </a:lnTo>
                    <a:lnTo>
                      <a:pt x="5" y="22"/>
                    </a:lnTo>
                    <a:lnTo>
                      <a:pt x="7" y="21"/>
                    </a:lnTo>
                    <a:lnTo>
                      <a:pt x="27" y="70"/>
                    </a:lnTo>
                    <a:lnTo>
                      <a:pt x="27" y="70"/>
                    </a:lnTo>
                    <a:lnTo>
                      <a:pt x="28" y="71"/>
                    </a:lnTo>
                    <a:lnTo>
                      <a:pt x="31" y="71"/>
                    </a:lnTo>
                    <a:lnTo>
                      <a:pt x="31" y="71"/>
                    </a:lnTo>
                    <a:lnTo>
                      <a:pt x="33" y="70"/>
                    </a:lnTo>
                    <a:lnTo>
                      <a:pt x="33" y="66"/>
                    </a:lnTo>
                    <a:lnTo>
                      <a:pt x="22" y="40"/>
                    </a:lnTo>
                    <a:lnTo>
                      <a:pt x="23" y="40"/>
                    </a:lnTo>
                    <a:lnTo>
                      <a:pt x="35" y="66"/>
                    </a:lnTo>
                    <a:lnTo>
                      <a:pt x="35" y="66"/>
                    </a:lnTo>
                    <a:lnTo>
                      <a:pt x="36" y="68"/>
                    </a:lnTo>
                    <a:lnTo>
                      <a:pt x="40" y="68"/>
                    </a:lnTo>
                    <a:lnTo>
                      <a:pt x="40" y="68"/>
                    </a:lnTo>
                    <a:lnTo>
                      <a:pt x="41" y="66"/>
                    </a:lnTo>
                    <a:lnTo>
                      <a:pt x="41" y="63"/>
                    </a:lnTo>
                    <a:lnTo>
                      <a:pt x="22" y="16"/>
                    </a:lnTo>
                    <a:lnTo>
                      <a:pt x="22" y="14"/>
                    </a:lnTo>
                    <a:lnTo>
                      <a:pt x="30" y="32"/>
                    </a:lnTo>
                    <a:lnTo>
                      <a:pt x="30" y="32"/>
                    </a:lnTo>
                    <a:lnTo>
                      <a:pt x="31" y="34"/>
                    </a:lnTo>
                    <a:lnTo>
                      <a:pt x="33" y="34"/>
                    </a:lnTo>
                    <a:lnTo>
                      <a:pt x="33" y="34"/>
                    </a:lnTo>
                    <a:lnTo>
                      <a:pt x="33" y="32"/>
                    </a:lnTo>
                    <a:lnTo>
                      <a:pt x="33" y="31"/>
                    </a:lnTo>
                    <a:lnTo>
                      <a:pt x="25" y="11"/>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3338"/>
              <p:cNvSpPr>
                <a:spLocks/>
              </p:cNvSpPr>
              <p:nvPr/>
            </p:nvSpPr>
            <p:spPr bwMode="auto">
              <a:xfrm>
                <a:off x="4329112" y="3243262"/>
                <a:ext cx="127000" cy="104775"/>
              </a:xfrm>
              <a:custGeom>
                <a:avLst/>
                <a:gdLst/>
                <a:ahLst/>
                <a:cxnLst>
                  <a:cxn ang="0">
                    <a:pos x="117" y="98"/>
                  </a:cxn>
                  <a:cxn ang="0">
                    <a:pos x="160" y="113"/>
                  </a:cxn>
                  <a:cxn ang="0">
                    <a:pos x="148" y="85"/>
                  </a:cxn>
                  <a:cxn ang="0">
                    <a:pos x="112" y="0"/>
                  </a:cxn>
                  <a:cxn ang="0">
                    <a:pos x="0" y="48"/>
                  </a:cxn>
                  <a:cxn ang="0">
                    <a:pos x="36" y="132"/>
                  </a:cxn>
                  <a:cxn ang="0">
                    <a:pos x="117" y="98"/>
                  </a:cxn>
                </a:cxnLst>
                <a:rect l="0" t="0" r="r" b="b"/>
                <a:pathLst>
                  <a:path w="160" h="132">
                    <a:moveTo>
                      <a:pt x="117" y="98"/>
                    </a:moveTo>
                    <a:lnTo>
                      <a:pt x="160" y="113"/>
                    </a:lnTo>
                    <a:lnTo>
                      <a:pt x="148" y="85"/>
                    </a:lnTo>
                    <a:lnTo>
                      <a:pt x="112" y="0"/>
                    </a:lnTo>
                    <a:lnTo>
                      <a:pt x="0" y="48"/>
                    </a:lnTo>
                    <a:lnTo>
                      <a:pt x="36" y="132"/>
                    </a:lnTo>
                    <a:lnTo>
                      <a:pt x="117" y="98"/>
                    </a:lnTo>
                    <a:close/>
                  </a:path>
                </a:pathLst>
              </a:custGeom>
              <a:solidFill>
                <a:srgbClr val="00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3339"/>
              <p:cNvSpPr>
                <a:spLocks/>
              </p:cNvSpPr>
              <p:nvPr/>
            </p:nvSpPr>
            <p:spPr bwMode="auto">
              <a:xfrm>
                <a:off x="4359275" y="3282950"/>
                <a:ext cx="61913" cy="33338"/>
              </a:xfrm>
              <a:custGeom>
                <a:avLst/>
                <a:gdLst/>
                <a:ahLst/>
                <a:cxnLst>
                  <a:cxn ang="0">
                    <a:pos x="36" y="16"/>
                  </a:cxn>
                  <a:cxn ang="0">
                    <a:pos x="46" y="8"/>
                  </a:cxn>
                  <a:cxn ang="0">
                    <a:pos x="54" y="8"/>
                  </a:cxn>
                  <a:cxn ang="0">
                    <a:pos x="67" y="10"/>
                  </a:cxn>
                  <a:cxn ang="0">
                    <a:pos x="74" y="6"/>
                  </a:cxn>
                  <a:cxn ang="0">
                    <a:pos x="74" y="5"/>
                  </a:cxn>
                  <a:cxn ang="0">
                    <a:pos x="70" y="2"/>
                  </a:cxn>
                  <a:cxn ang="0">
                    <a:pos x="69" y="2"/>
                  </a:cxn>
                  <a:cxn ang="0">
                    <a:pos x="66" y="3"/>
                  </a:cxn>
                  <a:cxn ang="0">
                    <a:pos x="69" y="0"/>
                  </a:cxn>
                  <a:cxn ang="0">
                    <a:pos x="72" y="0"/>
                  </a:cxn>
                  <a:cxn ang="0">
                    <a:pos x="77" y="3"/>
                  </a:cxn>
                  <a:cxn ang="0">
                    <a:pos x="79" y="6"/>
                  </a:cxn>
                  <a:cxn ang="0">
                    <a:pos x="77" y="11"/>
                  </a:cxn>
                  <a:cxn ang="0">
                    <a:pos x="67" y="19"/>
                  </a:cxn>
                  <a:cxn ang="0">
                    <a:pos x="59" y="23"/>
                  </a:cxn>
                  <a:cxn ang="0">
                    <a:pos x="43" y="23"/>
                  </a:cxn>
                  <a:cxn ang="0">
                    <a:pos x="39" y="23"/>
                  </a:cxn>
                  <a:cxn ang="0">
                    <a:pos x="39" y="24"/>
                  </a:cxn>
                  <a:cxn ang="0">
                    <a:pos x="26" y="36"/>
                  </a:cxn>
                  <a:cxn ang="0">
                    <a:pos x="17" y="41"/>
                  </a:cxn>
                  <a:cxn ang="0">
                    <a:pos x="9" y="41"/>
                  </a:cxn>
                  <a:cxn ang="0">
                    <a:pos x="4" y="41"/>
                  </a:cxn>
                  <a:cxn ang="0">
                    <a:pos x="0" y="34"/>
                  </a:cxn>
                  <a:cxn ang="0">
                    <a:pos x="2" y="29"/>
                  </a:cxn>
                  <a:cxn ang="0">
                    <a:pos x="7" y="28"/>
                  </a:cxn>
                  <a:cxn ang="0">
                    <a:pos x="4" y="29"/>
                  </a:cxn>
                  <a:cxn ang="0">
                    <a:pos x="4" y="34"/>
                  </a:cxn>
                  <a:cxn ang="0">
                    <a:pos x="5" y="36"/>
                  </a:cxn>
                  <a:cxn ang="0">
                    <a:pos x="9" y="34"/>
                  </a:cxn>
                  <a:cxn ang="0">
                    <a:pos x="17" y="26"/>
                  </a:cxn>
                  <a:cxn ang="0">
                    <a:pos x="23" y="18"/>
                  </a:cxn>
                  <a:cxn ang="0">
                    <a:pos x="28" y="16"/>
                  </a:cxn>
                  <a:cxn ang="0">
                    <a:pos x="36" y="16"/>
                  </a:cxn>
                </a:cxnLst>
                <a:rect l="0" t="0" r="r" b="b"/>
                <a:pathLst>
                  <a:path w="79" h="41">
                    <a:moveTo>
                      <a:pt x="36" y="16"/>
                    </a:moveTo>
                    <a:lnTo>
                      <a:pt x="36" y="16"/>
                    </a:lnTo>
                    <a:lnTo>
                      <a:pt x="41" y="11"/>
                    </a:lnTo>
                    <a:lnTo>
                      <a:pt x="46" y="8"/>
                    </a:lnTo>
                    <a:lnTo>
                      <a:pt x="54" y="8"/>
                    </a:lnTo>
                    <a:lnTo>
                      <a:pt x="54" y="8"/>
                    </a:lnTo>
                    <a:lnTo>
                      <a:pt x="67" y="10"/>
                    </a:lnTo>
                    <a:lnTo>
                      <a:pt x="67" y="10"/>
                    </a:lnTo>
                    <a:lnTo>
                      <a:pt x="70" y="8"/>
                    </a:lnTo>
                    <a:lnTo>
                      <a:pt x="74" y="6"/>
                    </a:lnTo>
                    <a:lnTo>
                      <a:pt x="74" y="6"/>
                    </a:lnTo>
                    <a:lnTo>
                      <a:pt x="74" y="5"/>
                    </a:lnTo>
                    <a:lnTo>
                      <a:pt x="74" y="3"/>
                    </a:lnTo>
                    <a:lnTo>
                      <a:pt x="70" y="2"/>
                    </a:lnTo>
                    <a:lnTo>
                      <a:pt x="70" y="2"/>
                    </a:lnTo>
                    <a:lnTo>
                      <a:pt x="69" y="2"/>
                    </a:lnTo>
                    <a:lnTo>
                      <a:pt x="66" y="3"/>
                    </a:lnTo>
                    <a:lnTo>
                      <a:pt x="66" y="3"/>
                    </a:lnTo>
                    <a:lnTo>
                      <a:pt x="67" y="2"/>
                    </a:lnTo>
                    <a:lnTo>
                      <a:pt x="69" y="0"/>
                    </a:lnTo>
                    <a:lnTo>
                      <a:pt x="72" y="0"/>
                    </a:lnTo>
                    <a:lnTo>
                      <a:pt x="72" y="0"/>
                    </a:lnTo>
                    <a:lnTo>
                      <a:pt x="74" y="0"/>
                    </a:lnTo>
                    <a:lnTo>
                      <a:pt x="77" y="3"/>
                    </a:lnTo>
                    <a:lnTo>
                      <a:pt x="79" y="6"/>
                    </a:lnTo>
                    <a:lnTo>
                      <a:pt x="79" y="6"/>
                    </a:lnTo>
                    <a:lnTo>
                      <a:pt x="79" y="8"/>
                    </a:lnTo>
                    <a:lnTo>
                      <a:pt x="77" y="11"/>
                    </a:lnTo>
                    <a:lnTo>
                      <a:pt x="74" y="16"/>
                    </a:lnTo>
                    <a:lnTo>
                      <a:pt x="67" y="19"/>
                    </a:lnTo>
                    <a:lnTo>
                      <a:pt x="67" y="19"/>
                    </a:lnTo>
                    <a:lnTo>
                      <a:pt x="59" y="23"/>
                    </a:lnTo>
                    <a:lnTo>
                      <a:pt x="51" y="24"/>
                    </a:lnTo>
                    <a:lnTo>
                      <a:pt x="43" y="23"/>
                    </a:lnTo>
                    <a:lnTo>
                      <a:pt x="39" y="23"/>
                    </a:lnTo>
                    <a:lnTo>
                      <a:pt x="39" y="23"/>
                    </a:lnTo>
                    <a:lnTo>
                      <a:pt x="39" y="24"/>
                    </a:lnTo>
                    <a:lnTo>
                      <a:pt x="39" y="24"/>
                    </a:lnTo>
                    <a:lnTo>
                      <a:pt x="33" y="31"/>
                    </a:lnTo>
                    <a:lnTo>
                      <a:pt x="26" y="36"/>
                    </a:lnTo>
                    <a:lnTo>
                      <a:pt x="17" y="41"/>
                    </a:lnTo>
                    <a:lnTo>
                      <a:pt x="17" y="41"/>
                    </a:lnTo>
                    <a:lnTo>
                      <a:pt x="12" y="41"/>
                    </a:lnTo>
                    <a:lnTo>
                      <a:pt x="9" y="41"/>
                    </a:lnTo>
                    <a:lnTo>
                      <a:pt x="4" y="41"/>
                    </a:lnTo>
                    <a:lnTo>
                      <a:pt x="4" y="41"/>
                    </a:lnTo>
                    <a:lnTo>
                      <a:pt x="0" y="37"/>
                    </a:lnTo>
                    <a:lnTo>
                      <a:pt x="0" y="34"/>
                    </a:lnTo>
                    <a:lnTo>
                      <a:pt x="2" y="29"/>
                    </a:lnTo>
                    <a:lnTo>
                      <a:pt x="2" y="29"/>
                    </a:lnTo>
                    <a:lnTo>
                      <a:pt x="2" y="28"/>
                    </a:lnTo>
                    <a:lnTo>
                      <a:pt x="7" y="28"/>
                    </a:lnTo>
                    <a:lnTo>
                      <a:pt x="7" y="28"/>
                    </a:lnTo>
                    <a:lnTo>
                      <a:pt x="4" y="29"/>
                    </a:lnTo>
                    <a:lnTo>
                      <a:pt x="4" y="31"/>
                    </a:lnTo>
                    <a:lnTo>
                      <a:pt x="4" y="34"/>
                    </a:lnTo>
                    <a:lnTo>
                      <a:pt x="4" y="34"/>
                    </a:lnTo>
                    <a:lnTo>
                      <a:pt x="5" y="36"/>
                    </a:lnTo>
                    <a:lnTo>
                      <a:pt x="9" y="34"/>
                    </a:lnTo>
                    <a:lnTo>
                      <a:pt x="9" y="34"/>
                    </a:lnTo>
                    <a:lnTo>
                      <a:pt x="10" y="32"/>
                    </a:lnTo>
                    <a:lnTo>
                      <a:pt x="17" y="26"/>
                    </a:lnTo>
                    <a:lnTo>
                      <a:pt x="17" y="26"/>
                    </a:lnTo>
                    <a:lnTo>
                      <a:pt x="23" y="18"/>
                    </a:lnTo>
                    <a:lnTo>
                      <a:pt x="23" y="18"/>
                    </a:lnTo>
                    <a:lnTo>
                      <a:pt x="28" y="16"/>
                    </a:lnTo>
                    <a:lnTo>
                      <a:pt x="31" y="16"/>
                    </a:lnTo>
                    <a:lnTo>
                      <a:pt x="36" y="16"/>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3340"/>
              <p:cNvSpPr>
                <a:spLocks/>
              </p:cNvSpPr>
              <p:nvPr/>
            </p:nvSpPr>
            <p:spPr bwMode="auto">
              <a:xfrm>
                <a:off x="4359275" y="3282950"/>
                <a:ext cx="61913" cy="33338"/>
              </a:xfrm>
              <a:custGeom>
                <a:avLst/>
                <a:gdLst/>
                <a:ahLst/>
                <a:cxnLst>
                  <a:cxn ang="0">
                    <a:pos x="36" y="16"/>
                  </a:cxn>
                  <a:cxn ang="0">
                    <a:pos x="46" y="8"/>
                  </a:cxn>
                  <a:cxn ang="0">
                    <a:pos x="54" y="8"/>
                  </a:cxn>
                  <a:cxn ang="0">
                    <a:pos x="67" y="10"/>
                  </a:cxn>
                  <a:cxn ang="0">
                    <a:pos x="74" y="6"/>
                  </a:cxn>
                  <a:cxn ang="0">
                    <a:pos x="74" y="5"/>
                  </a:cxn>
                  <a:cxn ang="0">
                    <a:pos x="70" y="2"/>
                  </a:cxn>
                  <a:cxn ang="0">
                    <a:pos x="69" y="2"/>
                  </a:cxn>
                  <a:cxn ang="0">
                    <a:pos x="66" y="3"/>
                  </a:cxn>
                  <a:cxn ang="0">
                    <a:pos x="69" y="0"/>
                  </a:cxn>
                  <a:cxn ang="0">
                    <a:pos x="72" y="0"/>
                  </a:cxn>
                  <a:cxn ang="0">
                    <a:pos x="77" y="3"/>
                  </a:cxn>
                  <a:cxn ang="0">
                    <a:pos x="79" y="6"/>
                  </a:cxn>
                  <a:cxn ang="0">
                    <a:pos x="77" y="11"/>
                  </a:cxn>
                  <a:cxn ang="0">
                    <a:pos x="67" y="19"/>
                  </a:cxn>
                  <a:cxn ang="0">
                    <a:pos x="59" y="23"/>
                  </a:cxn>
                  <a:cxn ang="0">
                    <a:pos x="43" y="23"/>
                  </a:cxn>
                  <a:cxn ang="0">
                    <a:pos x="39" y="23"/>
                  </a:cxn>
                  <a:cxn ang="0">
                    <a:pos x="39" y="24"/>
                  </a:cxn>
                  <a:cxn ang="0">
                    <a:pos x="26" y="36"/>
                  </a:cxn>
                  <a:cxn ang="0">
                    <a:pos x="17" y="41"/>
                  </a:cxn>
                  <a:cxn ang="0">
                    <a:pos x="9" y="41"/>
                  </a:cxn>
                  <a:cxn ang="0">
                    <a:pos x="4" y="41"/>
                  </a:cxn>
                  <a:cxn ang="0">
                    <a:pos x="0" y="34"/>
                  </a:cxn>
                  <a:cxn ang="0">
                    <a:pos x="2" y="29"/>
                  </a:cxn>
                  <a:cxn ang="0">
                    <a:pos x="7" y="28"/>
                  </a:cxn>
                  <a:cxn ang="0">
                    <a:pos x="4" y="29"/>
                  </a:cxn>
                  <a:cxn ang="0">
                    <a:pos x="4" y="34"/>
                  </a:cxn>
                  <a:cxn ang="0">
                    <a:pos x="5" y="36"/>
                  </a:cxn>
                  <a:cxn ang="0">
                    <a:pos x="9" y="34"/>
                  </a:cxn>
                  <a:cxn ang="0">
                    <a:pos x="17" y="26"/>
                  </a:cxn>
                  <a:cxn ang="0">
                    <a:pos x="23" y="18"/>
                  </a:cxn>
                  <a:cxn ang="0">
                    <a:pos x="28" y="16"/>
                  </a:cxn>
                  <a:cxn ang="0">
                    <a:pos x="36" y="16"/>
                  </a:cxn>
                </a:cxnLst>
                <a:rect l="0" t="0" r="r" b="b"/>
                <a:pathLst>
                  <a:path w="79" h="41">
                    <a:moveTo>
                      <a:pt x="36" y="16"/>
                    </a:moveTo>
                    <a:lnTo>
                      <a:pt x="36" y="16"/>
                    </a:lnTo>
                    <a:lnTo>
                      <a:pt x="41" y="11"/>
                    </a:lnTo>
                    <a:lnTo>
                      <a:pt x="46" y="8"/>
                    </a:lnTo>
                    <a:lnTo>
                      <a:pt x="54" y="8"/>
                    </a:lnTo>
                    <a:lnTo>
                      <a:pt x="54" y="8"/>
                    </a:lnTo>
                    <a:lnTo>
                      <a:pt x="67" y="10"/>
                    </a:lnTo>
                    <a:lnTo>
                      <a:pt x="67" y="10"/>
                    </a:lnTo>
                    <a:lnTo>
                      <a:pt x="70" y="8"/>
                    </a:lnTo>
                    <a:lnTo>
                      <a:pt x="74" y="6"/>
                    </a:lnTo>
                    <a:lnTo>
                      <a:pt x="74" y="6"/>
                    </a:lnTo>
                    <a:lnTo>
                      <a:pt x="74" y="5"/>
                    </a:lnTo>
                    <a:lnTo>
                      <a:pt x="74" y="3"/>
                    </a:lnTo>
                    <a:lnTo>
                      <a:pt x="70" y="2"/>
                    </a:lnTo>
                    <a:lnTo>
                      <a:pt x="70" y="2"/>
                    </a:lnTo>
                    <a:lnTo>
                      <a:pt x="69" y="2"/>
                    </a:lnTo>
                    <a:lnTo>
                      <a:pt x="66" y="3"/>
                    </a:lnTo>
                    <a:lnTo>
                      <a:pt x="66" y="3"/>
                    </a:lnTo>
                    <a:lnTo>
                      <a:pt x="67" y="2"/>
                    </a:lnTo>
                    <a:lnTo>
                      <a:pt x="69" y="0"/>
                    </a:lnTo>
                    <a:lnTo>
                      <a:pt x="72" y="0"/>
                    </a:lnTo>
                    <a:lnTo>
                      <a:pt x="72" y="0"/>
                    </a:lnTo>
                    <a:lnTo>
                      <a:pt x="74" y="0"/>
                    </a:lnTo>
                    <a:lnTo>
                      <a:pt x="77" y="3"/>
                    </a:lnTo>
                    <a:lnTo>
                      <a:pt x="79" y="6"/>
                    </a:lnTo>
                    <a:lnTo>
                      <a:pt x="79" y="6"/>
                    </a:lnTo>
                    <a:lnTo>
                      <a:pt x="79" y="8"/>
                    </a:lnTo>
                    <a:lnTo>
                      <a:pt x="77" y="11"/>
                    </a:lnTo>
                    <a:lnTo>
                      <a:pt x="74" y="16"/>
                    </a:lnTo>
                    <a:lnTo>
                      <a:pt x="67" y="19"/>
                    </a:lnTo>
                    <a:lnTo>
                      <a:pt x="67" y="19"/>
                    </a:lnTo>
                    <a:lnTo>
                      <a:pt x="59" y="23"/>
                    </a:lnTo>
                    <a:lnTo>
                      <a:pt x="51" y="24"/>
                    </a:lnTo>
                    <a:lnTo>
                      <a:pt x="43" y="23"/>
                    </a:lnTo>
                    <a:lnTo>
                      <a:pt x="39" y="23"/>
                    </a:lnTo>
                    <a:lnTo>
                      <a:pt x="39" y="23"/>
                    </a:lnTo>
                    <a:lnTo>
                      <a:pt x="39" y="24"/>
                    </a:lnTo>
                    <a:lnTo>
                      <a:pt x="39" y="24"/>
                    </a:lnTo>
                    <a:lnTo>
                      <a:pt x="33" y="31"/>
                    </a:lnTo>
                    <a:lnTo>
                      <a:pt x="26" y="36"/>
                    </a:lnTo>
                    <a:lnTo>
                      <a:pt x="17" y="41"/>
                    </a:lnTo>
                    <a:lnTo>
                      <a:pt x="17" y="41"/>
                    </a:lnTo>
                    <a:lnTo>
                      <a:pt x="12" y="41"/>
                    </a:lnTo>
                    <a:lnTo>
                      <a:pt x="9" y="41"/>
                    </a:lnTo>
                    <a:lnTo>
                      <a:pt x="4" y="41"/>
                    </a:lnTo>
                    <a:lnTo>
                      <a:pt x="4" y="41"/>
                    </a:lnTo>
                    <a:lnTo>
                      <a:pt x="0" y="37"/>
                    </a:lnTo>
                    <a:lnTo>
                      <a:pt x="0" y="34"/>
                    </a:lnTo>
                    <a:lnTo>
                      <a:pt x="2" y="29"/>
                    </a:lnTo>
                    <a:lnTo>
                      <a:pt x="2" y="29"/>
                    </a:lnTo>
                    <a:lnTo>
                      <a:pt x="2" y="28"/>
                    </a:lnTo>
                    <a:lnTo>
                      <a:pt x="7" y="28"/>
                    </a:lnTo>
                    <a:lnTo>
                      <a:pt x="7" y="28"/>
                    </a:lnTo>
                    <a:lnTo>
                      <a:pt x="4" y="29"/>
                    </a:lnTo>
                    <a:lnTo>
                      <a:pt x="4" y="31"/>
                    </a:lnTo>
                    <a:lnTo>
                      <a:pt x="4" y="34"/>
                    </a:lnTo>
                    <a:lnTo>
                      <a:pt x="4" y="34"/>
                    </a:lnTo>
                    <a:lnTo>
                      <a:pt x="5" y="36"/>
                    </a:lnTo>
                    <a:lnTo>
                      <a:pt x="9" y="34"/>
                    </a:lnTo>
                    <a:lnTo>
                      <a:pt x="9" y="34"/>
                    </a:lnTo>
                    <a:lnTo>
                      <a:pt x="10" y="32"/>
                    </a:lnTo>
                    <a:lnTo>
                      <a:pt x="17" y="26"/>
                    </a:lnTo>
                    <a:lnTo>
                      <a:pt x="17" y="26"/>
                    </a:lnTo>
                    <a:lnTo>
                      <a:pt x="23" y="18"/>
                    </a:lnTo>
                    <a:lnTo>
                      <a:pt x="23" y="18"/>
                    </a:lnTo>
                    <a:lnTo>
                      <a:pt x="28" y="16"/>
                    </a:lnTo>
                    <a:lnTo>
                      <a:pt x="31" y="16"/>
                    </a:lnTo>
                    <a:lnTo>
                      <a:pt x="36"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3341"/>
              <p:cNvSpPr>
                <a:spLocks/>
              </p:cNvSpPr>
              <p:nvPr/>
            </p:nvSpPr>
            <p:spPr bwMode="auto">
              <a:xfrm>
                <a:off x="4492625" y="3176587"/>
                <a:ext cx="125413" cy="104775"/>
              </a:xfrm>
              <a:custGeom>
                <a:avLst/>
                <a:gdLst/>
                <a:ahLst/>
                <a:cxnLst>
                  <a:cxn ang="0">
                    <a:pos x="116" y="97"/>
                  </a:cxn>
                  <a:cxn ang="0">
                    <a:pos x="158" y="112"/>
                  </a:cxn>
                  <a:cxn ang="0">
                    <a:pos x="147" y="84"/>
                  </a:cxn>
                  <a:cxn ang="0">
                    <a:pos x="113" y="0"/>
                  </a:cxn>
                  <a:cxn ang="0">
                    <a:pos x="0" y="47"/>
                  </a:cxn>
                  <a:cxn ang="0">
                    <a:pos x="34" y="132"/>
                  </a:cxn>
                  <a:cxn ang="0">
                    <a:pos x="116" y="97"/>
                  </a:cxn>
                </a:cxnLst>
                <a:rect l="0" t="0" r="r" b="b"/>
                <a:pathLst>
                  <a:path w="158" h="132">
                    <a:moveTo>
                      <a:pt x="116" y="97"/>
                    </a:moveTo>
                    <a:lnTo>
                      <a:pt x="158" y="112"/>
                    </a:lnTo>
                    <a:lnTo>
                      <a:pt x="147" y="84"/>
                    </a:lnTo>
                    <a:lnTo>
                      <a:pt x="113" y="0"/>
                    </a:lnTo>
                    <a:lnTo>
                      <a:pt x="0" y="47"/>
                    </a:lnTo>
                    <a:lnTo>
                      <a:pt x="34" y="132"/>
                    </a:lnTo>
                    <a:lnTo>
                      <a:pt x="116" y="97"/>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3342"/>
              <p:cNvSpPr>
                <a:spLocks/>
              </p:cNvSpPr>
              <p:nvPr/>
            </p:nvSpPr>
            <p:spPr bwMode="auto">
              <a:xfrm>
                <a:off x="4530725" y="3203575"/>
                <a:ext cx="47625" cy="52388"/>
              </a:xfrm>
              <a:custGeom>
                <a:avLst/>
                <a:gdLst/>
                <a:ahLst/>
                <a:cxnLst>
                  <a:cxn ang="0">
                    <a:pos x="49" y="16"/>
                  </a:cxn>
                  <a:cxn ang="0">
                    <a:pos x="49" y="16"/>
                  </a:cxn>
                  <a:cxn ang="0">
                    <a:pos x="46" y="16"/>
                  </a:cxn>
                  <a:cxn ang="0">
                    <a:pos x="46" y="16"/>
                  </a:cxn>
                  <a:cxn ang="0">
                    <a:pos x="46" y="11"/>
                  </a:cxn>
                  <a:cxn ang="0">
                    <a:pos x="44" y="6"/>
                  </a:cxn>
                  <a:cxn ang="0">
                    <a:pos x="41" y="3"/>
                  </a:cxn>
                  <a:cxn ang="0">
                    <a:pos x="38" y="2"/>
                  </a:cxn>
                  <a:cxn ang="0">
                    <a:pos x="33" y="0"/>
                  </a:cxn>
                  <a:cxn ang="0">
                    <a:pos x="30" y="0"/>
                  </a:cxn>
                  <a:cxn ang="0">
                    <a:pos x="30" y="0"/>
                  </a:cxn>
                  <a:cxn ang="0">
                    <a:pos x="31" y="0"/>
                  </a:cxn>
                  <a:cxn ang="0">
                    <a:pos x="33" y="5"/>
                  </a:cxn>
                  <a:cxn ang="0">
                    <a:pos x="33" y="6"/>
                  </a:cxn>
                  <a:cxn ang="0">
                    <a:pos x="31" y="10"/>
                  </a:cxn>
                  <a:cxn ang="0">
                    <a:pos x="26" y="13"/>
                  </a:cxn>
                  <a:cxn ang="0">
                    <a:pos x="20" y="16"/>
                  </a:cxn>
                  <a:cxn ang="0">
                    <a:pos x="20" y="16"/>
                  </a:cxn>
                  <a:cxn ang="0">
                    <a:pos x="13" y="19"/>
                  </a:cxn>
                  <a:cxn ang="0">
                    <a:pos x="7" y="23"/>
                  </a:cxn>
                  <a:cxn ang="0">
                    <a:pos x="4" y="28"/>
                  </a:cxn>
                  <a:cxn ang="0">
                    <a:pos x="2" y="31"/>
                  </a:cxn>
                  <a:cxn ang="0">
                    <a:pos x="0" y="36"/>
                  </a:cxn>
                  <a:cxn ang="0">
                    <a:pos x="0" y="39"/>
                  </a:cxn>
                  <a:cxn ang="0">
                    <a:pos x="0" y="39"/>
                  </a:cxn>
                  <a:cxn ang="0">
                    <a:pos x="2" y="46"/>
                  </a:cxn>
                  <a:cxn ang="0">
                    <a:pos x="5" y="54"/>
                  </a:cxn>
                  <a:cxn ang="0">
                    <a:pos x="13" y="65"/>
                  </a:cxn>
                  <a:cxn ang="0">
                    <a:pos x="17" y="67"/>
                  </a:cxn>
                  <a:cxn ang="0">
                    <a:pos x="9" y="52"/>
                  </a:cxn>
                  <a:cxn ang="0">
                    <a:pos x="10" y="39"/>
                  </a:cxn>
                  <a:cxn ang="0">
                    <a:pos x="10" y="39"/>
                  </a:cxn>
                  <a:cxn ang="0">
                    <a:pos x="17" y="37"/>
                  </a:cxn>
                  <a:cxn ang="0">
                    <a:pos x="28" y="34"/>
                  </a:cxn>
                  <a:cxn ang="0">
                    <a:pos x="28" y="34"/>
                  </a:cxn>
                  <a:cxn ang="0">
                    <a:pos x="38" y="28"/>
                  </a:cxn>
                  <a:cxn ang="0">
                    <a:pos x="43" y="24"/>
                  </a:cxn>
                  <a:cxn ang="0">
                    <a:pos x="54" y="34"/>
                  </a:cxn>
                  <a:cxn ang="0">
                    <a:pos x="57" y="49"/>
                  </a:cxn>
                  <a:cxn ang="0">
                    <a:pos x="61" y="46"/>
                  </a:cxn>
                  <a:cxn ang="0">
                    <a:pos x="61" y="46"/>
                  </a:cxn>
                  <a:cxn ang="0">
                    <a:pos x="57" y="31"/>
                  </a:cxn>
                  <a:cxn ang="0">
                    <a:pos x="52" y="23"/>
                  </a:cxn>
                  <a:cxn ang="0">
                    <a:pos x="51" y="19"/>
                  </a:cxn>
                  <a:cxn ang="0">
                    <a:pos x="49" y="16"/>
                  </a:cxn>
                  <a:cxn ang="0">
                    <a:pos x="49" y="16"/>
                  </a:cxn>
                </a:cxnLst>
                <a:rect l="0" t="0" r="r" b="b"/>
                <a:pathLst>
                  <a:path w="61" h="67">
                    <a:moveTo>
                      <a:pt x="49" y="16"/>
                    </a:moveTo>
                    <a:lnTo>
                      <a:pt x="49" y="16"/>
                    </a:lnTo>
                    <a:lnTo>
                      <a:pt x="46" y="16"/>
                    </a:lnTo>
                    <a:lnTo>
                      <a:pt x="46" y="16"/>
                    </a:lnTo>
                    <a:lnTo>
                      <a:pt x="46" y="11"/>
                    </a:lnTo>
                    <a:lnTo>
                      <a:pt x="44" y="6"/>
                    </a:lnTo>
                    <a:lnTo>
                      <a:pt x="41" y="3"/>
                    </a:lnTo>
                    <a:lnTo>
                      <a:pt x="38" y="2"/>
                    </a:lnTo>
                    <a:lnTo>
                      <a:pt x="33" y="0"/>
                    </a:lnTo>
                    <a:lnTo>
                      <a:pt x="30" y="0"/>
                    </a:lnTo>
                    <a:lnTo>
                      <a:pt x="30" y="0"/>
                    </a:lnTo>
                    <a:lnTo>
                      <a:pt x="31" y="0"/>
                    </a:lnTo>
                    <a:lnTo>
                      <a:pt x="33" y="5"/>
                    </a:lnTo>
                    <a:lnTo>
                      <a:pt x="33" y="6"/>
                    </a:lnTo>
                    <a:lnTo>
                      <a:pt x="31" y="10"/>
                    </a:lnTo>
                    <a:lnTo>
                      <a:pt x="26" y="13"/>
                    </a:lnTo>
                    <a:lnTo>
                      <a:pt x="20" y="16"/>
                    </a:lnTo>
                    <a:lnTo>
                      <a:pt x="20" y="16"/>
                    </a:lnTo>
                    <a:lnTo>
                      <a:pt x="13" y="19"/>
                    </a:lnTo>
                    <a:lnTo>
                      <a:pt x="7" y="23"/>
                    </a:lnTo>
                    <a:lnTo>
                      <a:pt x="4" y="28"/>
                    </a:lnTo>
                    <a:lnTo>
                      <a:pt x="2" y="31"/>
                    </a:lnTo>
                    <a:lnTo>
                      <a:pt x="0" y="36"/>
                    </a:lnTo>
                    <a:lnTo>
                      <a:pt x="0" y="39"/>
                    </a:lnTo>
                    <a:lnTo>
                      <a:pt x="0" y="39"/>
                    </a:lnTo>
                    <a:lnTo>
                      <a:pt x="2" y="46"/>
                    </a:lnTo>
                    <a:lnTo>
                      <a:pt x="5" y="54"/>
                    </a:lnTo>
                    <a:lnTo>
                      <a:pt x="13" y="65"/>
                    </a:lnTo>
                    <a:lnTo>
                      <a:pt x="17" y="67"/>
                    </a:lnTo>
                    <a:lnTo>
                      <a:pt x="9" y="52"/>
                    </a:lnTo>
                    <a:lnTo>
                      <a:pt x="10" y="39"/>
                    </a:lnTo>
                    <a:lnTo>
                      <a:pt x="10" y="39"/>
                    </a:lnTo>
                    <a:lnTo>
                      <a:pt x="17" y="37"/>
                    </a:lnTo>
                    <a:lnTo>
                      <a:pt x="28" y="34"/>
                    </a:lnTo>
                    <a:lnTo>
                      <a:pt x="28" y="34"/>
                    </a:lnTo>
                    <a:lnTo>
                      <a:pt x="38" y="28"/>
                    </a:lnTo>
                    <a:lnTo>
                      <a:pt x="43" y="24"/>
                    </a:lnTo>
                    <a:lnTo>
                      <a:pt x="54" y="34"/>
                    </a:lnTo>
                    <a:lnTo>
                      <a:pt x="57" y="49"/>
                    </a:lnTo>
                    <a:lnTo>
                      <a:pt x="61" y="46"/>
                    </a:lnTo>
                    <a:lnTo>
                      <a:pt x="61" y="46"/>
                    </a:lnTo>
                    <a:lnTo>
                      <a:pt x="57" y="31"/>
                    </a:lnTo>
                    <a:lnTo>
                      <a:pt x="52" y="23"/>
                    </a:lnTo>
                    <a:lnTo>
                      <a:pt x="51" y="19"/>
                    </a:lnTo>
                    <a:lnTo>
                      <a:pt x="49" y="16"/>
                    </a:lnTo>
                    <a:lnTo>
                      <a:pt x="49" y="16"/>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3518"/>
              <p:cNvSpPr>
                <a:spLocks noEditPoints="1"/>
              </p:cNvSpPr>
              <p:nvPr/>
            </p:nvSpPr>
            <p:spPr bwMode="auto">
              <a:xfrm>
                <a:off x="4433887" y="3633787"/>
                <a:ext cx="677863" cy="477838"/>
              </a:xfrm>
              <a:custGeom>
                <a:avLst/>
                <a:gdLst/>
                <a:ahLst/>
                <a:cxnLst>
                  <a:cxn ang="0">
                    <a:pos x="637" y="306"/>
                  </a:cxn>
                  <a:cxn ang="0">
                    <a:pos x="607" y="355"/>
                  </a:cxn>
                  <a:cxn ang="0">
                    <a:pos x="572" y="401"/>
                  </a:cxn>
                  <a:cxn ang="0">
                    <a:pos x="528" y="442"/>
                  </a:cxn>
                  <a:cxn ang="0">
                    <a:pos x="477" y="474"/>
                  </a:cxn>
                  <a:cxn ang="0">
                    <a:pos x="456" y="484"/>
                  </a:cxn>
                  <a:cxn ang="0">
                    <a:pos x="412" y="502"/>
                  </a:cxn>
                  <a:cxn ang="0">
                    <a:pos x="366" y="513"/>
                  </a:cxn>
                  <a:cxn ang="0">
                    <a:pos x="322" y="518"/>
                  </a:cxn>
                  <a:cxn ang="0">
                    <a:pos x="300" y="520"/>
                  </a:cxn>
                  <a:cxn ang="0">
                    <a:pos x="256" y="517"/>
                  </a:cxn>
                  <a:cxn ang="0">
                    <a:pos x="213" y="510"/>
                  </a:cxn>
                  <a:cxn ang="0">
                    <a:pos x="172" y="497"/>
                  </a:cxn>
                  <a:cxn ang="0">
                    <a:pos x="133" y="481"/>
                  </a:cxn>
                  <a:cxn ang="0">
                    <a:pos x="96" y="460"/>
                  </a:cxn>
                  <a:cxn ang="0">
                    <a:pos x="60" y="433"/>
                  </a:cxn>
                  <a:cxn ang="0">
                    <a:pos x="28" y="404"/>
                  </a:cxn>
                  <a:cxn ang="0">
                    <a:pos x="0" y="370"/>
                  </a:cxn>
                  <a:cxn ang="0">
                    <a:pos x="13" y="401"/>
                  </a:cxn>
                  <a:cxn ang="0">
                    <a:pos x="28" y="424"/>
                  </a:cxn>
                  <a:cxn ang="0">
                    <a:pos x="57" y="466"/>
                  </a:cxn>
                  <a:cxn ang="0">
                    <a:pos x="93" y="503"/>
                  </a:cxn>
                  <a:cxn ang="0">
                    <a:pos x="133" y="536"/>
                  </a:cxn>
                  <a:cxn ang="0">
                    <a:pos x="176" y="560"/>
                  </a:cxn>
                  <a:cxn ang="0">
                    <a:pos x="223" y="580"/>
                  </a:cxn>
                  <a:cxn ang="0">
                    <a:pos x="270" y="593"/>
                  </a:cxn>
                  <a:cxn ang="0">
                    <a:pos x="321" y="601"/>
                  </a:cxn>
                  <a:cxn ang="0">
                    <a:pos x="347" y="601"/>
                  </a:cxn>
                  <a:cxn ang="0">
                    <a:pos x="391" y="600"/>
                  </a:cxn>
                  <a:cxn ang="0">
                    <a:pos x="435" y="591"/>
                  </a:cxn>
                  <a:cxn ang="0">
                    <a:pos x="477" y="577"/>
                  </a:cxn>
                  <a:cxn ang="0">
                    <a:pos x="519" y="559"/>
                  </a:cxn>
                  <a:cxn ang="0">
                    <a:pos x="547" y="543"/>
                  </a:cxn>
                  <a:cxn ang="0">
                    <a:pos x="594" y="507"/>
                  </a:cxn>
                  <a:cxn ang="0">
                    <a:pos x="635" y="466"/>
                  </a:cxn>
                  <a:cxn ang="0">
                    <a:pos x="668" y="419"/>
                  </a:cxn>
                  <a:cxn ang="0">
                    <a:pos x="793" y="427"/>
                  </a:cxn>
                  <a:cxn ang="0">
                    <a:pos x="804" y="429"/>
                  </a:cxn>
                  <a:cxn ang="0">
                    <a:pos x="811" y="429"/>
                  </a:cxn>
                  <a:cxn ang="0">
                    <a:pos x="824" y="425"/>
                  </a:cxn>
                  <a:cxn ang="0">
                    <a:pos x="834" y="417"/>
                  </a:cxn>
                  <a:cxn ang="0">
                    <a:pos x="842" y="407"/>
                  </a:cxn>
                  <a:cxn ang="0">
                    <a:pos x="852" y="378"/>
                  </a:cxn>
                  <a:cxn ang="0">
                    <a:pos x="853" y="370"/>
                  </a:cxn>
                  <a:cxn ang="0">
                    <a:pos x="852" y="355"/>
                  </a:cxn>
                  <a:cxn ang="0">
                    <a:pos x="844" y="341"/>
                  </a:cxn>
                  <a:cxn ang="0">
                    <a:pos x="832" y="331"/>
                  </a:cxn>
                  <a:cxn ang="0">
                    <a:pos x="796" y="318"/>
                  </a:cxn>
                  <a:cxn ang="0">
                    <a:pos x="790" y="328"/>
                  </a:cxn>
                  <a:cxn ang="0">
                    <a:pos x="770" y="339"/>
                  </a:cxn>
                  <a:cxn ang="0">
                    <a:pos x="760" y="341"/>
                  </a:cxn>
                  <a:cxn ang="0">
                    <a:pos x="637" y="306"/>
                  </a:cxn>
                  <a:cxn ang="0">
                    <a:pos x="645" y="0"/>
                  </a:cxn>
                  <a:cxn ang="0">
                    <a:pos x="663" y="51"/>
                  </a:cxn>
                  <a:cxn ang="0">
                    <a:pos x="671" y="103"/>
                  </a:cxn>
                  <a:cxn ang="0">
                    <a:pos x="674" y="155"/>
                  </a:cxn>
                  <a:cxn ang="0">
                    <a:pos x="669" y="205"/>
                  </a:cxn>
                  <a:cxn ang="0">
                    <a:pos x="721" y="222"/>
                  </a:cxn>
                  <a:cxn ang="0">
                    <a:pos x="718" y="179"/>
                  </a:cxn>
                  <a:cxn ang="0">
                    <a:pos x="710" y="135"/>
                  </a:cxn>
                  <a:cxn ang="0">
                    <a:pos x="697" y="93"/>
                  </a:cxn>
                  <a:cxn ang="0">
                    <a:pos x="677" y="52"/>
                  </a:cxn>
                  <a:cxn ang="0">
                    <a:pos x="663" y="25"/>
                  </a:cxn>
                </a:cxnLst>
                <a:rect l="0" t="0" r="r" b="b"/>
                <a:pathLst>
                  <a:path w="853" h="601">
                    <a:moveTo>
                      <a:pt x="637" y="306"/>
                    </a:moveTo>
                    <a:lnTo>
                      <a:pt x="637" y="306"/>
                    </a:lnTo>
                    <a:lnTo>
                      <a:pt x="624" y="331"/>
                    </a:lnTo>
                    <a:lnTo>
                      <a:pt x="607" y="355"/>
                    </a:lnTo>
                    <a:lnTo>
                      <a:pt x="591" y="380"/>
                    </a:lnTo>
                    <a:lnTo>
                      <a:pt x="572" y="401"/>
                    </a:lnTo>
                    <a:lnTo>
                      <a:pt x="550" y="422"/>
                    </a:lnTo>
                    <a:lnTo>
                      <a:pt x="528" y="442"/>
                    </a:lnTo>
                    <a:lnTo>
                      <a:pt x="503" y="458"/>
                    </a:lnTo>
                    <a:lnTo>
                      <a:pt x="477" y="474"/>
                    </a:lnTo>
                    <a:lnTo>
                      <a:pt x="477" y="474"/>
                    </a:lnTo>
                    <a:lnTo>
                      <a:pt x="456" y="484"/>
                    </a:lnTo>
                    <a:lnTo>
                      <a:pt x="433" y="494"/>
                    </a:lnTo>
                    <a:lnTo>
                      <a:pt x="412" y="502"/>
                    </a:lnTo>
                    <a:lnTo>
                      <a:pt x="389" y="508"/>
                    </a:lnTo>
                    <a:lnTo>
                      <a:pt x="366" y="513"/>
                    </a:lnTo>
                    <a:lnTo>
                      <a:pt x="344" y="517"/>
                    </a:lnTo>
                    <a:lnTo>
                      <a:pt x="322" y="518"/>
                    </a:lnTo>
                    <a:lnTo>
                      <a:pt x="300" y="520"/>
                    </a:lnTo>
                    <a:lnTo>
                      <a:pt x="300" y="520"/>
                    </a:lnTo>
                    <a:lnTo>
                      <a:pt x="277" y="518"/>
                    </a:lnTo>
                    <a:lnTo>
                      <a:pt x="256" y="517"/>
                    </a:lnTo>
                    <a:lnTo>
                      <a:pt x="234" y="513"/>
                    </a:lnTo>
                    <a:lnTo>
                      <a:pt x="213" y="510"/>
                    </a:lnTo>
                    <a:lnTo>
                      <a:pt x="194" y="503"/>
                    </a:lnTo>
                    <a:lnTo>
                      <a:pt x="172" y="497"/>
                    </a:lnTo>
                    <a:lnTo>
                      <a:pt x="153" y="489"/>
                    </a:lnTo>
                    <a:lnTo>
                      <a:pt x="133" y="481"/>
                    </a:lnTo>
                    <a:lnTo>
                      <a:pt x="114" y="471"/>
                    </a:lnTo>
                    <a:lnTo>
                      <a:pt x="96" y="460"/>
                    </a:lnTo>
                    <a:lnTo>
                      <a:pt x="78" y="446"/>
                    </a:lnTo>
                    <a:lnTo>
                      <a:pt x="60" y="433"/>
                    </a:lnTo>
                    <a:lnTo>
                      <a:pt x="44" y="419"/>
                    </a:lnTo>
                    <a:lnTo>
                      <a:pt x="28" y="404"/>
                    </a:lnTo>
                    <a:lnTo>
                      <a:pt x="13" y="388"/>
                    </a:lnTo>
                    <a:lnTo>
                      <a:pt x="0" y="370"/>
                    </a:lnTo>
                    <a:lnTo>
                      <a:pt x="0" y="370"/>
                    </a:lnTo>
                    <a:lnTo>
                      <a:pt x="13" y="401"/>
                    </a:lnTo>
                    <a:lnTo>
                      <a:pt x="13" y="401"/>
                    </a:lnTo>
                    <a:lnTo>
                      <a:pt x="28" y="424"/>
                    </a:lnTo>
                    <a:lnTo>
                      <a:pt x="42" y="446"/>
                    </a:lnTo>
                    <a:lnTo>
                      <a:pt x="57" y="466"/>
                    </a:lnTo>
                    <a:lnTo>
                      <a:pt x="75" y="486"/>
                    </a:lnTo>
                    <a:lnTo>
                      <a:pt x="93" y="503"/>
                    </a:lnTo>
                    <a:lnTo>
                      <a:pt x="112" y="520"/>
                    </a:lnTo>
                    <a:lnTo>
                      <a:pt x="133" y="536"/>
                    </a:lnTo>
                    <a:lnTo>
                      <a:pt x="155" y="549"/>
                    </a:lnTo>
                    <a:lnTo>
                      <a:pt x="176" y="560"/>
                    </a:lnTo>
                    <a:lnTo>
                      <a:pt x="199" y="572"/>
                    </a:lnTo>
                    <a:lnTo>
                      <a:pt x="223" y="580"/>
                    </a:lnTo>
                    <a:lnTo>
                      <a:pt x="247" y="588"/>
                    </a:lnTo>
                    <a:lnTo>
                      <a:pt x="270" y="593"/>
                    </a:lnTo>
                    <a:lnTo>
                      <a:pt x="296" y="598"/>
                    </a:lnTo>
                    <a:lnTo>
                      <a:pt x="321" y="601"/>
                    </a:lnTo>
                    <a:lnTo>
                      <a:pt x="347" y="601"/>
                    </a:lnTo>
                    <a:lnTo>
                      <a:pt x="347" y="601"/>
                    </a:lnTo>
                    <a:lnTo>
                      <a:pt x="368" y="601"/>
                    </a:lnTo>
                    <a:lnTo>
                      <a:pt x="391" y="600"/>
                    </a:lnTo>
                    <a:lnTo>
                      <a:pt x="412" y="596"/>
                    </a:lnTo>
                    <a:lnTo>
                      <a:pt x="435" y="591"/>
                    </a:lnTo>
                    <a:lnTo>
                      <a:pt x="456" y="585"/>
                    </a:lnTo>
                    <a:lnTo>
                      <a:pt x="477" y="577"/>
                    </a:lnTo>
                    <a:lnTo>
                      <a:pt x="498" y="569"/>
                    </a:lnTo>
                    <a:lnTo>
                      <a:pt x="519" y="559"/>
                    </a:lnTo>
                    <a:lnTo>
                      <a:pt x="519" y="559"/>
                    </a:lnTo>
                    <a:lnTo>
                      <a:pt x="547" y="543"/>
                    </a:lnTo>
                    <a:lnTo>
                      <a:pt x="572" y="526"/>
                    </a:lnTo>
                    <a:lnTo>
                      <a:pt x="594" y="507"/>
                    </a:lnTo>
                    <a:lnTo>
                      <a:pt x="616" y="487"/>
                    </a:lnTo>
                    <a:lnTo>
                      <a:pt x="635" y="466"/>
                    </a:lnTo>
                    <a:lnTo>
                      <a:pt x="653" y="442"/>
                    </a:lnTo>
                    <a:lnTo>
                      <a:pt x="668" y="419"/>
                    </a:lnTo>
                    <a:lnTo>
                      <a:pt x="682" y="393"/>
                    </a:lnTo>
                    <a:lnTo>
                      <a:pt x="793" y="427"/>
                    </a:lnTo>
                    <a:lnTo>
                      <a:pt x="793" y="427"/>
                    </a:lnTo>
                    <a:lnTo>
                      <a:pt x="804" y="429"/>
                    </a:lnTo>
                    <a:lnTo>
                      <a:pt x="804" y="429"/>
                    </a:lnTo>
                    <a:lnTo>
                      <a:pt x="811" y="429"/>
                    </a:lnTo>
                    <a:lnTo>
                      <a:pt x="817" y="427"/>
                    </a:lnTo>
                    <a:lnTo>
                      <a:pt x="824" y="425"/>
                    </a:lnTo>
                    <a:lnTo>
                      <a:pt x="829" y="422"/>
                    </a:lnTo>
                    <a:lnTo>
                      <a:pt x="834" y="417"/>
                    </a:lnTo>
                    <a:lnTo>
                      <a:pt x="839" y="412"/>
                    </a:lnTo>
                    <a:lnTo>
                      <a:pt x="842" y="407"/>
                    </a:lnTo>
                    <a:lnTo>
                      <a:pt x="844" y="401"/>
                    </a:lnTo>
                    <a:lnTo>
                      <a:pt x="852" y="378"/>
                    </a:lnTo>
                    <a:lnTo>
                      <a:pt x="852" y="378"/>
                    </a:lnTo>
                    <a:lnTo>
                      <a:pt x="853" y="370"/>
                    </a:lnTo>
                    <a:lnTo>
                      <a:pt x="853" y="362"/>
                    </a:lnTo>
                    <a:lnTo>
                      <a:pt x="852" y="355"/>
                    </a:lnTo>
                    <a:lnTo>
                      <a:pt x="848" y="347"/>
                    </a:lnTo>
                    <a:lnTo>
                      <a:pt x="844" y="341"/>
                    </a:lnTo>
                    <a:lnTo>
                      <a:pt x="839" y="336"/>
                    </a:lnTo>
                    <a:lnTo>
                      <a:pt x="832" y="331"/>
                    </a:lnTo>
                    <a:lnTo>
                      <a:pt x="824" y="328"/>
                    </a:lnTo>
                    <a:lnTo>
                      <a:pt x="796" y="318"/>
                    </a:lnTo>
                    <a:lnTo>
                      <a:pt x="796" y="318"/>
                    </a:lnTo>
                    <a:lnTo>
                      <a:pt x="790" y="328"/>
                    </a:lnTo>
                    <a:lnTo>
                      <a:pt x="782" y="336"/>
                    </a:lnTo>
                    <a:lnTo>
                      <a:pt x="770" y="339"/>
                    </a:lnTo>
                    <a:lnTo>
                      <a:pt x="760" y="341"/>
                    </a:lnTo>
                    <a:lnTo>
                      <a:pt x="760" y="341"/>
                    </a:lnTo>
                    <a:lnTo>
                      <a:pt x="747" y="339"/>
                    </a:lnTo>
                    <a:lnTo>
                      <a:pt x="637" y="306"/>
                    </a:lnTo>
                    <a:close/>
                    <a:moveTo>
                      <a:pt x="645" y="0"/>
                    </a:moveTo>
                    <a:lnTo>
                      <a:pt x="645" y="0"/>
                    </a:lnTo>
                    <a:lnTo>
                      <a:pt x="655" y="25"/>
                    </a:lnTo>
                    <a:lnTo>
                      <a:pt x="663" y="51"/>
                    </a:lnTo>
                    <a:lnTo>
                      <a:pt x="668" y="77"/>
                    </a:lnTo>
                    <a:lnTo>
                      <a:pt x="671" y="103"/>
                    </a:lnTo>
                    <a:lnTo>
                      <a:pt x="674" y="129"/>
                    </a:lnTo>
                    <a:lnTo>
                      <a:pt x="674" y="155"/>
                    </a:lnTo>
                    <a:lnTo>
                      <a:pt x="673" y="181"/>
                    </a:lnTo>
                    <a:lnTo>
                      <a:pt x="669" y="205"/>
                    </a:lnTo>
                    <a:lnTo>
                      <a:pt x="721" y="222"/>
                    </a:lnTo>
                    <a:lnTo>
                      <a:pt x="721" y="222"/>
                    </a:lnTo>
                    <a:lnTo>
                      <a:pt x="720" y="201"/>
                    </a:lnTo>
                    <a:lnTo>
                      <a:pt x="718" y="179"/>
                    </a:lnTo>
                    <a:lnTo>
                      <a:pt x="715" y="157"/>
                    </a:lnTo>
                    <a:lnTo>
                      <a:pt x="710" y="135"/>
                    </a:lnTo>
                    <a:lnTo>
                      <a:pt x="703" y="114"/>
                    </a:lnTo>
                    <a:lnTo>
                      <a:pt x="697" y="93"/>
                    </a:lnTo>
                    <a:lnTo>
                      <a:pt x="689" y="72"/>
                    </a:lnTo>
                    <a:lnTo>
                      <a:pt x="677" y="52"/>
                    </a:lnTo>
                    <a:lnTo>
                      <a:pt x="677" y="52"/>
                    </a:lnTo>
                    <a:lnTo>
                      <a:pt x="663" y="25"/>
                    </a:lnTo>
                    <a:lnTo>
                      <a:pt x="645" y="0"/>
                    </a:lnTo>
                    <a:close/>
                  </a:path>
                </a:pathLst>
              </a:custGeom>
              <a:solidFill>
                <a:srgbClr val="ADAD8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3519"/>
              <p:cNvSpPr>
                <a:spLocks/>
              </p:cNvSpPr>
              <p:nvPr/>
            </p:nvSpPr>
            <p:spPr bwMode="auto">
              <a:xfrm>
                <a:off x="4433887" y="3876675"/>
                <a:ext cx="677863" cy="234950"/>
              </a:xfrm>
              <a:custGeom>
                <a:avLst/>
                <a:gdLst/>
                <a:ahLst/>
                <a:cxnLst>
                  <a:cxn ang="0">
                    <a:pos x="637" y="0"/>
                  </a:cxn>
                  <a:cxn ang="0">
                    <a:pos x="607" y="49"/>
                  </a:cxn>
                  <a:cxn ang="0">
                    <a:pos x="572" y="95"/>
                  </a:cxn>
                  <a:cxn ang="0">
                    <a:pos x="528" y="136"/>
                  </a:cxn>
                  <a:cxn ang="0">
                    <a:pos x="477" y="168"/>
                  </a:cxn>
                  <a:cxn ang="0">
                    <a:pos x="456" y="178"/>
                  </a:cxn>
                  <a:cxn ang="0">
                    <a:pos x="412" y="196"/>
                  </a:cxn>
                  <a:cxn ang="0">
                    <a:pos x="366" y="207"/>
                  </a:cxn>
                  <a:cxn ang="0">
                    <a:pos x="322" y="212"/>
                  </a:cxn>
                  <a:cxn ang="0">
                    <a:pos x="300" y="214"/>
                  </a:cxn>
                  <a:cxn ang="0">
                    <a:pos x="256" y="211"/>
                  </a:cxn>
                  <a:cxn ang="0">
                    <a:pos x="213" y="204"/>
                  </a:cxn>
                  <a:cxn ang="0">
                    <a:pos x="172" y="191"/>
                  </a:cxn>
                  <a:cxn ang="0">
                    <a:pos x="133" y="175"/>
                  </a:cxn>
                  <a:cxn ang="0">
                    <a:pos x="96" y="154"/>
                  </a:cxn>
                  <a:cxn ang="0">
                    <a:pos x="60" y="127"/>
                  </a:cxn>
                  <a:cxn ang="0">
                    <a:pos x="28" y="98"/>
                  </a:cxn>
                  <a:cxn ang="0">
                    <a:pos x="0" y="64"/>
                  </a:cxn>
                  <a:cxn ang="0">
                    <a:pos x="13" y="95"/>
                  </a:cxn>
                  <a:cxn ang="0">
                    <a:pos x="28" y="118"/>
                  </a:cxn>
                  <a:cxn ang="0">
                    <a:pos x="57" y="160"/>
                  </a:cxn>
                  <a:cxn ang="0">
                    <a:pos x="93" y="197"/>
                  </a:cxn>
                  <a:cxn ang="0">
                    <a:pos x="133" y="230"/>
                  </a:cxn>
                  <a:cxn ang="0">
                    <a:pos x="176" y="254"/>
                  </a:cxn>
                  <a:cxn ang="0">
                    <a:pos x="223" y="274"/>
                  </a:cxn>
                  <a:cxn ang="0">
                    <a:pos x="270" y="287"/>
                  </a:cxn>
                  <a:cxn ang="0">
                    <a:pos x="321" y="295"/>
                  </a:cxn>
                  <a:cxn ang="0">
                    <a:pos x="347" y="295"/>
                  </a:cxn>
                  <a:cxn ang="0">
                    <a:pos x="391" y="294"/>
                  </a:cxn>
                  <a:cxn ang="0">
                    <a:pos x="435" y="285"/>
                  </a:cxn>
                  <a:cxn ang="0">
                    <a:pos x="477" y="271"/>
                  </a:cxn>
                  <a:cxn ang="0">
                    <a:pos x="519" y="253"/>
                  </a:cxn>
                  <a:cxn ang="0">
                    <a:pos x="547" y="237"/>
                  </a:cxn>
                  <a:cxn ang="0">
                    <a:pos x="594" y="201"/>
                  </a:cxn>
                  <a:cxn ang="0">
                    <a:pos x="635" y="160"/>
                  </a:cxn>
                  <a:cxn ang="0">
                    <a:pos x="668" y="113"/>
                  </a:cxn>
                  <a:cxn ang="0">
                    <a:pos x="793" y="121"/>
                  </a:cxn>
                  <a:cxn ang="0">
                    <a:pos x="804" y="123"/>
                  </a:cxn>
                  <a:cxn ang="0">
                    <a:pos x="811" y="123"/>
                  </a:cxn>
                  <a:cxn ang="0">
                    <a:pos x="824" y="119"/>
                  </a:cxn>
                  <a:cxn ang="0">
                    <a:pos x="834" y="111"/>
                  </a:cxn>
                  <a:cxn ang="0">
                    <a:pos x="842" y="101"/>
                  </a:cxn>
                  <a:cxn ang="0">
                    <a:pos x="852" y="72"/>
                  </a:cxn>
                  <a:cxn ang="0">
                    <a:pos x="853" y="64"/>
                  </a:cxn>
                  <a:cxn ang="0">
                    <a:pos x="852" y="49"/>
                  </a:cxn>
                  <a:cxn ang="0">
                    <a:pos x="844" y="35"/>
                  </a:cxn>
                  <a:cxn ang="0">
                    <a:pos x="832" y="25"/>
                  </a:cxn>
                  <a:cxn ang="0">
                    <a:pos x="796" y="12"/>
                  </a:cxn>
                  <a:cxn ang="0">
                    <a:pos x="790" y="22"/>
                  </a:cxn>
                  <a:cxn ang="0">
                    <a:pos x="770" y="33"/>
                  </a:cxn>
                  <a:cxn ang="0">
                    <a:pos x="760" y="35"/>
                  </a:cxn>
                  <a:cxn ang="0">
                    <a:pos x="637" y="0"/>
                  </a:cxn>
                </a:cxnLst>
                <a:rect l="0" t="0" r="r" b="b"/>
                <a:pathLst>
                  <a:path w="853" h="295">
                    <a:moveTo>
                      <a:pt x="637" y="0"/>
                    </a:moveTo>
                    <a:lnTo>
                      <a:pt x="637" y="0"/>
                    </a:lnTo>
                    <a:lnTo>
                      <a:pt x="624" y="25"/>
                    </a:lnTo>
                    <a:lnTo>
                      <a:pt x="607" y="49"/>
                    </a:lnTo>
                    <a:lnTo>
                      <a:pt x="591" y="74"/>
                    </a:lnTo>
                    <a:lnTo>
                      <a:pt x="572" y="95"/>
                    </a:lnTo>
                    <a:lnTo>
                      <a:pt x="550" y="116"/>
                    </a:lnTo>
                    <a:lnTo>
                      <a:pt x="528" y="136"/>
                    </a:lnTo>
                    <a:lnTo>
                      <a:pt x="503" y="152"/>
                    </a:lnTo>
                    <a:lnTo>
                      <a:pt x="477" y="168"/>
                    </a:lnTo>
                    <a:lnTo>
                      <a:pt x="477" y="168"/>
                    </a:lnTo>
                    <a:lnTo>
                      <a:pt x="456" y="178"/>
                    </a:lnTo>
                    <a:lnTo>
                      <a:pt x="433" y="188"/>
                    </a:lnTo>
                    <a:lnTo>
                      <a:pt x="412" y="196"/>
                    </a:lnTo>
                    <a:lnTo>
                      <a:pt x="389" y="202"/>
                    </a:lnTo>
                    <a:lnTo>
                      <a:pt x="366" y="207"/>
                    </a:lnTo>
                    <a:lnTo>
                      <a:pt x="344" y="211"/>
                    </a:lnTo>
                    <a:lnTo>
                      <a:pt x="322" y="212"/>
                    </a:lnTo>
                    <a:lnTo>
                      <a:pt x="300" y="214"/>
                    </a:lnTo>
                    <a:lnTo>
                      <a:pt x="300" y="214"/>
                    </a:lnTo>
                    <a:lnTo>
                      <a:pt x="277" y="212"/>
                    </a:lnTo>
                    <a:lnTo>
                      <a:pt x="256" y="211"/>
                    </a:lnTo>
                    <a:lnTo>
                      <a:pt x="234" y="207"/>
                    </a:lnTo>
                    <a:lnTo>
                      <a:pt x="213" y="204"/>
                    </a:lnTo>
                    <a:lnTo>
                      <a:pt x="194" y="197"/>
                    </a:lnTo>
                    <a:lnTo>
                      <a:pt x="172" y="191"/>
                    </a:lnTo>
                    <a:lnTo>
                      <a:pt x="153" y="183"/>
                    </a:lnTo>
                    <a:lnTo>
                      <a:pt x="133" y="175"/>
                    </a:lnTo>
                    <a:lnTo>
                      <a:pt x="114" y="165"/>
                    </a:lnTo>
                    <a:lnTo>
                      <a:pt x="96" y="154"/>
                    </a:lnTo>
                    <a:lnTo>
                      <a:pt x="78" y="140"/>
                    </a:lnTo>
                    <a:lnTo>
                      <a:pt x="60" y="127"/>
                    </a:lnTo>
                    <a:lnTo>
                      <a:pt x="44" y="113"/>
                    </a:lnTo>
                    <a:lnTo>
                      <a:pt x="28" y="98"/>
                    </a:lnTo>
                    <a:lnTo>
                      <a:pt x="13" y="82"/>
                    </a:lnTo>
                    <a:lnTo>
                      <a:pt x="0" y="64"/>
                    </a:lnTo>
                    <a:lnTo>
                      <a:pt x="0" y="64"/>
                    </a:lnTo>
                    <a:lnTo>
                      <a:pt x="13" y="95"/>
                    </a:lnTo>
                    <a:lnTo>
                      <a:pt x="13" y="95"/>
                    </a:lnTo>
                    <a:lnTo>
                      <a:pt x="28" y="118"/>
                    </a:lnTo>
                    <a:lnTo>
                      <a:pt x="42" y="140"/>
                    </a:lnTo>
                    <a:lnTo>
                      <a:pt x="57" y="160"/>
                    </a:lnTo>
                    <a:lnTo>
                      <a:pt x="75" y="180"/>
                    </a:lnTo>
                    <a:lnTo>
                      <a:pt x="93" y="197"/>
                    </a:lnTo>
                    <a:lnTo>
                      <a:pt x="112" y="214"/>
                    </a:lnTo>
                    <a:lnTo>
                      <a:pt x="133" y="230"/>
                    </a:lnTo>
                    <a:lnTo>
                      <a:pt x="155" y="243"/>
                    </a:lnTo>
                    <a:lnTo>
                      <a:pt x="176" y="254"/>
                    </a:lnTo>
                    <a:lnTo>
                      <a:pt x="199" y="266"/>
                    </a:lnTo>
                    <a:lnTo>
                      <a:pt x="223" y="274"/>
                    </a:lnTo>
                    <a:lnTo>
                      <a:pt x="247" y="282"/>
                    </a:lnTo>
                    <a:lnTo>
                      <a:pt x="270" y="287"/>
                    </a:lnTo>
                    <a:lnTo>
                      <a:pt x="296" y="292"/>
                    </a:lnTo>
                    <a:lnTo>
                      <a:pt x="321" y="295"/>
                    </a:lnTo>
                    <a:lnTo>
                      <a:pt x="347" y="295"/>
                    </a:lnTo>
                    <a:lnTo>
                      <a:pt x="347" y="295"/>
                    </a:lnTo>
                    <a:lnTo>
                      <a:pt x="368" y="295"/>
                    </a:lnTo>
                    <a:lnTo>
                      <a:pt x="391" y="294"/>
                    </a:lnTo>
                    <a:lnTo>
                      <a:pt x="412" y="290"/>
                    </a:lnTo>
                    <a:lnTo>
                      <a:pt x="435" y="285"/>
                    </a:lnTo>
                    <a:lnTo>
                      <a:pt x="456" y="279"/>
                    </a:lnTo>
                    <a:lnTo>
                      <a:pt x="477" y="271"/>
                    </a:lnTo>
                    <a:lnTo>
                      <a:pt x="498" y="263"/>
                    </a:lnTo>
                    <a:lnTo>
                      <a:pt x="519" y="253"/>
                    </a:lnTo>
                    <a:lnTo>
                      <a:pt x="519" y="253"/>
                    </a:lnTo>
                    <a:lnTo>
                      <a:pt x="547" y="237"/>
                    </a:lnTo>
                    <a:lnTo>
                      <a:pt x="572" y="220"/>
                    </a:lnTo>
                    <a:lnTo>
                      <a:pt x="594" y="201"/>
                    </a:lnTo>
                    <a:lnTo>
                      <a:pt x="616" y="181"/>
                    </a:lnTo>
                    <a:lnTo>
                      <a:pt x="635" y="160"/>
                    </a:lnTo>
                    <a:lnTo>
                      <a:pt x="653" y="136"/>
                    </a:lnTo>
                    <a:lnTo>
                      <a:pt x="668" y="113"/>
                    </a:lnTo>
                    <a:lnTo>
                      <a:pt x="682" y="87"/>
                    </a:lnTo>
                    <a:lnTo>
                      <a:pt x="793" y="121"/>
                    </a:lnTo>
                    <a:lnTo>
                      <a:pt x="793" y="121"/>
                    </a:lnTo>
                    <a:lnTo>
                      <a:pt x="804" y="123"/>
                    </a:lnTo>
                    <a:lnTo>
                      <a:pt x="804" y="123"/>
                    </a:lnTo>
                    <a:lnTo>
                      <a:pt x="811" y="123"/>
                    </a:lnTo>
                    <a:lnTo>
                      <a:pt x="817" y="121"/>
                    </a:lnTo>
                    <a:lnTo>
                      <a:pt x="824" y="119"/>
                    </a:lnTo>
                    <a:lnTo>
                      <a:pt x="829" y="116"/>
                    </a:lnTo>
                    <a:lnTo>
                      <a:pt x="834" y="111"/>
                    </a:lnTo>
                    <a:lnTo>
                      <a:pt x="839" y="106"/>
                    </a:lnTo>
                    <a:lnTo>
                      <a:pt x="842" y="101"/>
                    </a:lnTo>
                    <a:lnTo>
                      <a:pt x="844" y="95"/>
                    </a:lnTo>
                    <a:lnTo>
                      <a:pt x="852" y="72"/>
                    </a:lnTo>
                    <a:lnTo>
                      <a:pt x="852" y="72"/>
                    </a:lnTo>
                    <a:lnTo>
                      <a:pt x="853" y="64"/>
                    </a:lnTo>
                    <a:lnTo>
                      <a:pt x="853" y="56"/>
                    </a:lnTo>
                    <a:lnTo>
                      <a:pt x="852" y="49"/>
                    </a:lnTo>
                    <a:lnTo>
                      <a:pt x="848" y="41"/>
                    </a:lnTo>
                    <a:lnTo>
                      <a:pt x="844" y="35"/>
                    </a:lnTo>
                    <a:lnTo>
                      <a:pt x="839" y="30"/>
                    </a:lnTo>
                    <a:lnTo>
                      <a:pt x="832" y="25"/>
                    </a:lnTo>
                    <a:lnTo>
                      <a:pt x="824" y="22"/>
                    </a:lnTo>
                    <a:lnTo>
                      <a:pt x="796" y="12"/>
                    </a:lnTo>
                    <a:lnTo>
                      <a:pt x="796" y="12"/>
                    </a:lnTo>
                    <a:lnTo>
                      <a:pt x="790" y="22"/>
                    </a:lnTo>
                    <a:lnTo>
                      <a:pt x="782" y="30"/>
                    </a:lnTo>
                    <a:lnTo>
                      <a:pt x="770" y="33"/>
                    </a:lnTo>
                    <a:lnTo>
                      <a:pt x="760" y="35"/>
                    </a:lnTo>
                    <a:lnTo>
                      <a:pt x="760" y="35"/>
                    </a:lnTo>
                    <a:lnTo>
                      <a:pt x="747" y="33"/>
                    </a:lnTo>
                    <a:lnTo>
                      <a:pt x="63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3520"/>
              <p:cNvSpPr>
                <a:spLocks/>
              </p:cNvSpPr>
              <p:nvPr/>
            </p:nvSpPr>
            <p:spPr bwMode="auto">
              <a:xfrm>
                <a:off x="4946649" y="3633787"/>
                <a:ext cx="60325" cy="176213"/>
              </a:xfrm>
              <a:custGeom>
                <a:avLst/>
                <a:gdLst/>
                <a:ahLst/>
                <a:cxnLst>
                  <a:cxn ang="0">
                    <a:pos x="0" y="0"/>
                  </a:cxn>
                  <a:cxn ang="0">
                    <a:pos x="0" y="0"/>
                  </a:cxn>
                  <a:cxn ang="0">
                    <a:pos x="10" y="25"/>
                  </a:cxn>
                  <a:cxn ang="0">
                    <a:pos x="18" y="51"/>
                  </a:cxn>
                  <a:cxn ang="0">
                    <a:pos x="23" y="77"/>
                  </a:cxn>
                  <a:cxn ang="0">
                    <a:pos x="26" y="103"/>
                  </a:cxn>
                  <a:cxn ang="0">
                    <a:pos x="29" y="129"/>
                  </a:cxn>
                  <a:cxn ang="0">
                    <a:pos x="29" y="155"/>
                  </a:cxn>
                  <a:cxn ang="0">
                    <a:pos x="28" y="181"/>
                  </a:cxn>
                  <a:cxn ang="0">
                    <a:pos x="24" y="205"/>
                  </a:cxn>
                  <a:cxn ang="0">
                    <a:pos x="76" y="222"/>
                  </a:cxn>
                  <a:cxn ang="0">
                    <a:pos x="76" y="222"/>
                  </a:cxn>
                  <a:cxn ang="0">
                    <a:pos x="75" y="201"/>
                  </a:cxn>
                  <a:cxn ang="0">
                    <a:pos x="73" y="179"/>
                  </a:cxn>
                  <a:cxn ang="0">
                    <a:pos x="70" y="157"/>
                  </a:cxn>
                  <a:cxn ang="0">
                    <a:pos x="65" y="135"/>
                  </a:cxn>
                  <a:cxn ang="0">
                    <a:pos x="58" y="114"/>
                  </a:cxn>
                  <a:cxn ang="0">
                    <a:pos x="52" y="93"/>
                  </a:cxn>
                  <a:cxn ang="0">
                    <a:pos x="44" y="72"/>
                  </a:cxn>
                  <a:cxn ang="0">
                    <a:pos x="32" y="52"/>
                  </a:cxn>
                  <a:cxn ang="0">
                    <a:pos x="32" y="52"/>
                  </a:cxn>
                  <a:cxn ang="0">
                    <a:pos x="18" y="25"/>
                  </a:cxn>
                  <a:cxn ang="0">
                    <a:pos x="0" y="0"/>
                  </a:cxn>
                </a:cxnLst>
                <a:rect l="0" t="0" r="r" b="b"/>
                <a:pathLst>
                  <a:path w="76" h="222">
                    <a:moveTo>
                      <a:pt x="0" y="0"/>
                    </a:moveTo>
                    <a:lnTo>
                      <a:pt x="0" y="0"/>
                    </a:lnTo>
                    <a:lnTo>
                      <a:pt x="10" y="25"/>
                    </a:lnTo>
                    <a:lnTo>
                      <a:pt x="18" y="51"/>
                    </a:lnTo>
                    <a:lnTo>
                      <a:pt x="23" y="77"/>
                    </a:lnTo>
                    <a:lnTo>
                      <a:pt x="26" y="103"/>
                    </a:lnTo>
                    <a:lnTo>
                      <a:pt x="29" y="129"/>
                    </a:lnTo>
                    <a:lnTo>
                      <a:pt x="29" y="155"/>
                    </a:lnTo>
                    <a:lnTo>
                      <a:pt x="28" y="181"/>
                    </a:lnTo>
                    <a:lnTo>
                      <a:pt x="24" y="205"/>
                    </a:lnTo>
                    <a:lnTo>
                      <a:pt x="76" y="222"/>
                    </a:lnTo>
                    <a:lnTo>
                      <a:pt x="76" y="222"/>
                    </a:lnTo>
                    <a:lnTo>
                      <a:pt x="75" y="201"/>
                    </a:lnTo>
                    <a:lnTo>
                      <a:pt x="73" y="179"/>
                    </a:lnTo>
                    <a:lnTo>
                      <a:pt x="70" y="157"/>
                    </a:lnTo>
                    <a:lnTo>
                      <a:pt x="65" y="135"/>
                    </a:lnTo>
                    <a:lnTo>
                      <a:pt x="58" y="114"/>
                    </a:lnTo>
                    <a:lnTo>
                      <a:pt x="52" y="93"/>
                    </a:lnTo>
                    <a:lnTo>
                      <a:pt x="44" y="72"/>
                    </a:lnTo>
                    <a:lnTo>
                      <a:pt x="32" y="52"/>
                    </a:lnTo>
                    <a:lnTo>
                      <a:pt x="32" y="52"/>
                    </a:lnTo>
                    <a:lnTo>
                      <a:pt x="18" y="25"/>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3521"/>
              <p:cNvSpPr>
                <a:spLocks/>
              </p:cNvSpPr>
              <p:nvPr/>
            </p:nvSpPr>
            <p:spPr bwMode="auto">
              <a:xfrm>
                <a:off x="4865687" y="3781425"/>
                <a:ext cx="209550" cy="122238"/>
              </a:xfrm>
              <a:custGeom>
                <a:avLst/>
                <a:gdLst/>
                <a:ahLst/>
                <a:cxnLst>
                  <a:cxn ang="0">
                    <a:pos x="29" y="101"/>
                  </a:cxn>
                  <a:cxn ang="0">
                    <a:pos x="29" y="101"/>
                  </a:cxn>
                  <a:cxn ang="0">
                    <a:pos x="21" y="98"/>
                  </a:cxn>
                  <a:cxn ang="0">
                    <a:pos x="15" y="93"/>
                  </a:cxn>
                  <a:cxn ang="0">
                    <a:pos x="10" y="88"/>
                  </a:cxn>
                  <a:cxn ang="0">
                    <a:pos x="5" y="81"/>
                  </a:cxn>
                  <a:cxn ang="0">
                    <a:pos x="1" y="75"/>
                  </a:cxn>
                  <a:cxn ang="0">
                    <a:pos x="0" y="67"/>
                  </a:cxn>
                  <a:cxn ang="0">
                    <a:pos x="0" y="59"/>
                  </a:cxn>
                  <a:cxn ang="0">
                    <a:pos x="1" y="50"/>
                  </a:cxn>
                  <a:cxn ang="0">
                    <a:pos x="3" y="44"/>
                  </a:cxn>
                  <a:cxn ang="0">
                    <a:pos x="3" y="44"/>
                  </a:cxn>
                  <a:cxn ang="0">
                    <a:pos x="6" y="36"/>
                  </a:cxn>
                  <a:cxn ang="0">
                    <a:pos x="11" y="28"/>
                  </a:cxn>
                  <a:cxn ang="0">
                    <a:pos x="18" y="19"/>
                  </a:cxn>
                  <a:cxn ang="0">
                    <a:pos x="26" y="11"/>
                  </a:cxn>
                  <a:cxn ang="0">
                    <a:pos x="34" y="6"/>
                  </a:cxn>
                  <a:cxn ang="0">
                    <a:pos x="42" y="2"/>
                  </a:cxn>
                  <a:cxn ang="0">
                    <a:pos x="50" y="0"/>
                  </a:cxn>
                  <a:cxn ang="0">
                    <a:pos x="58" y="0"/>
                  </a:cxn>
                  <a:cxn ang="0">
                    <a:pos x="234" y="52"/>
                  </a:cxn>
                  <a:cxn ang="0">
                    <a:pos x="234" y="52"/>
                  </a:cxn>
                  <a:cxn ang="0">
                    <a:pos x="241" y="55"/>
                  </a:cxn>
                  <a:cxn ang="0">
                    <a:pos x="249" y="60"/>
                  </a:cxn>
                  <a:cxn ang="0">
                    <a:pos x="254" y="67"/>
                  </a:cxn>
                  <a:cxn ang="0">
                    <a:pos x="259" y="73"/>
                  </a:cxn>
                  <a:cxn ang="0">
                    <a:pos x="262" y="80"/>
                  </a:cxn>
                  <a:cxn ang="0">
                    <a:pos x="264" y="88"/>
                  </a:cxn>
                  <a:cxn ang="0">
                    <a:pos x="264" y="96"/>
                  </a:cxn>
                  <a:cxn ang="0">
                    <a:pos x="262" y="104"/>
                  </a:cxn>
                  <a:cxn ang="0">
                    <a:pos x="256" y="125"/>
                  </a:cxn>
                  <a:cxn ang="0">
                    <a:pos x="256" y="125"/>
                  </a:cxn>
                  <a:cxn ang="0">
                    <a:pos x="252" y="133"/>
                  </a:cxn>
                  <a:cxn ang="0">
                    <a:pos x="247" y="140"/>
                  </a:cxn>
                  <a:cxn ang="0">
                    <a:pos x="243" y="145"/>
                  </a:cxn>
                  <a:cxn ang="0">
                    <a:pos x="236" y="150"/>
                  </a:cxn>
                  <a:cxn ang="0">
                    <a:pos x="228" y="153"/>
                  </a:cxn>
                  <a:cxn ang="0">
                    <a:pos x="220" y="155"/>
                  </a:cxn>
                  <a:cxn ang="0">
                    <a:pos x="212" y="155"/>
                  </a:cxn>
                  <a:cxn ang="0">
                    <a:pos x="203" y="153"/>
                  </a:cxn>
                  <a:cxn ang="0">
                    <a:pos x="29" y="101"/>
                  </a:cxn>
                </a:cxnLst>
                <a:rect l="0" t="0" r="r" b="b"/>
                <a:pathLst>
                  <a:path w="264" h="155">
                    <a:moveTo>
                      <a:pt x="29" y="101"/>
                    </a:moveTo>
                    <a:lnTo>
                      <a:pt x="29" y="101"/>
                    </a:lnTo>
                    <a:lnTo>
                      <a:pt x="21" y="98"/>
                    </a:lnTo>
                    <a:lnTo>
                      <a:pt x="15" y="93"/>
                    </a:lnTo>
                    <a:lnTo>
                      <a:pt x="10" y="88"/>
                    </a:lnTo>
                    <a:lnTo>
                      <a:pt x="5" y="81"/>
                    </a:lnTo>
                    <a:lnTo>
                      <a:pt x="1" y="75"/>
                    </a:lnTo>
                    <a:lnTo>
                      <a:pt x="0" y="67"/>
                    </a:lnTo>
                    <a:lnTo>
                      <a:pt x="0" y="59"/>
                    </a:lnTo>
                    <a:lnTo>
                      <a:pt x="1" y="50"/>
                    </a:lnTo>
                    <a:lnTo>
                      <a:pt x="3" y="44"/>
                    </a:lnTo>
                    <a:lnTo>
                      <a:pt x="3" y="44"/>
                    </a:lnTo>
                    <a:lnTo>
                      <a:pt x="6" y="36"/>
                    </a:lnTo>
                    <a:lnTo>
                      <a:pt x="11" y="28"/>
                    </a:lnTo>
                    <a:lnTo>
                      <a:pt x="18" y="19"/>
                    </a:lnTo>
                    <a:lnTo>
                      <a:pt x="26" y="11"/>
                    </a:lnTo>
                    <a:lnTo>
                      <a:pt x="34" y="6"/>
                    </a:lnTo>
                    <a:lnTo>
                      <a:pt x="42" y="2"/>
                    </a:lnTo>
                    <a:lnTo>
                      <a:pt x="50" y="0"/>
                    </a:lnTo>
                    <a:lnTo>
                      <a:pt x="58" y="0"/>
                    </a:lnTo>
                    <a:lnTo>
                      <a:pt x="234" y="52"/>
                    </a:lnTo>
                    <a:lnTo>
                      <a:pt x="234" y="52"/>
                    </a:lnTo>
                    <a:lnTo>
                      <a:pt x="241" y="55"/>
                    </a:lnTo>
                    <a:lnTo>
                      <a:pt x="249" y="60"/>
                    </a:lnTo>
                    <a:lnTo>
                      <a:pt x="254" y="67"/>
                    </a:lnTo>
                    <a:lnTo>
                      <a:pt x="259" y="73"/>
                    </a:lnTo>
                    <a:lnTo>
                      <a:pt x="262" y="80"/>
                    </a:lnTo>
                    <a:lnTo>
                      <a:pt x="264" y="88"/>
                    </a:lnTo>
                    <a:lnTo>
                      <a:pt x="264" y="96"/>
                    </a:lnTo>
                    <a:lnTo>
                      <a:pt x="262" y="104"/>
                    </a:lnTo>
                    <a:lnTo>
                      <a:pt x="256" y="125"/>
                    </a:lnTo>
                    <a:lnTo>
                      <a:pt x="256" y="125"/>
                    </a:lnTo>
                    <a:lnTo>
                      <a:pt x="252" y="133"/>
                    </a:lnTo>
                    <a:lnTo>
                      <a:pt x="247" y="140"/>
                    </a:lnTo>
                    <a:lnTo>
                      <a:pt x="243" y="145"/>
                    </a:lnTo>
                    <a:lnTo>
                      <a:pt x="236" y="150"/>
                    </a:lnTo>
                    <a:lnTo>
                      <a:pt x="228" y="153"/>
                    </a:lnTo>
                    <a:lnTo>
                      <a:pt x="220" y="155"/>
                    </a:lnTo>
                    <a:lnTo>
                      <a:pt x="212" y="155"/>
                    </a:lnTo>
                    <a:lnTo>
                      <a:pt x="203" y="153"/>
                    </a:lnTo>
                    <a:lnTo>
                      <a:pt x="29" y="101"/>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3522"/>
              <p:cNvSpPr>
                <a:spLocks/>
              </p:cNvSpPr>
              <p:nvPr/>
            </p:nvSpPr>
            <p:spPr bwMode="auto">
              <a:xfrm>
                <a:off x="4865687" y="3781425"/>
                <a:ext cx="209550" cy="122238"/>
              </a:xfrm>
              <a:custGeom>
                <a:avLst/>
                <a:gdLst/>
                <a:ahLst/>
                <a:cxnLst>
                  <a:cxn ang="0">
                    <a:pos x="29" y="101"/>
                  </a:cxn>
                  <a:cxn ang="0">
                    <a:pos x="29" y="101"/>
                  </a:cxn>
                  <a:cxn ang="0">
                    <a:pos x="21" y="98"/>
                  </a:cxn>
                  <a:cxn ang="0">
                    <a:pos x="15" y="93"/>
                  </a:cxn>
                  <a:cxn ang="0">
                    <a:pos x="10" y="88"/>
                  </a:cxn>
                  <a:cxn ang="0">
                    <a:pos x="5" y="81"/>
                  </a:cxn>
                  <a:cxn ang="0">
                    <a:pos x="1" y="75"/>
                  </a:cxn>
                  <a:cxn ang="0">
                    <a:pos x="0" y="67"/>
                  </a:cxn>
                  <a:cxn ang="0">
                    <a:pos x="0" y="59"/>
                  </a:cxn>
                  <a:cxn ang="0">
                    <a:pos x="1" y="50"/>
                  </a:cxn>
                  <a:cxn ang="0">
                    <a:pos x="3" y="44"/>
                  </a:cxn>
                  <a:cxn ang="0">
                    <a:pos x="3" y="44"/>
                  </a:cxn>
                  <a:cxn ang="0">
                    <a:pos x="6" y="36"/>
                  </a:cxn>
                  <a:cxn ang="0">
                    <a:pos x="11" y="28"/>
                  </a:cxn>
                  <a:cxn ang="0">
                    <a:pos x="18" y="19"/>
                  </a:cxn>
                  <a:cxn ang="0">
                    <a:pos x="26" y="11"/>
                  </a:cxn>
                  <a:cxn ang="0">
                    <a:pos x="34" y="6"/>
                  </a:cxn>
                  <a:cxn ang="0">
                    <a:pos x="42" y="2"/>
                  </a:cxn>
                  <a:cxn ang="0">
                    <a:pos x="50" y="0"/>
                  </a:cxn>
                  <a:cxn ang="0">
                    <a:pos x="58" y="0"/>
                  </a:cxn>
                  <a:cxn ang="0">
                    <a:pos x="234" y="52"/>
                  </a:cxn>
                  <a:cxn ang="0">
                    <a:pos x="234" y="52"/>
                  </a:cxn>
                  <a:cxn ang="0">
                    <a:pos x="241" y="55"/>
                  </a:cxn>
                  <a:cxn ang="0">
                    <a:pos x="249" y="60"/>
                  </a:cxn>
                  <a:cxn ang="0">
                    <a:pos x="254" y="67"/>
                  </a:cxn>
                  <a:cxn ang="0">
                    <a:pos x="259" y="73"/>
                  </a:cxn>
                  <a:cxn ang="0">
                    <a:pos x="262" y="80"/>
                  </a:cxn>
                  <a:cxn ang="0">
                    <a:pos x="264" y="88"/>
                  </a:cxn>
                  <a:cxn ang="0">
                    <a:pos x="264" y="96"/>
                  </a:cxn>
                  <a:cxn ang="0">
                    <a:pos x="262" y="104"/>
                  </a:cxn>
                  <a:cxn ang="0">
                    <a:pos x="256" y="125"/>
                  </a:cxn>
                  <a:cxn ang="0">
                    <a:pos x="256" y="125"/>
                  </a:cxn>
                  <a:cxn ang="0">
                    <a:pos x="252" y="133"/>
                  </a:cxn>
                  <a:cxn ang="0">
                    <a:pos x="247" y="140"/>
                  </a:cxn>
                  <a:cxn ang="0">
                    <a:pos x="243" y="145"/>
                  </a:cxn>
                  <a:cxn ang="0">
                    <a:pos x="236" y="150"/>
                  </a:cxn>
                  <a:cxn ang="0">
                    <a:pos x="228" y="153"/>
                  </a:cxn>
                  <a:cxn ang="0">
                    <a:pos x="220" y="155"/>
                  </a:cxn>
                  <a:cxn ang="0">
                    <a:pos x="212" y="155"/>
                  </a:cxn>
                  <a:cxn ang="0">
                    <a:pos x="203" y="153"/>
                  </a:cxn>
                  <a:cxn ang="0">
                    <a:pos x="29" y="101"/>
                  </a:cxn>
                </a:cxnLst>
                <a:rect l="0" t="0" r="r" b="b"/>
                <a:pathLst>
                  <a:path w="264" h="155">
                    <a:moveTo>
                      <a:pt x="29" y="101"/>
                    </a:moveTo>
                    <a:lnTo>
                      <a:pt x="29" y="101"/>
                    </a:lnTo>
                    <a:lnTo>
                      <a:pt x="21" y="98"/>
                    </a:lnTo>
                    <a:lnTo>
                      <a:pt x="15" y="93"/>
                    </a:lnTo>
                    <a:lnTo>
                      <a:pt x="10" y="88"/>
                    </a:lnTo>
                    <a:lnTo>
                      <a:pt x="5" y="81"/>
                    </a:lnTo>
                    <a:lnTo>
                      <a:pt x="1" y="75"/>
                    </a:lnTo>
                    <a:lnTo>
                      <a:pt x="0" y="67"/>
                    </a:lnTo>
                    <a:lnTo>
                      <a:pt x="0" y="59"/>
                    </a:lnTo>
                    <a:lnTo>
                      <a:pt x="1" y="50"/>
                    </a:lnTo>
                    <a:lnTo>
                      <a:pt x="3" y="44"/>
                    </a:lnTo>
                    <a:lnTo>
                      <a:pt x="3" y="44"/>
                    </a:lnTo>
                    <a:lnTo>
                      <a:pt x="6" y="36"/>
                    </a:lnTo>
                    <a:lnTo>
                      <a:pt x="11" y="28"/>
                    </a:lnTo>
                    <a:lnTo>
                      <a:pt x="18" y="19"/>
                    </a:lnTo>
                    <a:lnTo>
                      <a:pt x="26" y="11"/>
                    </a:lnTo>
                    <a:lnTo>
                      <a:pt x="34" y="6"/>
                    </a:lnTo>
                    <a:lnTo>
                      <a:pt x="42" y="2"/>
                    </a:lnTo>
                    <a:lnTo>
                      <a:pt x="50" y="0"/>
                    </a:lnTo>
                    <a:lnTo>
                      <a:pt x="58" y="0"/>
                    </a:lnTo>
                    <a:lnTo>
                      <a:pt x="234" y="52"/>
                    </a:lnTo>
                    <a:lnTo>
                      <a:pt x="234" y="52"/>
                    </a:lnTo>
                    <a:lnTo>
                      <a:pt x="241" y="55"/>
                    </a:lnTo>
                    <a:lnTo>
                      <a:pt x="249" y="60"/>
                    </a:lnTo>
                    <a:lnTo>
                      <a:pt x="254" y="67"/>
                    </a:lnTo>
                    <a:lnTo>
                      <a:pt x="259" y="73"/>
                    </a:lnTo>
                    <a:lnTo>
                      <a:pt x="262" y="80"/>
                    </a:lnTo>
                    <a:lnTo>
                      <a:pt x="264" y="88"/>
                    </a:lnTo>
                    <a:lnTo>
                      <a:pt x="264" y="96"/>
                    </a:lnTo>
                    <a:lnTo>
                      <a:pt x="262" y="104"/>
                    </a:lnTo>
                    <a:lnTo>
                      <a:pt x="256" y="125"/>
                    </a:lnTo>
                    <a:lnTo>
                      <a:pt x="256" y="125"/>
                    </a:lnTo>
                    <a:lnTo>
                      <a:pt x="252" y="133"/>
                    </a:lnTo>
                    <a:lnTo>
                      <a:pt x="247" y="140"/>
                    </a:lnTo>
                    <a:lnTo>
                      <a:pt x="243" y="145"/>
                    </a:lnTo>
                    <a:lnTo>
                      <a:pt x="236" y="150"/>
                    </a:lnTo>
                    <a:lnTo>
                      <a:pt x="228" y="153"/>
                    </a:lnTo>
                    <a:lnTo>
                      <a:pt x="220" y="155"/>
                    </a:lnTo>
                    <a:lnTo>
                      <a:pt x="212" y="155"/>
                    </a:lnTo>
                    <a:lnTo>
                      <a:pt x="203" y="153"/>
                    </a:lnTo>
                    <a:lnTo>
                      <a:pt x="29" y="10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3523"/>
              <p:cNvSpPr>
                <a:spLocks/>
              </p:cNvSpPr>
              <p:nvPr/>
            </p:nvSpPr>
            <p:spPr bwMode="auto">
              <a:xfrm>
                <a:off x="4373562" y="3451225"/>
                <a:ext cx="596900" cy="595313"/>
              </a:xfrm>
              <a:custGeom>
                <a:avLst/>
                <a:gdLst/>
                <a:ahLst/>
                <a:cxnLst>
                  <a:cxn ang="0">
                    <a:pos x="554" y="705"/>
                  </a:cxn>
                  <a:cxn ang="0">
                    <a:pos x="520" y="721"/>
                  </a:cxn>
                  <a:cxn ang="0">
                    <a:pos x="448" y="743"/>
                  </a:cxn>
                  <a:cxn ang="0">
                    <a:pos x="375" y="751"/>
                  </a:cxn>
                  <a:cxn ang="0">
                    <a:pos x="303" y="743"/>
                  </a:cxn>
                  <a:cxn ang="0">
                    <a:pos x="235" y="723"/>
                  </a:cxn>
                  <a:cxn ang="0">
                    <a:pos x="171" y="689"/>
                  </a:cxn>
                  <a:cxn ang="0">
                    <a:pos x="114" y="643"/>
                  </a:cxn>
                  <a:cxn ang="0">
                    <a:pos x="65" y="586"/>
                  </a:cxn>
                  <a:cxn ang="0">
                    <a:pos x="46" y="554"/>
                  </a:cxn>
                  <a:cxn ang="0">
                    <a:pos x="36" y="536"/>
                  </a:cxn>
                  <a:cxn ang="0">
                    <a:pos x="17" y="484"/>
                  </a:cxn>
                  <a:cxn ang="0">
                    <a:pos x="2" y="410"/>
                  </a:cxn>
                  <a:cxn ang="0">
                    <a:pos x="2" y="339"/>
                  </a:cxn>
                  <a:cxn ang="0">
                    <a:pos x="17" y="267"/>
                  </a:cxn>
                  <a:cxn ang="0">
                    <a:pos x="43" y="202"/>
                  </a:cxn>
                  <a:cxn ang="0">
                    <a:pos x="83" y="140"/>
                  </a:cxn>
                  <a:cxn ang="0">
                    <a:pos x="134" y="88"/>
                  </a:cxn>
                  <a:cxn ang="0">
                    <a:pos x="179" y="55"/>
                  </a:cxn>
                  <a:cxn ang="0">
                    <a:pos x="197" y="46"/>
                  </a:cxn>
                  <a:cxn ang="0">
                    <a:pos x="232" y="28"/>
                  </a:cxn>
                  <a:cxn ang="0">
                    <a:pos x="303" y="7"/>
                  </a:cxn>
                  <a:cxn ang="0">
                    <a:pos x="377" y="0"/>
                  </a:cxn>
                  <a:cxn ang="0">
                    <a:pos x="448" y="7"/>
                  </a:cxn>
                  <a:cxn ang="0">
                    <a:pos x="517" y="28"/>
                  </a:cxn>
                  <a:cxn ang="0">
                    <a:pos x="580" y="60"/>
                  </a:cxn>
                  <a:cxn ang="0">
                    <a:pos x="637" y="106"/>
                  </a:cxn>
                  <a:cxn ang="0">
                    <a:pos x="686" y="163"/>
                  </a:cxn>
                  <a:cxn ang="0">
                    <a:pos x="706" y="197"/>
                  </a:cxn>
                  <a:cxn ang="0">
                    <a:pos x="714" y="213"/>
                  </a:cxn>
                  <a:cxn ang="0">
                    <a:pos x="735" y="267"/>
                  </a:cxn>
                  <a:cxn ang="0">
                    <a:pos x="750" y="339"/>
                  </a:cxn>
                  <a:cxn ang="0">
                    <a:pos x="750" y="412"/>
                  </a:cxn>
                  <a:cxn ang="0">
                    <a:pos x="735" y="482"/>
                  </a:cxn>
                  <a:cxn ang="0">
                    <a:pos x="709" y="549"/>
                  </a:cxn>
                  <a:cxn ang="0">
                    <a:pos x="668" y="609"/>
                  </a:cxn>
                  <a:cxn ang="0">
                    <a:pos x="618" y="663"/>
                  </a:cxn>
                  <a:cxn ang="0">
                    <a:pos x="570" y="695"/>
                  </a:cxn>
                </a:cxnLst>
                <a:rect l="0" t="0" r="r" b="b"/>
                <a:pathLst>
                  <a:path w="751" h="751">
                    <a:moveTo>
                      <a:pt x="554" y="705"/>
                    </a:moveTo>
                    <a:lnTo>
                      <a:pt x="554" y="705"/>
                    </a:lnTo>
                    <a:lnTo>
                      <a:pt x="536" y="713"/>
                    </a:lnTo>
                    <a:lnTo>
                      <a:pt x="520" y="721"/>
                    </a:lnTo>
                    <a:lnTo>
                      <a:pt x="484" y="734"/>
                    </a:lnTo>
                    <a:lnTo>
                      <a:pt x="448" y="743"/>
                    </a:lnTo>
                    <a:lnTo>
                      <a:pt x="412" y="749"/>
                    </a:lnTo>
                    <a:lnTo>
                      <a:pt x="375" y="751"/>
                    </a:lnTo>
                    <a:lnTo>
                      <a:pt x="339" y="748"/>
                    </a:lnTo>
                    <a:lnTo>
                      <a:pt x="303" y="743"/>
                    </a:lnTo>
                    <a:lnTo>
                      <a:pt x="269" y="734"/>
                    </a:lnTo>
                    <a:lnTo>
                      <a:pt x="235" y="723"/>
                    </a:lnTo>
                    <a:lnTo>
                      <a:pt x="202" y="707"/>
                    </a:lnTo>
                    <a:lnTo>
                      <a:pt x="171" y="689"/>
                    </a:lnTo>
                    <a:lnTo>
                      <a:pt x="140" y="668"/>
                    </a:lnTo>
                    <a:lnTo>
                      <a:pt x="114" y="643"/>
                    </a:lnTo>
                    <a:lnTo>
                      <a:pt x="88" y="616"/>
                    </a:lnTo>
                    <a:lnTo>
                      <a:pt x="65" y="586"/>
                    </a:lnTo>
                    <a:lnTo>
                      <a:pt x="56" y="570"/>
                    </a:lnTo>
                    <a:lnTo>
                      <a:pt x="46" y="554"/>
                    </a:lnTo>
                    <a:lnTo>
                      <a:pt x="46" y="554"/>
                    </a:lnTo>
                    <a:lnTo>
                      <a:pt x="36" y="536"/>
                    </a:lnTo>
                    <a:lnTo>
                      <a:pt x="30" y="520"/>
                    </a:lnTo>
                    <a:lnTo>
                      <a:pt x="17" y="484"/>
                    </a:lnTo>
                    <a:lnTo>
                      <a:pt x="7" y="448"/>
                    </a:lnTo>
                    <a:lnTo>
                      <a:pt x="2" y="410"/>
                    </a:lnTo>
                    <a:lnTo>
                      <a:pt x="0" y="375"/>
                    </a:lnTo>
                    <a:lnTo>
                      <a:pt x="2" y="339"/>
                    </a:lnTo>
                    <a:lnTo>
                      <a:pt x="7" y="303"/>
                    </a:lnTo>
                    <a:lnTo>
                      <a:pt x="17" y="267"/>
                    </a:lnTo>
                    <a:lnTo>
                      <a:pt x="28" y="235"/>
                    </a:lnTo>
                    <a:lnTo>
                      <a:pt x="43" y="202"/>
                    </a:lnTo>
                    <a:lnTo>
                      <a:pt x="61" y="169"/>
                    </a:lnTo>
                    <a:lnTo>
                      <a:pt x="83" y="140"/>
                    </a:lnTo>
                    <a:lnTo>
                      <a:pt x="106" y="112"/>
                    </a:lnTo>
                    <a:lnTo>
                      <a:pt x="134" y="88"/>
                    </a:lnTo>
                    <a:lnTo>
                      <a:pt x="165" y="65"/>
                    </a:lnTo>
                    <a:lnTo>
                      <a:pt x="179" y="55"/>
                    </a:lnTo>
                    <a:lnTo>
                      <a:pt x="197" y="46"/>
                    </a:lnTo>
                    <a:lnTo>
                      <a:pt x="197" y="46"/>
                    </a:lnTo>
                    <a:lnTo>
                      <a:pt x="214" y="36"/>
                    </a:lnTo>
                    <a:lnTo>
                      <a:pt x="232" y="28"/>
                    </a:lnTo>
                    <a:lnTo>
                      <a:pt x="267" y="16"/>
                    </a:lnTo>
                    <a:lnTo>
                      <a:pt x="303" y="7"/>
                    </a:lnTo>
                    <a:lnTo>
                      <a:pt x="339" y="2"/>
                    </a:lnTo>
                    <a:lnTo>
                      <a:pt x="377" y="0"/>
                    </a:lnTo>
                    <a:lnTo>
                      <a:pt x="412" y="2"/>
                    </a:lnTo>
                    <a:lnTo>
                      <a:pt x="448" y="7"/>
                    </a:lnTo>
                    <a:lnTo>
                      <a:pt x="482" y="15"/>
                    </a:lnTo>
                    <a:lnTo>
                      <a:pt x="517" y="28"/>
                    </a:lnTo>
                    <a:lnTo>
                      <a:pt x="549" y="42"/>
                    </a:lnTo>
                    <a:lnTo>
                      <a:pt x="580" y="60"/>
                    </a:lnTo>
                    <a:lnTo>
                      <a:pt x="609" y="81"/>
                    </a:lnTo>
                    <a:lnTo>
                      <a:pt x="637" y="106"/>
                    </a:lnTo>
                    <a:lnTo>
                      <a:pt x="663" y="134"/>
                    </a:lnTo>
                    <a:lnTo>
                      <a:pt x="686" y="163"/>
                    </a:lnTo>
                    <a:lnTo>
                      <a:pt x="696" y="179"/>
                    </a:lnTo>
                    <a:lnTo>
                      <a:pt x="706" y="197"/>
                    </a:lnTo>
                    <a:lnTo>
                      <a:pt x="706" y="197"/>
                    </a:lnTo>
                    <a:lnTo>
                      <a:pt x="714" y="213"/>
                    </a:lnTo>
                    <a:lnTo>
                      <a:pt x="722" y="231"/>
                    </a:lnTo>
                    <a:lnTo>
                      <a:pt x="735" y="267"/>
                    </a:lnTo>
                    <a:lnTo>
                      <a:pt x="743" y="303"/>
                    </a:lnTo>
                    <a:lnTo>
                      <a:pt x="750" y="339"/>
                    </a:lnTo>
                    <a:lnTo>
                      <a:pt x="751" y="375"/>
                    </a:lnTo>
                    <a:lnTo>
                      <a:pt x="750" y="412"/>
                    </a:lnTo>
                    <a:lnTo>
                      <a:pt x="743" y="446"/>
                    </a:lnTo>
                    <a:lnTo>
                      <a:pt x="735" y="482"/>
                    </a:lnTo>
                    <a:lnTo>
                      <a:pt x="723" y="516"/>
                    </a:lnTo>
                    <a:lnTo>
                      <a:pt x="709" y="549"/>
                    </a:lnTo>
                    <a:lnTo>
                      <a:pt x="689" y="580"/>
                    </a:lnTo>
                    <a:lnTo>
                      <a:pt x="668" y="609"/>
                    </a:lnTo>
                    <a:lnTo>
                      <a:pt x="644" y="637"/>
                    </a:lnTo>
                    <a:lnTo>
                      <a:pt x="618" y="663"/>
                    </a:lnTo>
                    <a:lnTo>
                      <a:pt x="587" y="686"/>
                    </a:lnTo>
                    <a:lnTo>
                      <a:pt x="570" y="695"/>
                    </a:lnTo>
                    <a:lnTo>
                      <a:pt x="554" y="705"/>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3524"/>
              <p:cNvSpPr>
                <a:spLocks/>
              </p:cNvSpPr>
              <p:nvPr/>
            </p:nvSpPr>
            <p:spPr bwMode="auto">
              <a:xfrm>
                <a:off x="4373562" y="3451225"/>
                <a:ext cx="596900" cy="595313"/>
              </a:xfrm>
              <a:custGeom>
                <a:avLst/>
                <a:gdLst/>
                <a:ahLst/>
                <a:cxnLst>
                  <a:cxn ang="0">
                    <a:pos x="554" y="705"/>
                  </a:cxn>
                  <a:cxn ang="0">
                    <a:pos x="520" y="721"/>
                  </a:cxn>
                  <a:cxn ang="0">
                    <a:pos x="448" y="743"/>
                  </a:cxn>
                  <a:cxn ang="0">
                    <a:pos x="375" y="751"/>
                  </a:cxn>
                  <a:cxn ang="0">
                    <a:pos x="303" y="743"/>
                  </a:cxn>
                  <a:cxn ang="0">
                    <a:pos x="235" y="723"/>
                  </a:cxn>
                  <a:cxn ang="0">
                    <a:pos x="171" y="689"/>
                  </a:cxn>
                  <a:cxn ang="0">
                    <a:pos x="114" y="643"/>
                  </a:cxn>
                  <a:cxn ang="0">
                    <a:pos x="65" y="586"/>
                  </a:cxn>
                  <a:cxn ang="0">
                    <a:pos x="46" y="554"/>
                  </a:cxn>
                  <a:cxn ang="0">
                    <a:pos x="36" y="536"/>
                  </a:cxn>
                  <a:cxn ang="0">
                    <a:pos x="17" y="484"/>
                  </a:cxn>
                  <a:cxn ang="0">
                    <a:pos x="2" y="410"/>
                  </a:cxn>
                  <a:cxn ang="0">
                    <a:pos x="2" y="339"/>
                  </a:cxn>
                  <a:cxn ang="0">
                    <a:pos x="17" y="267"/>
                  </a:cxn>
                  <a:cxn ang="0">
                    <a:pos x="43" y="202"/>
                  </a:cxn>
                  <a:cxn ang="0">
                    <a:pos x="83" y="140"/>
                  </a:cxn>
                  <a:cxn ang="0">
                    <a:pos x="134" y="88"/>
                  </a:cxn>
                  <a:cxn ang="0">
                    <a:pos x="179" y="55"/>
                  </a:cxn>
                  <a:cxn ang="0">
                    <a:pos x="197" y="46"/>
                  </a:cxn>
                  <a:cxn ang="0">
                    <a:pos x="232" y="28"/>
                  </a:cxn>
                  <a:cxn ang="0">
                    <a:pos x="303" y="7"/>
                  </a:cxn>
                  <a:cxn ang="0">
                    <a:pos x="377" y="0"/>
                  </a:cxn>
                  <a:cxn ang="0">
                    <a:pos x="448" y="7"/>
                  </a:cxn>
                  <a:cxn ang="0">
                    <a:pos x="517" y="28"/>
                  </a:cxn>
                  <a:cxn ang="0">
                    <a:pos x="580" y="60"/>
                  </a:cxn>
                  <a:cxn ang="0">
                    <a:pos x="637" y="106"/>
                  </a:cxn>
                  <a:cxn ang="0">
                    <a:pos x="686" y="163"/>
                  </a:cxn>
                  <a:cxn ang="0">
                    <a:pos x="706" y="197"/>
                  </a:cxn>
                  <a:cxn ang="0">
                    <a:pos x="714" y="213"/>
                  </a:cxn>
                  <a:cxn ang="0">
                    <a:pos x="735" y="267"/>
                  </a:cxn>
                  <a:cxn ang="0">
                    <a:pos x="750" y="339"/>
                  </a:cxn>
                  <a:cxn ang="0">
                    <a:pos x="750" y="412"/>
                  </a:cxn>
                  <a:cxn ang="0">
                    <a:pos x="735" y="482"/>
                  </a:cxn>
                  <a:cxn ang="0">
                    <a:pos x="709" y="549"/>
                  </a:cxn>
                  <a:cxn ang="0">
                    <a:pos x="668" y="609"/>
                  </a:cxn>
                  <a:cxn ang="0">
                    <a:pos x="618" y="663"/>
                  </a:cxn>
                  <a:cxn ang="0">
                    <a:pos x="570" y="695"/>
                  </a:cxn>
                </a:cxnLst>
                <a:rect l="0" t="0" r="r" b="b"/>
                <a:pathLst>
                  <a:path w="751" h="751">
                    <a:moveTo>
                      <a:pt x="554" y="705"/>
                    </a:moveTo>
                    <a:lnTo>
                      <a:pt x="554" y="705"/>
                    </a:lnTo>
                    <a:lnTo>
                      <a:pt x="536" y="713"/>
                    </a:lnTo>
                    <a:lnTo>
                      <a:pt x="520" y="721"/>
                    </a:lnTo>
                    <a:lnTo>
                      <a:pt x="484" y="734"/>
                    </a:lnTo>
                    <a:lnTo>
                      <a:pt x="448" y="743"/>
                    </a:lnTo>
                    <a:lnTo>
                      <a:pt x="412" y="749"/>
                    </a:lnTo>
                    <a:lnTo>
                      <a:pt x="375" y="751"/>
                    </a:lnTo>
                    <a:lnTo>
                      <a:pt x="339" y="748"/>
                    </a:lnTo>
                    <a:lnTo>
                      <a:pt x="303" y="743"/>
                    </a:lnTo>
                    <a:lnTo>
                      <a:pt x="269" y="734"/>
                    </a:lnTo>
                    <a:lnTo>
                      <a:pt x="235" y="723"/>
                    </a:lnTo>
                    <a:lnTo>
                      <a:pt x="202" y="707"/>
                    </a:lnTo>
                    <a:lnTo>
                      <a:pt x="171" y="689"/>
                    </a:lnTo>
                    <a:lnTo>
                      <a:pt x="140" y="668"/>
                    </a:lnTo>
                    <a:lnTo>
                      <a:pt x="114" y="643"/>
                    </a:lnTo>
                    <a:lnTo>
                      <a:pt x="88" y="616"/>
                    </a:lnTo>
                    <a:lnTo>
                      <a:pt x="65" y="586"/>
                    </a:lnTo>
                    <a:lnTo>
                      <a:pt x="56" y="570"/>
                    </a:lnTo>
                    <a:lnTo>
                      <a:pt x="46" y="554"/>
                    </a:lnTo>
                    <a:lnTo>
                      <a:pt x="46" y="554"/>
                    </a:lnTo>
                    <a:lnTo>
                      <a:pt x="36" y="536"/>
                    </a:lnTo>
                    <a:lnTo>
                      <a:pt x="30" y="520"/>
                    </a:lnTo>
                    <a:lnTo>
                      <a:pt x="17" y="484"/>
                    </a:lnTo>
                    <a:lnTo>
                      <a:pt x="7" y="448"/>
                    </a:lnTo>
                    <a:lnTo>
                      <a:pt x="2" y="410"/>
                    </a:lnTo>
                    <a:lnTo>
                      <a:pt x="0" y="375"/>
                    </a:lnTo>
                    <a:lnTo>
                      <a:pt x="2" y="339"/>
                    </a:lnTo>
                    <a:lnTo>
                      <a:pt x="7" y="303"/>
                    </a:lnTo>
                    <a:lnTo>
                      <a:pt x="17" y="267"/>
                    </a:lnTo>
                    <a:lnTo>
                      <a:pt x="28" y="235"/>
                    </a:lnTo>
                    <a:lnTo>
                      <a:pt x="43" y="202"/>
                    </a:lnTo>
                    <a:lnTo>
                      <a:pt x="61" y="169"/>
                    </a:lnTo>
                    <a:lnTo>
                      <a:pt x="83" y="140"/>
                    </a:lnTo>
                    <a:lnTo>
                      <a:pt x="106" y="112"/>
                    </a:lnTo>
                    <a:lnTo>
                      <a:pt x="134" y="88"/>
                    </a:lnTo>
                    <a:lnTo>
                      <a:pt x="165" y="65"/>
                    </a:lnTo>
                    <a:lnTo>
                      <a:pt x="179" y="55"/>
                    </a:lnTo>
                    <a:lnTo>
                      <a:pt x="197" y="46"/>
                    </a:lnTo>
                    <a:lnTo>
                      <a:pt x="197" y="46"/>
                    </a:lnTo>
                    <a:lnTo>
                      <a:pt x="214" y="36"/>
                    </a:lnTo>
                    <a:lnTo>
                      <a:pt x="232" y="28"/>
                    </a:lnTo>
                    <a:lnTo>
                      <a:pt x="267" y="16"/>
                    </a:lnTo>
                    <a:lnTo>
                      <a:pt x="303" y="7"/>
                    </a:lnTo>
                    <a:lnTo>
                      <a:pt x="339" y="2"/>
                    </a:lnTo>
                    <a:lnTo>
                      <a:pt x="377" y="0"/>
                    </a:lnTo>
                    <a:lnTo>
                      <a:pt x="412" y="2"/>
                    </a:lnTo>
                    <a:lnTo>
                      <a:pt x="448" y="7"/>
                    </a:lnTo>
                    <a:lnTo>
                      <a:pt x="482" y="15"/>
                    </a:lnTo>
                    <a:lnTo>
                      <a:pt x="517" y="28"/>
                    </a:lnTo>
                    <a:lnTo>
                      <a:pt x="549" y="42"/>
                    </a:lnTo>
                    <a:lnTo>
                      <a:pt x="580" y="60"/>
                    </a:lnTo>
                    <a:lnTo>
                      <a:pt x="609" y="81"/>
                    </a:lnTo>
                    <a:lnTo>
                      <a:pt x="637" y="106"/>
                    </a:lnTo>
                    <a:lnTo>
                      <a:pt x="663" y="134"/>
                    </a:lnTo>
                    <a:lnTo>
                      <a:pt x="686" y="163"/>
                    </a:lnTo>
                    <a:lnTo>
                      <a:pt x="696" y="179"/>
                    </a:lnTo>
                    <a:lnTo>
                      <a:pt x="706" y="197"/>
                    </a:lnTo>
                    <a:lnTo>
                      <a:pt x="706" y="197"/>
                    </a:lnTo>
                    <a:lnTo>
                      <a:pt x="714" y="213"/>
                    </a:lnTo>
                    <a:lnTo>
                      <a:pt x="722" y="231"/>
                    </a:lnTo>
                    <a:lnTo>
                      <a:pt x="735" y="267"/>
                    </a:lnTo>
                    <a:lnTo>
                      <a:pt x="743" y="303"/>
                    </a:lnTo>
                    <a:lnTo>
                      <a:pt x="750" y="339"/>
                    </a:lnTo>
                    <a:lnTo>
                      <a:pt x="751" y="375"/>
                    </a:lnTo>
                    <a:lnTo>
                      <a:pt x="750" y="412"/>
                    </a:lnTo>
                    <a:lnTo>
                      <a:pt x="743" y="446"/>
                    </a:lnTo>
                    <a:lnTo>
                      <a:pt x="735" y="482"/>
                    </a:lnTo>
                    <a:lnTo>
                      <a:pt x="723" y="516"/>
                    </a:lnTo>
                    <a:lnTo>
                      <a:pt x="709" y="549"/>
                    </a:lnTo>
                    <a:lnTo>
                      <a:pt x="689" y="580"/>
                    </a:lnTo>
                    <a:lnTo>
                      <a:pt x="668" y="609"/>
                    </a:lnTo>
                    <a:lnTo>
                      <a:pt x="644" y="637"/>
                    </a:lnTo>
                    <a:lnTo>
                      <a:pt x="618" y="663"/>
                    </a:lnTo>
                    <a:lnTo>
                      <a:pt x="587" y="686"/>
                    </a:lnTo>
                    <a:lnTo>
                      <a:pt x="570" y="695"/>
                    </a:lnTo>
                    <a:lnTo>
                      <a:pt x="554" y="70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3525"/>
              <p:cNvSpPr>
                <a:spLocks/>
              </p:cNvSpPr>
              <p:nvPr/>
            </p:nvSpPr>
            <p:spPr bwMode="auto">
              <a:xfrm>
                <a:off x="4440237" y="3516312"/>
                <a:ext cx="463550" cy="463550"/>
              </a:xfrm>
              <a:custGeom>
                <a:avLst/>
                <a:gdLst/>
                <a:ahLst/>
                <a:cxnLst>
                  <a:cxn ang="0">
                    <a:pos x="432" y="549"/>
                  </a:cxn>
                  <a:cxn ang="0">
                    <a:pos x="377" y="572"/>
                  </a:cxn>
                  <a:cxn ang="0">
                    <a:pos x="321" y="583"/>
                  </a:cxn>
                  <a:cxn ang="0">
                    <a:pos x="264" y="583"/>
                  </a:cxn>
                  <a:cxn ang="0">
                    <a:pos x="209" y="572"/>
                  </a:cxn>
                  <a:cxn ang="0">
                    <a:pos x="157" y="551"/>
                  </a:cxn>
                  <a:cxn ang="0">
                    <a:pos x="109" y="520"/>
                  </a:cxn>
                  <a:cxn ang="0">
                    <a:pos x="69" y="480"/>
                  </a:cxn>
                  <a:cxn ang="0">
                    <a:pos x="36" y="432"/>
                  </a:cxn>
                  <a:cxn ang="0">
                    <a:pos x="23" y="404"/>
                  </a:cxn>
                  <a:cxn ang="0">
                    <a:pos x="5" y="349"/>
                  </a:cxn>
                  <a:cxn ang="0">
                    <a:pos x="0" y="292"/>
                  </a:cxn>
                  <a:cxn ang="0">
                    <a:pos x="5" y="236"/>
                  </a:cxn>
                  <a:cxn ang="0">
                    <a:pos x="22" y="182"/>
                  </a:cxn>
                  <a:cxn ang="0">
                    <a:pos x="48" y="132"/>
                  </a:cxn>
                  <a:cxn ang="0">
                    <a:pos x="83" y="88"/>
                  </a:cxn>
                  <a:cxn ang="0">
                    <a:pos x="127" y="51"/>
                  </a:cxn>
                  <a:cxn ang="0">
                    <a:pos x="153" y="34"/>
                  </a:cxn>
                  <a:cxn ang="0">
                    <a:pos x="209" y="11"/>
                  </a:cxn>
                  <a:cxn ang="0">
                    <a:pos x="264" y="2"/>
                  </a:cxn>
                  <a:cxn ang="0">
                    <a:pos x="321" y="2"/>
                  </a:cxn>
                  <a:cxn ang="0">
                    <a:pos x="377" y="11"/>
                  </a:cxn>
                  <a:cxn ang="0">
                    <a:pos x="429" y="33"/>
                  </a:cxn>
                  <a:cxn ang="0">
                    <a:pos x="476" y="64"/>
                  </a:cxn>
                  <a:cxn ang="0">
                    <a:pos x="517" y="104"/>
                  </a:cxn>
                  <a:cxn ang="0">
                    <a:pos x="549" y="153"/>
                  </a:cxn>
                  <a:cxn ang="0">
                    <a:pos x="562" y="179"/>
                  </a:cxn>
                  <a:cxn ang="0">
                    <a:pos x="580" y="236"/>
                  </a:cxn>
                  <a:cxn ang="0">
                    <a:pos x="585" y="292"/>
                  </a:cxn>
                  <a:cxn ang="0">
                    <a:pos x="580" y="349"/>
                  </a:cxn>
                  <a:cxn ang="0">
                    <a:pos x="564" y="402"/>
                  </a:cxn>
                  <a:cxn ang="0">
                    <a:pos x="538" y="451"/>
                  </a:cxn>
                  <a:cxn ang="0">
                    <a:pos x="502" y="497"/>
                  </a:cxn>
                  <a:cxn ang="0">
                    <a:pos x="458" y="533"/>
                  </a:cxn>
                </a:cxnLst>
                <a:rect l="0" t="0" r="r" b="b"/>
                <a:pathLst>
                  <a:path w="585" h="585">
                    <a:moveTo>
                      <a:pt x="432" y="549"/>
                    </a:moveTo>
                    <a:lnTo>
                      <a:pt x="432" y="549"/>
                    </a:lnTo>
                    <a:lnTo>
                      <a:pt x="404" y="562"/>
                    </a:lnTo>
                    <a:lnTo>
                      <a:pt x="377" y="572"/>
                    </a:lnTo>
                    <a:lnTo>
                      <a:pt x="349" y="578"/>
                    </a:lnTo>
                    <a:lnTo>
                      <a:pt x="321" y="583"/>
                    </a:lnTo>
                    <a:lnTo>
                      <a:pt x="292" y="585"/>
                    </a:lnTo>
                    <a:lnTo>
                      <a:pt x="264" y="583"/>
                    </a:lnTo>
                    <a:lnTo>
                      <a:pt x="237" y="578"/>
                    </a:lnTo>
                    <a:lnTo>
                      <a:pt x="209" y="572"/>
                    </a:lnTo>
                    <a:lnTo>
                      <a:pt x="183" y="564"/>
                    </a:lnTo>
                    <a:lnTo>
                      <a:pt x="157" y="551"/>
                    </a:lnTo>
                    <a:lnTo>
                      <a:pt x="132" y="537"/>
                    </a:lnTo>
                    <a:lnTo>
                      <a:pt x="109" y="520"/>
                    </a:lnTo>
                    <a:lnTo>
                      <a:pt x="88" y="502"/>
                    </a:lnTo>
                    <a:lnTo>
                      <a:pt x="69" y="480"/>
                    </a:lnTo>
                    <a:lnTo>
                      <a:pt x="51" y="456"/>
                    </a:lnTo>
                    <a:lnTo>
                      <a:pt x="36" y="432"/>
                    </a:lnTo>
                    <a:lnTo>
                      <a:pt x="36" y="432"/>
                    </a:lnTo>
                    <a:lnTo>
                      <a:pt x="23" y="404"/>
                    </a:lnTo>
                    <a:lnTo>
                      <a:pt x="13" y="376"/>
                    </a:lnTo>
                    <a:lnTo>
                      <a:pt x="5" y="349"/>
                    </a:lnTo>
                    <a:lnTo>
                      <a:pt x="2" y="319"/>
                    </a:lnTo>
                    <a:lnTo>
                      <a:pt x="0" y="292"/>
                    </a:lnTo>
                    <a:lnTo>
                      <a:pt x="2" y="264"/>
                    </a:lnTo>
                    <a:lnTo>
                      <a:pt x="5" y="236"/>
                    </a:lnTo>
                    <a:lnTo>
                      <a:pt x="12" y="209"/>
                    </a:lnTo>
                    <a:lnTo>
                      <a:pt x="22" y="182"/>
                    </a:lnTo>
                    <a:lnTo>
                      <a:pt x="33" y="156"/>
                    </a:lnTo>
                    <a:lnTo>
                      <a:pt x="48" y="132"/>
                    </a:lnTo>
                    <a:lnTo>
                      <a:pt x="64" y="109"/>
                    </a:lnTo>
                    <a:lnTo>
                      <a:pt x="83" y="88"/>
                    </a:lnTo>
                    <a:lnTo>
                      <a:pt x="105" y="68"/>
                    </a:lnTo>
                    <a:lnTo>
                      <a:pt x="127" y="51"/>
                    </a:lnTo>
                    <a:lnTo>
                      <a:pt x="153" y="34"/>
                    </a:lnTo>
                    <a:lnTo>
                      <a:pt x="153" y="34"/>
                    </a:lnTo>
                    <a:lnTo>
                      <a:pt x="181" y="21"/>
                    </a:lnTo>
                    <a:lnTo>
                      <a:pt x="209" y="11"/>
                    </a:lnTo>
                    <a:lnTo>
                      <a:pt x="237" y="5"/>
                    </a:lnTo>
                    <a:lnTo>
                      <a:pt x="264" y="2"/>
                    </a:lnTo>
                    <a:lnTo>
                      <a:pt x="294" y="0"/>
                    </a:lnTo>
                    <a:lnTo>
                      <a:pt x="321" y="2"/>
                    </a:lnTo>
                    <a:lnTo>
                      <a:pt x="349" y="5"/>
                    </a:lnTo>
                    <a:lnTo>
                      <a:pt x="377" y="11"/>
                    </a:lnTo>
                    <a:lnTo>
                      <a:pt x="403" y="21"/>
                    </a:lnTo>
                    <a:lnTo>
                      <a:pt x="429" y="33"/>
                    </a:lnTo>
                    <a:lnTo>
                      <a:pt x="452" y="47"/>
                    </a:lnTo>
                    <a:lnTo>
                      <a:pt x="476" y="64"/>
                    </a:lnTo>
                    <a:lnTo>
                      <a:pt x="497" y="83"/>
                    </a:lnTo>
                    <a:lnTo>
                      <a:pt x="517" y="104"/>
                    </a:lnTo>
                    <a:lnTo>
                      <a:pt x="535" y="127"/>
                    </a:lnTo>
                    <a:lnTo>
                      <a:pt x="549" y="153"/>
                    </a:lnTo>
                    <a:lnTo>
                      <a:pt x="549" y="153"/>
                    </a:lnTo>
                    <a:lnTo>
                      <a:pt x="562" y="179"/>
                    </a:lnTo>
                    <a:lnTo>
                      <a:pt x="572" y="207"/>
                    </a:lnTo>
                    <a:lnTo>
                      <a:pt x="580" y="236"/>
                    </a:lnTo>
                    <a:lnTo>
                      <a:pt x="583" y="264"/>
                    </a:lnTo>
                    <a:lnTo>
                      <a:pt x="585" y="292"/>
                    </a:lnTo>
                    <a:lnTo>
                      <a:pt x="583" y="321"/>
                    </a:lnTo>
                    <a:lnTo>
                      <a:pt x="580" y="349"/>
                    </a:lnTo>
                    <a:lnTo>
                      <a:pt x="572" y="375"/>
                    </a:lnTo>
                    <a:lnTo>
                      <a:pt x="564" y="402"/>
                    </a:lnTo>
                    <a:lnTo>
                      <a:pt x="551" y="427"/>
                    </a:lnTo>
                    <a:lnTo>
                      <a:pt x="538" y="451"/>
                    </a:lnTo>
                    <a:lnTo>
                      <a:pt x="522" y="474"/>
                    </a:lnTo>
                    <a:lnTo>
                      <a:pt x="502" y="497"/>
                    </a:lnTo>
                    <a:lnTo>
                      <a:pt x="481" y="516"/>
                    </a:lnTo>
                    <a:lnTo>
                      <a:pt x="458" y="533"/>
                    </a:lnTo>
                    <a:lnTo>
                      <a:pt x="432" y="549"/>
                    </a:lnTo>
                    <a:close/>
                  </a:path>
                </a:pathLst>
              </a:custGeom>
              <a:solidFill>
                <a:srgbClr val="C69C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3526"/>
              <p:cNvSpPr>
                <a:spLocks/>
              </p:cNvSpPr>
              <p:nvPr/>
            </p:nvSpPr>
            <p:spPr bwMode="auto">
              <a:xfrm>
                <a:off x="4440237" y="3516312"/>
                <a:ext cx="463550" cy="463550"/>
              </a:xfrm>
              <a:custGeom>
                <a:avLst/>
                <a:gdLst/>
                <a:ahLst/>
                <a:cxnLst>
                  <a:cxn ang="0">
                    <a:pos x="432" y="549"/>
                  </a:cxn>
                  <a:cxn ang="0">
                    <a:pos x="377" y="572"/>
                  </a:cxn>
                  <a:cxn ang="0">
                    <a:pos x="321" y="583"/>
                  </a:cxn>
                  <a:cxn ang="0">
                    <a:pos x="264" y="583"/>
                  </a:cxn>
                  <a:cxn ang="0">
                    <a:pos x="209" y="572"/>
                  </a:cxn>
                  <a:cxn ang="0">
                    <a:pos x="157" y="551"/>
                  </a:cxn>
                  <a:cxn ang="0">
                    <a:pos x="109" y="520"/>
                  </a:cxn>
                  <a:cxn ang="0">
                    <a:pos x="69" y="480"/>
                  </a:cxn>
                  <a:cxn ang="0">
                    <a:pos x="36" y="432"/>
                  </a:cxn>
                  <a:cxn ang="0">
                    <a:pos x="23" y="404"/>
                  </a:cxn>
                  <a:cxn ang="0">
                    <a:pos x="5" y="349"/>
                  </a:cxn>
                  <a:cxn ang="0">
                    <a:pos x="0" y="292"/>
                  </a:cxn>
                  <a:cxn ang="0">
                    <a:pos x="5" y="236"/>
                  </a:cxn>
                  <a:cxn ang="0">
                    <a:pos x="22" y="182"/>
                  </a:cxn>
                  <a:cxn ang="0">
                    <a:pos x="48" y="132"/>
                  </a:cxn>
                  <a:cxn ang="0">
                    <a:pos x="83" y="88"/>
                  </a:cxn>
                  <a:cxn ang="0">
                    <a:pos x="127" y="51"/>
                  </a:cxn>
                  <a:cxn ang="0">
                    <a:pos x="153" y="34"/>
                  </a:cxn>
                  <a:cxn ang="0">
                    <a:pos x="209" y="11"/>
                  </a:cxn>
                  <a:cxn ang="0">
                    <a:pos x="264" y="2"/>
                  </a:cxn>
                  <a:cxn ang="0">
                    <a:pos x="321" y="2"/>
                  </a:cxn>
                  <a:cxn ang="0">
                    <a:pos x="377" y="11"/>
                  </a:cxn>
                  <a:cxn ang="0">
                    <a:pos x="429" y="33"/>
                  </a:cxn>
                  <a:cxn ang="0">
                    <a:pos x="476" y="64"/>
                  </a:cxn>
                  <a:cxn ang="0">
                    <a:pos x="517" y="104"/>
                  </a:cxn>
                  <a:cxn ang="0">
                    <a:pos x="549" y="153"/>
                  </a:cxn>
                  <a:cxn ang="0">
                    <a:pos x="562" y="179"/>
                  </a:cxn>
                  <a:cxn ang="0">
                    <a:pos x="580" y="236"/>
                  </a:cxn>
                  <a:cxn ang="0">
                    <a:pos x="585" y="292"/>
                  </a:cxn>
                  <a:cxn ang="0">
                    <a:pos x="580" y="349"/>
                  </a:cxn>
                  <a:cxn ang="0">
                    <a:pos x="564" y="402"/>
                  </a:cxn>
                  <a:cxn ang="0">
                    <a:pos x="538" y="451"/>
                  </a:cxn>
                  <a:cxn ang="0">
                    <a:pos x="502" y="497"/>
                  </a:cxn>
                  <a:cxn ang="0">
                    <a:pos x="458" y="533"/>
                  </a:cxn>
                </a:cxnLst>
                <a:rect l="0" t="0" r="r" b="b"/>
                <a:pathLst>
                  <a:path w="585" h="585">
                    <a:moveTo>
                      <a:pt x="432" y="549"/>
                    </a:moveTo>
                    <a:lnTo>
                      <a:pt x="432" y="549"/>
                    </a:lnTo>
                    <a:lnTo>
                      <a:pt x="404" y="562"/>
                    </a:lnTo>
                    <a:lnTo>
                      <a:pt x="377" y="572"/>
                    </a:lnTo>
                    <a:lnTo>
                      <a:pt x="349" y="578"/>
                    </a:lnTo>
                    <a:lnTo>
                      <a:pt x="321" y="583"/>
                    </a:lnTo>
                    <a:lnTo>
                      <a:pt x="292" y="585"/>
                    </a:lnTo>
                    <a:lnTo>
                      <a:pt x="264" y="583"/>
                    </a:lnTo>
                    <a:lnTo>
                      <a:pt x="237" y="578"/>
                    </a:lnTo>
                    <a:lnTo>
                      <a:pt x="209" y="572"/>
                    </a:lnTo>
                    <a:lnTo>
                      <a:pt x="183" y="564"/>
                    </a:lnTo>
                    <a:lnTo>
                      <a:pt x="157" y="551"/>
                    </a:lnTo>
                    <a:lnTo>
                      <a:pt x="132" y="537"/>
                    </a:lnTo>
                    <a:lnTo>
                      <a:pt x="109" y="520"/>
                    </a:lnTo>
                    <a:lnTo>
                      <a:pt x="88" y="502"/>
                    </a:lnTo>
                    <a:lnTo>
                      <a:pt x="69" y="480"/>
                    </a:lnTo>
                    <a:lnTo>
                      <a:pt x="51" y="456"/>
                    </a:lnTo>
                    <a:lnTo>
                      <a:pt x="36" y="432"/>
                    </a:lnTo>
                    <a:lnTo>
                      <a:pt x="36" y="432"/>
                    </a:lnTo>
                    <a:lnTo>
                      <a:pt x="23" y="404"/>
                    </a:lnTo>
                    <a:lnTo>
                      <a:pt x="13" y="376"/>
                    </a:lnTo>
                    <a:lnTo>
                      <a:pt x="5" y="349"/>
                    </a:lnTo>
                    <a:lnTo>
                      <a:pt x="2" y="319"/>
                    </a:lnTo>
                    <a:lnTo>
                      <a:pt x="0" y="292"/>
                    </a:lnTo>
                    <a:lnTo>
                      <a:pt x="2" y="264"/>
                    </a:lnTo>
                    <a:lnTo>
                      <a:pt x="5" y="236"/>
                    </a:lnTo>
                    <a:lnTo>
                      <a:pt x="12" y="209"/>
                    </a:lnTo>
                    <a:lnTo>
                      <a:pt x="22" y="182"/>
                    </a:lnTo>
                    <a:lnTo>
                      <a:pt x="33" y="156"/>
                    </a:lnTo>
                    <a:lnTo>
                      <a:pt x="48" y="132"/>
                    </a:lnTo>
                    <a:lnTo>
                      <a:pt x="64" y="109"/>
                    </a:lnTo>
                    <a:lnTo>
                      <a:pt x="83" y="88"/>
                    </a:lnTo>
                    <a:lnTo>
                      <a:pt x="105" y="68"/>
                    </a:lnTo>
                    <a:lnTo>
                      <a:pt x="127" y="51"/>
                    </a:lnTo>
                    <a:lnTo>
                      <a:pt x="153" y="34"/>
                    </a:lnTo>
                    <a:lnTo>
                      <a:pt x="153" y="34"/>
                    </a:lnTo>
                    <a:lnTo>
                      <a:pt x="181" y="21"/>
                    </a:lnTo>
                    <a:lnTo>
                      <a:pt x="209" y="11"/>
                    </a:lnTo>
                    <a:lnTo>
                      <a:pt x="237" y="5"/>
                    </a:lnTo>
                    <a:lnTo>
                      <a:pt x="264" y="2"/>
                    </a:lnTo>
                    <a:lnTo>
                      <a:pt x="294" y="0"/>
                    </a:lnTo>
                    <a:lnTo>
                      <a:pt x="321" y="2"/>
                    </a:lnTo>
                    <a:lnTo>
                      <a:pt x="349" y="5"/>
                    </a:lnTo>
                    <a:lnTo>
                      <a:pt x="377" y="11"/>
                    </a:lnTo>
                    <a:lnTo>
                      <a:pt x="403" y="21"/>
                    </a:lnTo>
                    <a:lnTo>
                      <a:pt x="429" y="33"/>
                    </a:lnTo>
                    <a:lnTo>
                      <a:pt x="452" y="47"/>
                    </a:lnTo>
                    <a:lnTo>
                      <a:pt x="476" y="64"/>
                    </a:lnTo>
                    <a:lnTo>
                      <a:pt x="497" y="83"/>
                    </a:lnTo>
                    <a:lnTo>
                      <a:pt x="517" y="104"/>
                    </a:lnTo>
                    <a:lnTo>
                      <a:pt x="535" y="127"/>
                    </a:lnTo>
                    <a:lnTo>
                      <a:pt x="549" y="153"/>
                    </a:lnTo>
                    <a:lnTo>
                      <a:pt x="549" y="153"/>
                    </a:lnTo>
                    <a:lnTo>
                      <a:pt x="562" y="179"/>
                    </a:lnTo>
                    <a:lnTo>
                      <a:pt x="572" y="207"/>
                    </a:lnTo>
                    <a:lnTo>
                      <a:pt x="580" y="236"/>
                    </a:lnTo>
                    <a:lnTo>
                      <a:pt x="583" y="264"/>
                    </a:lnTo>
                    <a:lnTo>
                      <a:pt x="585" y="292"/>
                    </a:lnTo>
                    <a:lnTo>
                      <a:pt x="583" y="321"/>
                    </a:lnTo>
                    <a:lnTo>
                      <a:pt x="580" y="349"/>
                    </a:lnTo>
                    <a:lnTo>
                      <a:pt x="572" y="375"/>
                    </a:lnTo>
                    <a:lnTo>
                      <a:pt x="564" y="402"/>
                    </a:lnTo>
                    <a:lnTo>
                      <a:pt x="551" y="427"/>
                    </a:lnTo>
                    <a:lnTo>
                      <a:pt x="538" y="451"/>
                    </a:lnTo>
                    <a:lnTo>
                      <a:pt x="522" y="474"/>
                    </a:lnTo>
                    <a:lnTo>
                      <a:pt x="502" y="497"/>
                    </a:lnTo>
                    <a:lnTo>
                      <a:pt x="481" y="516"/>
                    </a:lnTo>
                    <a:lnTo>
                      <a:pt x="458" y="533"/>
                    </a:lnTo>
                    <a:lnTo>
                      <a:pt x="432" y="549"/>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3527"/>
              <p:cNvSpPr>
                <a:spLocks/>
              </p:cNvSpPr>
              <p:nvPr/>
            </p:nvSpPr>
            <p:spPr bwMode="auto">
              <a:xfrm>
                <a:off x="4492624" y="3570287"/>
                <a:ext cx="358775" cy="360363"/>
              </a:xfrm>
              <a:custGeom>
                <a:avLst/>
                <a:gdLst/>
                <a:ahLst/>
                <a:cxnLst>
                  <a:cxn ang="0">
                    <a:pos x="334" y="426"/>
                  </a:cxn>
                  <a:cxn ang="0">
                    <a:pos x="292" y="443"/>
                  </a:cxn>
                  <a:cxn ang="0">
                    <a:pos x="248" y="452"/>
                  </a:cxn>
                  <a:cxn ang="0">
                    <a:pos x="205" y="452"/>
                  </a:cxn>
                  <a:cxn ang="0">
                    <a:pos x="161" y="443"/>
                  </a:cxn>
                  <a:cxn ang="0">
                    <a:pos x="122" y="427"/>
                  </a:cxn>
                  <a:cxn ang="0">
                    <a:pos x="85" y="403"/>
                  </a:cxn>
                  <a:cxn ang="0">
                    <a:pos x="54" y="372"/>
                  </a:cxn>
                  <a:cxn ang="0">
                    <a:pos x="28" y="334"/>
                  </a:cxn>
                  <a:cxn ang="0">
                    <a:pos x="18" y="313"/>
                  </a:cxn>
                  <a:cxn ang="0">
                    <a:pos x="5" y="271"/>
                  </a:cxn>
                  <a:cxn ang="0">
                    <a:pos x="0" y="227"/>
                  </a:cxn>
                  <a:cxn ang="0">
                    <a:pos x="5" y="183"/>
                  </a:cxn>
                  <a:cxn ang="0">
                    <a:pos x="16" y="142"/>
                  </a:cxn>
                  <a:cxn ang="0">
                    <a:pos x="38" y="103"/>
                  </a:cxn>
                  <a:cxn ang="0">
                    <a:pos x="65" y="69"/>
                  </a:cxn>
                  <a:cxn ang="0">
                    <a:pos x="99" y="40"/>
                  </a:cxn>
                  <a:cxn ang="0">
                    <a:pos x="119" y="28"/>
                  </a:cxn>
                  <a:cxn ang="0">
                    <a:pos x="161" y="10"/>
                  </a:cxn>
                  <a:cxn ang="0">
                    <a:pos x="205" y="2"/>
                  </a:cxn>
                  <a:cxn ang="0">
                    <a:pos x="248" y="2"/>
                  </a:cxn>
                  <a:cxn ang="0">
                    <a:pos x="292" y="10"/>
                  </a:cxn>
                  <a:cxn ang="0">
                    <a:pos x="331" y="27"/>
                  </a:cxn>
                  <a:cxn ang="0">
                    <a:pos x="368" y="49"/>
                  </a:cxn>
                  <a:cxn ang="0">
                    <a:pos x="399" y="80"/>
                  </a:cxn>
                  <a:cxn ang="0">
                    <a:pos x="425" y="119"/>
                  </a:cxn>
                  <a:cxn ang="0">
                    <a:pos x="435" y="141"/>
                  </a:cxn>
                  <a:cxn ang="0">
                    <a:pos x="448" y="183"/>
                  </a:cxn>
                  <a:cxn ang="0">
                    <a:pos x="453" y="227"/>
                  </a:cxn>
                  <a:cxn ang="0">
                    <a:pos x="448" y="269"/>
                  </a:cxn>
                  <a:cxn ang="0">
                    <a:pos x="437" y="312"/>
                  </a:cxn>
                  <a:cxn ang="0">
                    <a:pos x="415" y="351"/>
                  </a:cxn>
                  <a:cxn ang="0">
                    <a:pos x="388" y="385"/>
                  </a:cxn>
                  <a:cxn ang="0">
                    <a:pos x="354" y="412"/>
                  </a:cxn>
                </a:cxnLst>
                <a:rect l="0" t="0" r="r" b="b"/>
                <a:pathLst>
                  <a:path w="453" h="453">
                    <a:moveTo>
                      <a:pt x="334" y="426"/>
                    </a:moveTo>
                    <a:lnTo>
                      <a:pt x="334" y="426"/>
                    </a:lnTo>
                    <a:lnTo>
                      <a:pt x="313" y="435"/>
                    </a:lnTo>
                    <a:lnTo>
                      <a:pt x="292" y="443"/>
                    </a:lnTo>
                    <a:lnTo>
                      <a:pt x="271" y="448"/>
                    </a:lnTo>
                    <a:lnTo>
                      <a:pt x="248" y="452"/>
                    </a:lnTo>
                    <a:lnTo>
                      <a:pt x="227" y="453"/>
                    </a:lnTo>
                    <a:lnTo>
                      <a:pt x="205" y="452"/>
                    </a:lnTo>
                    <a:lnTo>
                      <a:pt x="183" y="448"/>
                    </a:lnTo>
                    <a:lnTo>
                      <a:pt x="161" y="443"/>
                    </a:lnTo>
                    <a:lnTo>
                      <a:pt x="142" y="435"/>
                    </a:lnTo>
                    <a:lnTo>
                      <a:pt x="122" y="427"/>
                    </a:lnTo>
                    <a:lnTo>
                      <a:pt x="103" y="416"/>
                    </a:lnTo>
                    <a:lnTo>
                      <a:pt x="85" y="403"/>
                    </a:lnTo>
                    <a:lnTo>
                      <a:pt x="69" y="388"/>
                    </a:lnTo>
                    <a:lnTo>
                      <a:pt x="54" y="372"/>
                    </a:lnTo>
                    <a:lnTo>
                      <a:pt x="39" y="354"/>
                    </a:lnTo>
                    <a:lnTo>
                      <a:pt x="28" y="334"/>
                    </a:lnTo>
                    <a:lnTo>
                      <a:pt x="28" y="334"/>
                    </a:lnTo>
                    <a:lnTo>
                      <a:pt x="18" y="313"/>
                    </a:lnTo>
                    <a:lnTo>
                      <a:pt x="10" y="292"/>
                    </a:lnTo>
                    <a:lnTo>
                      <a:pt x="5" y="271"/>
                    </a:lnTo>
                    <a:lnTo>
                      <a:pt x="2" y="248"/>
                    </a:lnTo>
                    <a:lnTo>
                      <a:pt x="0" y="227"/>
                    </a:lnTo>
                    <a:lnTo>
                      <a:pt x="2" y="204"/>
                    </a:lnTo>
                    <a:lnTo>
                      <a:pt x="5" y="183"/>
                    </a:lnTo>
                    <a:lnTo>
                      <a:pt x="10" y="162"/>
                    </a:lnTo>
                    <a:lnTo>
                      <a:pt x="16" y="142"/>
                    </a:lnTo>
                    <a:lnTo>
                      <a:pt x="26" y="123"/>
                    </a:lnTo>
                    <a:lnTo>
                      <a:pt x="38" y="103"/>
                    </a:lnTo>
                    <a:lnTo>
                      <a:pt x="51" y="85"/>
                    </a:lnTo>
                    <a:lnTo>
                      <a:pt x="65" y="69"/>
                    </a:lnTo>
                    <a:lnTo>
                      <a:pt x="82" y="54"/>
                    </a:lnTo>
                    <a:lnTo>
                      <a:pt x="99" y="40"/>
                    </a:lnTo>
                    <a:lnTo>
                      <a:pt x="119" y="28"/>
                    </a:lnTo>
                    <a:lnTo>
                      <a:pt x="119" y="28"/>
                    </a:lnTo>
                    <a:lnTo>
                      <a:pt x="140" y="18"/>
                    </a:lnTo>
                    <a:lnTo>
                      <a:pt x="161" y="10"/>
                    </a:lnTo>
                    <a:lnTo>
                      <a:pt x="183" y="5"/>
                    </a:lnTo>
                    <a:lnTo>
                      <a:pt x="205" y="2"/>
                    </a:lnTo>
                    <a:lnTo>
                      <a:pt x="227" y="0"/>
                    </a:lnTo>
                    <a:lnTo>
                      <a:pt x="248" y="2"/>
                    </a:lnTo>
                    <a:lnTo>
                      <a:pt x="271" y="5"/>
                    </a:lnTo>
                    <a:lnTo>
                      <a:pt x="292" y="10"/>
                    </a:lnTo>
                    <a:lnTo>
                      <a:pt x="311" y="17"/>
                    </a:lnTo>
                    <a:lnTo>
                      <a:pt x="331" y="27"/>
                    </a:lnTo>
                    <a:lnTo>
                      <a:pt x="350" y="38"/>
                    </a:lnTo>
                    <a:lnTo>
                      <a:pt x="368" y="49"/>
                    </a:lnTo>
                    <a:lnTo>
                      <a:pt x="385" y="64"/>
                    </a:lnTo>
                    <a:lnTo>
                      <a:pt x="399" y="80"/>
                    </a:lnTo>
                    <a:lnTo>
                      <a:pt x="414" y="100"/>
                    </a:lnTo>
                    <a:lnTo>
                      <a:pt x="425" y="119"/>
                    </a:lnTo>
                    <a:lnTo>
                      <a:pt x="425" y="119"/>
                    </a:lnTo>
                    <a:lnTo>
                      <a:pt x="435" y="141"/>
                    </a:lnTo>
                    <a:lnTo>
                      <a:pt x="443" y="162"/>
                    </a:lnTo>
                    <a:lnTo>
                      <a:pt x="448" y="183"/>
                    </a:lnTo>
                    <a:lnTo>
                      <a:pt x="451" y="204"/>
                    </a:lnTo>
                    <a:lnTo>
                      <a:pt x="453" y="227"/>
                    </a:lnTo>
                    <a:lnTo>
                      <a:pt x="451" y="248"/>
                    </a:lnTo>
                    <a:lnTo>
                      <a:pt x="448" y="269"/>
                    </a:lnTo>
                    <a:lnTo>
                      <a:pt x="443" y="290"/>
                    </a:lnTo>
                    <a:lnTo>
                      <a:pt x="437" y="312"/>
                    </a:lnTo>
                    <a:lnTo>
                      <a:pt x="427" y="331"/>
                    </a:lnTo>
                    <a:lnTo>
                      <a:pt x="415" y="351"/>
                    </a:lnTo>
                    <a:lnTo>
                      <a:pt x="402" y="369"/>
                    </a:lnTo>
                    <a:lnTo>
                      <a:pt x="388" y="385"/>
                    </a:lnTo>
                    <a:lnTo>
                      <a:pt x="371" y="399"/>
                    </a:lnTo>
                    <a:lnTo>
                      <a:pt x="354" y="412"/>
                    </a:lnTo>
                    <a:lnTo>
                      <a:pt x="334" y="426"/>
                    </a:lnTo>
                    <a:close/>
                  </a:path>
                </a:pathLst>
              </a:custGeom>
              <a:solidFill>
                <a:srgbClr val="FFFF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3528"/>
              <p:cNvSpPr>
                <a:spLocks/>
              </p:cNvSpPr>
              <p:nvPr/>
            </p:nvSpPr>
            <p:spPr bwMode="auto">
              <a:xfrm>
                <a:off x="4492624" y="3570287"/>
                <a:ext cx="358775" cy="360363"/>
              </a:xfrm>
              <a:custGeom>
                <a:avLst/>
                <a:gdLst/>
                <a:ahLst/>
                <a:cxnLst>
                  <a:cxn ang="0">
                    <a:pos x="334" y="426"/>
                  </a:cxn>
                  <a:cxn ang="0">
                    <a:pos x="292" y="443"/>
                  </a:cxn>
                  <a:cxn ang="0">
                    <a:pos x="248" y="452"/>
                  </a:cxn>
                  <a:cxn ang="0">
                    <a:pos x="205" y="452"/>
                  </a:cxn>
                  <a:cxn ang="0">
                    <a:pos x="161" y="443"/>
                  </a:cxn>
                  <a:cxn ang="0">
                    <a:pos x="122" y="427"/>
                  </a:cxn>
                  <a:cxn ang="0">
                    <a:pos x="85" y="403"/>
                  </a:cxn>
                  <a:cxn ang="0">
                    <a:pos x="54" y="372"/>
                  </a:cxn>
                  <a:cxn ang="0">
                    <a:pos x="28" y="334"/>
                  </a:cxn>
                  <a:cxn ang="0">
                    <a:pos x="18" y="313"/>
                  </a:cxn>
                  <a:cxn ang="0">
                    <a:pos x="5" y="271"/>
                  </a:cxn>
                  <a:cxn ang="0">
                    <a:pos x="0" y="227"/>
                  </a:cxn>
                  <a:cxn ang="0">
                    <a:pos x="5" y="183"/>
                  </a:cxn>
                  <a:cxn ang="0">
                    <a:pos x="16" y="142"/>
                  </a:cxn>
                  <a:cxn ang="0">
                    <a:pos x="38" y="103"/>
                  </a:cxn>
                  <a:cxn ang="0">
                    <a:pos x="65" y="69"/>
                  </a:cxn>
                  <a:cxn ang="0">
                    <a:pos x="99" y="40"/>
                  </a:cxn>
                  <a:cxn ang="0">
                    <a:pos x="119" y="28"/>
                  </a:cxn>
                  <a:cxn ang="0">
                    <a:pos x="161" y="10"/>
                  </a:cxn>
                  <a:cxn ang="0">
                    <a:pos x="205" y="2"/>
                  </a:cxn>
                  <a:cxn ang="0">
                    <a:pos x="248" y="2"/>
                  </a:cxn>
                  <a:cxn ang="0">
                    <a:pos x="292" y="10"/>
                  </a:cxn>
                  <a:cxn ang="0">
                    <a:pos x="331" y="27"/>
                  </a:cxn>
                  <a:cxn ang="0">
                    <a:pos x="368" y="49"/>
                  </a:cxn>
                  <a:cxn ang="0">
                    <a:pos x="399" y="80"/>
                  </a:cxn>
                  <a:cxn ang="0">
                    <a:pos x="425" y="119"/>
                  </a:cxn>
                  <a:cxn ang="0">
                    <a:pos x="435" y="141"/>
                  </a:cxn>
                  <a:cxn ang="0">
                    <a:pos x="448" y="183"/>
                  </a:cxn>
                  <a:cxn ang="0">
                    <a:pos x="453" y="227"/>
                  </a:cxn>
                  <a:cxn ang="0">
                    <a:pos x="448" y="269"/>
                  </a:cxn>
                  <a:cxn ang="0">
                    <a:pos x="437" y="312"/>
                  </a:cxn>
                  <a:cxn ang="0">
                    <a:pos x="415" y="351"/>
                  </a:cxn>
                  <a:cxn ang="0">
                    <a:pos x="388" y="385"/>
                  </a:cxn>
                  <a:cxn ang="0">
                    <a:pos x="354" y="412"/>
                  </a:cxn>
                </a:cxnLst>
                <a:rect l="0" t="0" r="r" b="b"/>
                <a:pathLst>
                  <a:path w="453" h="453">
                    <a:moveTo>
                      <a:pt x="334" y="426"/>
                    </a:moveTo>
                    <a:lnTo>
                      <a:pt x="334" y="426"/>
                    </a:lnTo>
                    <a:lnTo>
                      <a:pt x="313" y="435"/>
                    </a:lnTo>
                    <a:lnTo>
                      <a:pt x="292" y="443"/>
                    </a:lnTo>
                    <a:lnTo>
                      <a:pt x="271" y="448"/>
                    </a:lnTo>
                    <a:lnTo>
                      <a:pt x="248" y="452"/>
                    </a:lnTo>
                    <a:lnTo>
                      <a:pt x="227" y="453"/>
                    </a:lnTo>
                    <a:lnTo>
                      <a:pt x="205" y="452"/>
                    </a:lnTo>
                    <a:lnTo>
                      <a:pt x="183" y="448"/>
                    </a:lnTo>
                    <a:lnTo>
                      <a:pt x="161" y="443"/>
                    </a:lnTo>
                    <a:lnTo>
                      <a:pt x="142" y="435"/>
                    </a:lnTo>
                    <a:lnTo>
                      <a:pt x="122" y="427"/>
                    </a:lnTo>
                    <a:lnTo>
                      <a:pt x="103" y="416"/>
                    </a:lnTo>
                    <a:lnTo>
                      <a:pt x="85" y="403"/>
                    </a:lnTo>
                    <a:lnTo>
                      <a:pt x="69" y="388"/>
                    </a:lnTo>
                    <a:lnTo>
                      <a:pt x="54" y="372"/>
                    </a:lnTo>
                    <a:lnTo>
                      <a:pt x="39" y="354"/>
                    </a:lnTo>
                    <a:lnTo>
                      <a:pt x="28" y="334"/>
                    </a:lnTo>
                    <a:lnTo>
                      <a:pt x="28" y="334"/>
                    </a:lnTo>
                    <a:lnTo>
                      <a:pt x="18" y="313"/>
                    </a:lnTo>
                    <a:lnTo>
                      <a:pt x="10" y="292"/>
                    </a:lnTo>
                    <a:lnTo>
                      <a:pt x="5" y="271"/>
                    </a:lnTo>
                    <a:lnTo>
                      <a:pt x="2" y="248"/>
                    </a:lnTo>
                    <a:lnTo>
                      <a:pt x="0" y="227"/>
                    </a:lnTo>
                    <a:lnTo>
                      <a:pt x="2" y="204"/>
                    </a:lnTo>
                    <a:lnTo>
                      <a:pt x="5" y="183"/>
                    </a:lnTo>
                    <a:lnTo>
                      <a:pt x="10" y="162"/>
                    </a:lnTo>
                    <a:lnTo>
                      <a:pt x="16" y="142"/>
                    </a:lnTo>
                    <a:lnTo>
                      <a:pt x="26" y="123"/>
                    </a:lnTo>
                    <a:lnTo>
                      <a:pt x="38" y="103"/>
                    </a:lnTo>
                    <a:lnTo>
                      <a:pt x="51" y="85"/>
                    </a:lnTo>
                    <a:lnTo>
                      <a:pt x="65" y="69"/>
                    </a:lnTo>
                    <a:lnTo>
                      <a:pt x="82" y="54"/>
                    </a:lnTo>
                    <a:lnTo>
                      <a:pt x="99" y="40"/>
                    </a:lnTo>
                    <a:lnTo>
                      <a:pt x="119" y="28"/>
                    </a:lnTo>
                    <a:lnTo>
                      <a:pt x="119" y="28"/>
                    </a:lnTo>
                    <a:lnTo>
                      <a:pt x="140" y="18"/>
                    </a:lnTo>
                    <a:lnTo>
                      <a:pt x="161" y="10"/>
                    </a:lnTo>
                    <a:lnTo>
                      <a:pt x="183" y="5"/>
                    </a:lnTo>
                    <a:lnTo>
                      <a:pt x="205" y="2"/>
                    </a:lnTo>
                    <a:lnTo>
                      <a:pt x="227" y="0"/>
                    </a:lnTo>
                    <a:lnTo>
                      <a:pt x="248" y="2"/>
                    </a:lnTo>
                    <a:lnTo>
                      <a:pt x="271" y="5"/>
                    </a:lnTo>
                    <a:lnTo>
                      <a:pt x="292" y="10"/>
                    </a:lnTo>
                    <a:lnTo>
                      <a:pt x="311" y="17"/>
                    </a:lnTo>
                    <a:lnTo>
                      <a:pt x="331" y="27"/>
                    </a:lnTo>
                    <a:lnTo>
                      <a:pt x="350" y="38"/>
                    </a:lnTo>
                    <a:lnTo>
                      <a:pt x="368" y="49"/>
                    </a:lnTo>
                    <a:lnTo>
                      <a:pt x="385" y="64"/>
                    </a:lnTo>
                    <a:lnTo>
                      <a:pt x="399" y="80"/>
                    </a:lnTo>
                    <a:lnTo>
                      <a:pt x="414" y="100"/>
                    </a:lnTo>
                    <a:lnTo>
                      <a:pt x="425" y="119"/>
                    </a:lnTo>
                    <a:lnTo>
                      <a:pt x="425" y="119"/>
                    </a:lnTo>
                    <a:lnTo>
                      <a:pt x="435" y="141"/>
                    </a:lnTo>
                    <a:lnTo>
                      <a:pt x="443" y="162"/>
                    </a:lnTo>
                    <a:lnTo>
                      <a:pt x="448" y="183"/>
                    </a:lnTo>
                    <a:lnTo>
                      <a:pt x="451" y="204"/>
                    </a:lnTo>
                    <a:lnTo>
                      <a:pt x="453" y="227"/>
                    </a:lnTo>
                    <a:lnTo>
                      <a:pt x="451" y="248"/>
                    </a:lnTo>
                    <a:lnTo>
                      <a:pt x="448" y="269"/>
                    </a:lnTo>
                    <a:lnTo>
                      <a:pt x="443" y="290"/>
                    </a:lnTo>
                    <a:lnTo>
                      <a:pt x="437" y="312"/>
                    </a:lnTo>
                    <a:lnTo>
                      <a:pt x="427" y="331"/>
                    </a:lnTo>
                    <a:lnTo>
                      <a:pt x="415" y="351"/>
                    </a:lnTo>
                    <a:lnTo>
                      <a:pt x="402" y="369"/>
                    </a:lnTo>
                    <a:lnTo>
                      <a:pt x="388" y="385"/>
                    </a:lnTo>
                    <a:lnTo>
                      <a:pt x="371" y="399"/>
                    </a:lnTo>
                    <a:lnTo>
                      <a:pt x="354" y="412"/>
                    </a:lnTo>
                    <a:lnTo>
                      <a:pt x="334" y="42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3529"/>
              <p:cNvSpPr>
                <a:spLocks/>
              </p:cNvSpPr>
              <p:nvPr/>
            </p:nvSpPr>
            <p:spPr bwMode="auto">
              <a:xfrm>
                <a:off x="4565649" y="3656012"/>
                <a:ext cx="160338" cy="201613"/>
              </a:xfrm>
              <a:custGeom>
                <a:avLst/>
                <a:gdLst/>
                <a:ahLst/>
                <a:cxnLst>
                  <a:cxn ang="0">
                    <a:pos x="77" y="0"/>
                  </a:cxn>
                  <a:cxn ang="0">
                    <a:pos x="77" y="0"/>
                  </a:cxn>
                  <a:cxn ang="0">
                    <a:pos x="70" y="3"/>
                  </a:cxn>
                  <a:cxn ang="0">
                    <a:pos x="70" y="3"/>
                  </a:cxn>
                  <a:cxn ang="0">
                    <a:pos x="59" y="11"/>
                  </a:cxn>
                  <a:cxn ang="0">
                    <a:pos x="48" y="19"/>
                  </a:cxn>
                  <a:cxn ang="0">
                    <a:pos x="38" y="28"/>
                  </a:cxn>
                  <a:cxn ang="0">
                    <a:pos x="30" y="37"/>
                  </a:cxn>
                  <a:cxn ang="0">
                    <a:pos x="22" y="49"/>
                  </a:cxn>
                  <a:cxn ang="0">
                    <a:pos x="15" y="59"/>
                  </a:cxn>
                  <a:cxn ang="0">
                    <a:pos x="10" y="70"/>
                  </a:cxn>
                  <a:cxn ang="0">
                    <a:pos x="5" y="83"/>
                  </a:cxn>
                  <a:cxn ang="0">
                    <a:pos x="4" y="94"/>
                  </a:cxn>
                  <a:cxn ang="0">
                    <a:pos x="0" y="107"/>
                  </a:cxn>
                  <a:cxn ang="0">
                    <a:pos x="0" y="120"/>
                  </a:cxn>
                  <a:cxn ang="0">
                    <a:pos x="0" y="133"/>
                  </a:cxn>
                  <a:cxn ang="0">
                    <a:pos x="2" y="147"/>
                  </a:cxn>
                  <a:cxn ang="0">
                    <a:pos x="5" y="160"/>
                  </a:cxn>
                  <a:cxn ang="0">
                    <a:pos x="10" y="173"/>
                  </a:cxn>
                  <a:cxn ang="0">
                    <a:pos x="17" y="184"/>
                  </a:cxn>
                  <a:cxn ang="0">
                    <a:pos x="17" y="184"/>
                  </a:cxn>
                  <a:cxn ang="0">
                    <a:pos x="26" y="200"/>
                  </a:cxn>
                  <a:cxn ang="0">
                    <a:pos x="38" y="213"/>
                  </a:cxn>
                  <a:cxn ang="0">
                    <a:pos x="51" y="226"/>
                  </a:cxn>
                  <a:cxn ang="0">
                    <a:pos x="66" y="236"/>
                  </a:cxn>
                  <a:cxn ang="0">
                    <a:pos x="82" y="244"/>
                  </a:cxn>
                  <a:cxn ang="0">
                    <a:pos x="98" y="249"/>
                  </a:cxn>
                  <a:cxn ang="0">
                    <a:pos x="116" y="252"/>
                  </a:cxn>
                  <a:cxn ang="0">
                    <a:pos x="134" y="254"/>
                  </a:cxn>
                  <a:cxn ang="0">
                    <a:pos x="134" y="254"/>
                  </a:cxn>
                  <a:cxn ang="0">
                    <a:pos x="150" y="252"/>
                  </a:cxn>
                  <a:cxn ang="0">
                    <a:pos x="165" y="249"/>
                  </a:cxn>
                  <a:cxn ang="0">
                    <a:pos x="181" y="244"/>
                  </a:cxn>
                  <a:cxn ang="0">
                    <a:pos x="197" y="238"/>
                  </a:cxn>
                  <a:cxn ang="0">
                    <a:pos x="197" y="238"/>
                  </a:cxn>
                  <a:cxn ang="0">
                    <a:pos x="204" y="234"/>
                  </a:cxn>
                  <a:cxn ang="0">
                    <a:pos x="77" y="0"/>
                  </a:cxn>
                </a:cxnLst>
                <a:rect l="0" t="0" r="r" b="b"/>
                <a:pathLst>
                  <a:path w="204" h="254">
                    <a:moveTo>
                      <a:pt x="77" y="0"/>
                    </a:moveTo>
                    <a:lnTo>
                      <a:pt x="77" y="0"/>
                    </a:lnTo>
                    <a:lnTo>
                      <a:pt x="70" y="3"/>
                    </a:lnTo>
                    <a:lnTo>
                      <a:pt x="70" y="3"/>
                    </a:lnTo>
                    <a:lnTo>
                      <a:pt x="59" y="11"/>
                    </a:lnTo>
                    <a:lnTo>
                      <a:pt x="48" y="19"/>
                    </a:lnTo>
                    <a:lnTo>
                      <a:pt x="38" y="28"/>
                    </a:lnTo>
                    <a:lnTo>
                      <a:pt x="30" y="37"/>
                    </a:lnTo>
                    <a:lnTo>
                      <a:pt x="22" y="49"/>
                    </a:lnTo>
                    <a:lnTo>
                      <a:pt x="15" y="59"/>
                    </a:lnTo>
                    <a:lnTo>
                      <a:pt x="10" y="70"/>
                    </a:lnTo>
                    <a:lnTo>
                      <a:pt x="5" y="83"/>
                    </a:lnTo>
                    <a:lnTo>
                      <a:pt x="4" y="94"/>
                    </a:lnTo>
                    <a:lnTo>
                      <a:pt x="0" y="107"/>
                    </a:lnTo>
                    <a:lnTo>
                      <a:pt x="0" y="120"/>
                    </a:lnTo>
                    <a:lnTo>
                      <a:pt x="0" y="133"/>
                    </a:lnTo>
                    <a:lnTo>
                      <a:pt x="2" y="147"/>
                    </a:lnTo>
                    <a:lnTo>
                      <a:pt x="5" y="160"/>
                    </a:lnTo>
                    <a:lnTo>
                      <a:pt x="10" y="173"/>
                    </a:lnTo>
                    <a:lnTo>
                      <a:pt x="17" y="184"/>
                    </a:lnTo>
                    <a:lnTo>
                      <a:pt x="17" y="184"/>
                    </a:lnTo>
                    <a:lnTo>
                      <a:pt x="26" y="200"/>
                    </a:lnTo>
                    <a:lnTo>
                      <a:pt x="38" y="213"/>
                    </a:lnTo>
                    <a:lnTo>
                      <a:pt x="51" y="226"/>
                    </a:lnTo>
                    <a:lnTo>
                      <a:pt x="66" y="236"/>
                    </a:lnTo>
                    <a:lnTo>
                      <a:pt x="82" y="244"/>
                    </a:lnTo>
                    <a:lnTo>
                      <a:pt x="98" y="249"/>
                    </a:lnTo>
                    <a:lnTo>
                      <a:pt x="116" y="252"/>
                    </a:lnTo>
                    <a:lnTo>
                      <a:pt x="134" y="254"/>
                    </a:lnTo>
                    <a:lnTo>
                      <a:pt x="134" y="254"/>
                    </a:lnTo>
                    <a:lnTo>
                      <a:pt x="150" y="252"/>
                    </a:lnTo>
                    <a:lnTo>
                      <a:pt x="165" y="249"/>
                    </a:lnTo>
                    <a:lnTo>
                      <a:pt x="181" y="244"/>
                    </a:lnTo>
                    <a:lnTo>
                      <a:pt x="197" y="238"/>
                    </a:lnTo>
                    <a:lnTo>
                      <a:pt x="197" y="238"/>
                    </a:lnTo>
                    <a:lnTo>
                      <a:pt x="204" y="234"/>
                    </a:lnTo>
                    <a:lnTo>
                      <a:pt x="77" y="0"/>
                    </a:lnTo>
                    <a:close/>
                  </a:path>
                </a:pathLst>
              </a:custGeom>
              <a:solidFill>
                <a:srgbClr val="FFFF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3530"/>
              <p:cNvSpPr>
                <a:spLocks/>
              </p:cNvSpPr>
              <p:nvPr/>
            </p:nvSpPr>
            <p:spPr bwMode="auto">
              <a:xfrm>
                <a:off x="4565649" y="3656012"/>
                <a:ext cx="160338" cy="201613"/>
              </a:xfrm>
              <a:custGeom>
                <a:avLst/>
                <a:gdLst/>
                <a:ahLst/>
                <a:cxnLst>
                  <a:cxn ang="0">
                    <a:pos x="77" y="0"/>
                  </a:cxn>
                  <a:cxn ang="0">
                    <a:pos x="77" y="0"/>
                  </a:cxn>
                  <a:cxn ang="0">
                    <a:pos x="70" y="3"/>
                  </a:cxn>
                  <a:cxn ang="0">
                    <a:pos x="70" y="3"/>
                  </a:cxn>
                  <a:cxn ang="0">
                    <a:pos x="59" y="11"/>
                  </a:cxn>
                  <a:cxn ang="0">
                    <a:pos x="48" y="19"/>
                  </a:cxn>
                  <a:cxn ang="0">
                    <a:pos x="38" y="28"/>
                  </a:cxn>
                  <a:cxn ang="0">
                    <a:pos x="30" y="37"/>
                  </a:cxn>
                  <a:cxn ang="0">
                    <a:pos x="22" y="49"/>
                  </a:cxn>
                  <a:cxn ang="0">
                    <a:pos x="15" y="59"/>
                  </a:cxn>
                  <a:cxn ang="0">
                    <a:pos x="10" y="70"/>
                  </a:cxn>
                  <a:cxn ang="0">
                    <a:pos x="5" y="83"/>
                  </a:cxn>
                  <a:cxn ang="0">
                    <a:pos x="4" y="94"/>
                  </a:cxn>
                  <a:cxn ang="0">
                    <a:pos x="0" y="107"/>
                  </a:cxn>
                  <a:cxn ang="0">
                    <a:pos x="0" y="120"/>
                  </a:cxn>
                  <a:cxn ang="0">
                    <a:pos x="0" y="133"/>
                  </a:cxn>
                  <a:cxn ang="0">
                    <a:pos x="2" y="147"/>
                  </a:cxn>
                  <a:cxn ang="0">
                    <a:pos x="5" y="160"/>
                  </a:cxn>
                  <a:cxn ang="0">
                    <a:pos x="10" y="173"/>
                  </a:cxn>
                  <a:cxn ang="0">
                    <a:pos x="17" y="184"/>
                  </a:cxn>
                  <a:cxn ang="0">
                    <a:pos x="17" y="184"/>
                  </a:cxn>
                  <a:cxn ang="0">
                    <a:pos x="26" y="200"/>
                  </a:cxn>
                  <a:cxn ang="0">
                    <a:pos x="38" y="213"/>
                  </a:cxn>
                  <a:cxn ang="0">
                    <a:pos x="51" y="226"/>
                  </a:cxn>
                  <a:cxn ang="0">
                    <a:pos x="66" y="236"/>
                  </a:cxn>
                  <a:cxn ang="0">
                    <a:pos x="82" y="244"/>
                  </a:cxn>
                  <a:cxn ang="0">
                    <a:pos x="98" y="249"/>
                  </a:cxn>
                  <a:cxn ang="0">
                    <a:pos x="116" y="252"/>
                  </a:cxn>
                  <a:cxn ang="0">
                    <a:pos x="134" y="254"/>
                  </a:cxn>
                  <a:cxn ang="0">
                    <a:pos x="134" y="254"/>
                  </a:cxn>
                  <a:cxn ang="0">
                    <a:pos x="150" y="252"/>
                  </a:cxn>
                  <a:cxn ang="0">
                    <a:pos x="165" y="249"/>
                  </a:cxn>
                  <a:cxn ang="0">
                    <a:pos x="181" y="244"/>
                  </a:cxn>
                  <a:cxn ang="0">
                    <a:pos x="197" y="238"/>
                  </a:cxn>
                  <a:cxn ang="0">
                    <a:pos x="197" y="238"/>
                  </a:cxn>
                  <a:cxn ang="0">
                    <a:pos x="204" y="234"/>
                  </a:cxn>
                  <a:cxn ang="0">
                    <a:pos x="77" y="0"/>
                  </a:cxn>
                </a:cxnLst>
                <a:rect l="0" t="0" r="r" b="b"/>
                <a:pathLst>
                  <a:path w="204" h="254">
                    <a:moveTo>
                      <a:pt x="77" y="0"/>
                    </a:moveTo>
                    <a:lnTo>
                      <a:pt x="77" y="0"/>
                    </a:lnTo>
                    <a:lnTo>
                      <a:pt x="70" y="3"/>
                    </a:lnTo>
                    <a:lnTo>
                      <a:pt x="70" y="3"/>
                    </a:lnTo>
                    <a:lnTo>
                      <a:pt x="59" y="11"/>
                    </a:lnTo>
                    <a:lnTo>
                      <a:pt x="48" y="19"/>
                    </a:lnTo>
                    <a:lnTo>
                      <a:pt x="38" y="28"/>
                    </a:lnTo>
                    <a:lnTo>
                      <a:pt x="30" y="37"/>
                    </a:lnTo>
                    <a:lnTo>
                      <a:pt x="22" y="49"/>
                    </a:lnTo>
                    <a:lnTo>
                      <a:pt x="15" y="59"/>
                    </a:lnTo>
                    <a:lnTo>
                      <a:pt x="10" y="70"/>
                    </a:lnTo>
                    <a:lnTo>
                      <a:pt x="5" y="83"/>
                    </a:lnTo>
                    <a:lnTo>
                      <a:pt x="4" y="94"/>
                    </a:lnTo>
                    <a:lnTo>
                      <a:pt x="0" y="107"/>
                    </a:lnTo>
                    <a:lnTo>
                      <a:pt x="0" y="120"/>
                    </a:lnTo>
                    <a:lnTo>
                      <a:pt x="0" y="133"/>
                    </a:lnTo>
                    <a:lnTo>
                      <a:pt x="2" y="147"/>
                    </a:lnTo>
                    <a:lnTo>
                      <a:pt x="5" y="160"/>
                    </a:lnTo>
                    <a:lnTo>
                      <a:pt x="10" y="173"/>
                    </a:lnTo>
                    <a:lnTo>
                      <a:pt x="17" y="184"/>
                    </a:lnTo>
                    <a:lnTo>
                      <a:pt x="17" y="184"/>
                    </a:lnTo>
                    <a:lnTo>
                      <a:pt x="26" y="200"/>
                    </a:lnTo>
                    <a:lnTo>
                      <a:pt x="38" y="213"/>
                    </a:lnTo>
                    <a:lnTo>
                      <a:pt x="51" y="226"/>
                    </a:lnTo>
                    <a:lnTo>
                      <a:pt x="66" y="236"/>
                    </a:lnTo>
                    <a:lnTo>
                      <a:pt x="82" y="244"/>
                    </a:lnTo>
                    <a:lnTo>
                      <a:pt x="98" y="249"/>
                    </a:lnTo>
                    <a:lnTo>
                      <a:pt x="116" y="252"/>
                    </a:lnTo>
                    <a:lnTo>
                      <a:pt x="134" y="254"/>
                    </a:lnTo>
                    <a:lnTo>
                      <a:pt x="134" y="254"/>
                    </a:lnTo>
                    <a:lnTo>
                      <a:pt x="150" y="252"/>
                    </a:lnTo>
                    <a:lnTo>
                      <a:pt x="165" y="249"/>
                    </a:lnTo>
                    <a:lnTo>
                      <a:pt x="181" y="244"/>
                    </a:lnTo>
                    <a:lnTo>
                      <a:pt x="197" y="238"/>
                    </a:lnTo>
                    <a:lnTo>
                      <a:pt x="197" y="238"/>
                    </a:lnTo>
                    <a:lnTo>
                      <a:pt x="204" y="234"/>
                    </a:lnTo>
                    <a:lnTo>
                      <a:pt x="7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3531"/>
              <p:cNvSpPr>
                <a:spLocks/>
              </p:cNvSpPr>
              <p:nvPr/>
            </p:nvSpPr>
            <p:spPr bwMode="auto">
              <a:xfrm>
                <a:off x="4565649" y="3559175"/>
                <a:ext cx="19050" cy="17463"/>
              </a:xfrm>
              <a:custGeom>
                <a:avLst/>
                <a:gdLst/>
                <a:ahLst/>
                <a:cxnLst>
                  <a:cxn ang="0">
                    <a:pos x="25" y="11"/>
                  </a:cxn>
                  <a:cxn ang="0">
                    <a:pos x="25" y="11"/>
                  </a:cxn>
                  <a:cxn ang="0">
                    <a:pos x="23" y="16"/>
                  </a:cxn>
                  <a:cxn ang="0">
                    <a:pos x="22" y="19"/>
                  </a:cxn>
                  <a:cxn ang="0">
                    <a:pos x="17" y="23"/>
                  </a:cxn>
                  <a:cxn ang="0">
                    <a:pos x="13" y="23"/>
                  </a:cxn>
                  <a:cxn ang="0">
                    <a:pos x="13" y="23"/>
                  </a:cxn>
                  <a:cxn ang="0">
                    <a:pos x="8" y="23"/>
                  </a:cxn>
                  <a:cxn ang="0">
                    <a:pos x="4" y="19"/>
                  </a:cxn>
                  <a:cxn ang="0">
                    <a:pos x="2" y="16"/>
                  </a:cxn>
                  <a:cxn ang="0">
                    <a:pos x="0" y="11"/>
                  </a:cxn>
                  <a:cxn ang="0">
                    <a:pos x="0" y="11"/>
                  </a:cxn>
                  <a:cxn ang="0">
                    <a:pos x="2" y="6"/>
                  </a:cxn>
                  <a:cxn ang="0">
                    <a:pos x="4" y="3"/>
                  </a:cxn>
                  <a:cxn ang="0">
                    <a:pos x="8" y="0"/>
                  </a:cxn>
                  <a:cxn ang="0">
                    <a:pos x="13" y="0"/>
                  </a:cxn>
                  <a:cxn ang="0">
                    <a:pos x="13" y="0"/>
                  </a:cxn>
                  <a:cxn ang="0">
                    <a:pos x="17" y="0"/>
                  </a:cxn>
                  <a:cxn ang="0">
                    <a:pos x="22" y="3"/>
                  </a:cxn>
                  <a:cxn ang="0">
                    <a:pos x="23" y="6"/>
                  </a:cxn>
                  <a:cxn ang="0">
                    <a:pos x="25" y="11"/>
                  </a:cxn>
                </a:cxnLst>
                <a:rect l="0" t="0" r="r" b="b"/>
                <a:pathLst>
                  <a:path w="25" h="23">
                    <a:moveTo>
                      <a:pt x="25" y="11"/>
                    </a:moveTo>
                    <a:lnTo>
                      <a:pt x="25" y="11"/>
                    </a:lnTo>
                    <a:lnTo>
                      <a:pt x="23" y="16"/>
                    </a:lnTo>
                    <a:lnTo>
                      <a:pt x="22" y="19"/>
                    </a:lnTo>
                    <a:lnTo>
                      <a:pt x="17" y="23"/>
                    </a:lnTo>
                    <a:lnTo>
                      <a:pt x="13" y="23"/>
                    </a:lnTo>
                    <a:lnTo>
                      <a:pt x="13" y="23"/>
                    </a:lnTo>
                    <a:lnTo>
                      <a:pt x="8" y="23"/>
                    </a:lnTo>
                    <a:lnTo>
                      <a:pt x="4" y="19"/>
                    </a:lnTo>
                    <a:lnTo>
                      <a:pt x="2" y="16"/>
                    </a:lnTo>
                    <a:lnTo>
                      <a:pt x="0" y="11"/>
                    </a:lnTo>
                    <a:lnTo>
                      <a:pt x="0" y="11"/>
                    </a:lnTo>
                    <a:lnTo>
                      <a:pt x="2" y="6"/>
                    </a:lnTo>
                    <a:lnTo>
                      <a:pt x="4" y="3"/>
                    </a:lnTo>
                    <a:lnTo>
                      <a:pt x="8" y="0"/>
                    </a:lnTo>
                    <a:lnTo>
                      <a:pt x="13" y="0"/>
                    </a:lnTo>
                    <a:lnTo>
                      <a:pt x="13" y="0"/>
                    </a:lnTo>
                    <a:lnTo>
                      <a:pt x="17" y="0"/>
                    </a:lnTo>
                    <a:lnTo>
                      <a:pt x="22" y="3"/>
                    </a:lnTo>
                    <a:lnTo>
                      <a:pt x="23" y="6"/>
                    </a:lnTo>
                    <a:lnTo>
                      <a:pt x="25" y="1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532"/>
              <p:cNvSpPr>
                <a:spLocks/>
              </p:cNvSpPr>
              <p:nvPr/>
            </p:nvSpPr>
            <p:spPr bwMode="auto">
              <a:xfrm>
                <a:off x="4565649" y="3559175"/>
                <a:ext cx="19050" cy="17463"/>
              </a:xfrm>
              <a:custGeom>
                <a:avLst/>
                <a:gdLst/>
                <a:ahLst/>
                <a:cxnLst>
                  <a:cxn ang="0">
                    <a:pos x="25" y="11"/>
                  </a:cxn>
                  <a:cxn ang="0">
                    <a:pos x="25" y="11"/>
                  </a:cxn>
                  <a:cxn ang="0">
                    <a:pos x="23" y="16"/>
                  </a:cxn>
                  <a:cxn ang="0">
                    <a:pos x="22" y="19"/>
                  </a:cxn>
                  <a:cxn ang="0">
                    <a:pos x="17" y="23"/>
                  </a:cxn>
                  <a:cxn ang="0">
                    <a:pos x="13" y="23"/>
                  </a:cxn>
                  <a:cxn ang="0">
                    <a:pos x="13" y="23"/>
                  </a:cxn>
                  <a:cxn ang="0">
                    <a:pos x="8" y="23"/>
                  </a:cxn>
                  <a:cxn ang="0">
                    <a:pos x="4" y="19"/>
                  </a:cxn>
                  <a:cxn ang="0">
                    <a:pos x="2" y="16"/>
                  </a:cxn>
                  <a:cxn ang="0">
                    <a:pos x="0" y="11"/>
                  </a:cxn>
                  <a:cxn ang="0">
                    <a:pos x="0" y="11"/>
                  </a:cxn>
                  <a:cxn ang="0">
                    <a:pos x="2" y="6"/>
                  </a:cxn>
                  <a:cxn ang="0">
                    <a:pos x="4" y="3"/>
                  </a:cxn>
                  <a:cxn ang="0">
                    <a:pos x="8" y="0"/>
                  </a:cxn>
                  <a:cxn ang="0">
                    <a:pos x="13" y="0"/>
                  </a:cxn>
                  <a:cxn ang="0">
                    <a:pos x="13" y="0"/>
                  </a:cxn>
                  <a:cxn ang="0">
                    <a:pos x="17" y="0"/>
                  </a:cxn>
                  <a:cxn ang="0">
                    <a:pos x="22" y="3"/>
                  </a:cxn>
                  <a:cxn ang="0">
                    <a:pos x="23" y="6"/>
                  </a:cxn>
                  <a:cxn ang="0">
                    <a:pos x="25" y="11"/>
                  </a:cxn>
                </a:cxnLst>
                <a:rect l="0" t="0" r="r" b="b"/>
                <a:pathLst>
                  <a:path w="25" h="23">
                    <a:moveTo>
                      <a:pt x="25" y="11"/>
                    </a:moveTo>
                    <a:lnTo>
                      <a:pt x="25" y="11"/>
                    </a:lnTo>
                    <a:lnTo>
                      <a:pt x="23" y="16"/>
                    </a:lnTo>
                    <a:lnTo>
                      <a:pt x="22" y="19"/>
                    </a:lnTo>
                    <a:lnTo>
                      <a:pt x="17" y="23"/>
                    </a:lnTo>
                    <a:lnTo>
                      <a:pt x="13" y="23"/>
                    </a:lnTo>
                    <a:lnTo>
                      <a:pt x="13" y="23"/>
                    </a:lnTo>
                    <a:lnTo>
                      <a:pt x="8" y="23"/>
                    </a:lnTo>
                    <a:lnTo>
                      <a:pt x="4" y="19"/>
                    </a:lnTo>
                    <a:lnTo>
                      <a:pt x="2" y="16"/>
                    </a:lnTo>
                    <a:lnTo>
                      <a:pt x="0" y="11"/>
                    </a:lnTo>
                    <a:lnTo>
                      <a:pt x="0" y="11"/>
                    </a:lnTo>
                    <a:lnTo>
                      <a:pt x="2" y="6"/>
                    </a:lnTo>
                    <a:lnTo>
                      <a:pt x="4" y="3"/>
                    </a:lnTo>
                    <a:lnTo>
                      <a:pt x="8" y="0"/>
                    </a:lnTo>
                    <a:lnTo>
                      <a:pt x="13" y="0"/>
                    </a:lnTo>
                    <a:lnTo>
                      <a:pt x="13" y="0"/>
                    </a:lnTo>
                    <a:lnTo>
                      <a:pt x="17" y="0"/>
                    </a:lnTo>
                    <a:lnTo>
                      <a:pt x="22" y="3"/>
                    </a:lnTo>
                    <a:lnTo>
                      <a:pt x="23" y="6"/>
                    </a:lnTo>
                    <a:lnTo>
                      <a:pt x="25" y="1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3533"/>
              <p:cNvSpPr>
                <a:spLocks/>
              </p:cNvSpPr>
              <p:nvPr/>
            </p:nvSpPr>
            <p:spPr bwMode="auto">
              <a:xfrm>
                <a:off x="4518024" y="3600450"/>
                <a:ext cx="20638" cy="19050"/>
              </a:xfrm>
              <a:custGeom>
                <a:avLst/>
                <a:gdLst/>
                <a:ahLst/>
                <a:cxnLst>
                  <a:cxn ang="0">
                    <a:pos x="24" y="13"/>
                  </a:cxn>
                  <a:cxn ang="0">
                    <a:pos x="24" y="13"/>
                  </a:cxn>
                  <a:cxn ang="0">
                    <a:pos x="23" y="16"/>
                  </a:cxn>
                  <a:cxn ang="0">
                    <a:pos x="21" y="21"/>
                  </a:cxn>
                  <a:cxn ang="0">
                    <a:pos x="16" y="23"/>
                  </a:cxn>
                  <a:cxn ang="0">
                    <a:pos x="11" y="24"/>
                  </a:cxn>
                  <a:cxn ang="0">
                    <a:pos x="11" y="24"/>
                  </a:cxn>
                  <a:cxn ang="0">
                    <a:pos x="8" y="23"/>
                  </a:cxn>
                  <a:cxn ang="0">
                    <a:pos x="3" y="21"/>
                  </a:cxn>
                  <a:cxn ang="0">
                    <a:pos x="1" y="16"/>
                  </a:cxn>
                  <a:cxn ang="0">
                    <a:pos x="0" y="13"/>
                  </a:cxn>
                  <a:cxn ang="0">
                    <a:pos x="0" y="13"/>
                  </a:cxn>
                  <a:cxn ang="0">
                    <a:pos x="1" y="8"/>
                  </a:cxn>
                  <a:cxn ang="0">
                    <a:pos x="3" y="3"/>
                  </a:cxn>
                  <a:cxn ang="0">
                    <a:pos x="8" y="2"/>
                  </a:cxn>
                  <a:cxn ang="0">
                    <a:pos x="11" y="0"/>
                  </a:cxn>
                  <a:cxn ang="0">
                    <a:pos x="11" y="0"/>
                  </a:cxn>
                  <a:cxn ang="0">
                    <a:pos x="16" y="2"/>
                  </a:cxn>
                  <a:cxn ang="0">
                    <a:pos x="21" y="3"/>
                  </a:cxn>
                  <a:cxn ang="0">
                    <a:pos x="23" y="8"/>
                  </a:cxn>
                  <a:cxn ang="0">
                    <a:pos x="24" y="13"/>
                  </a:cxn>
                  <a:cxn ang="0">
                    <a:pos x="24" y="13"/>
                  </a:cxn>
                </a:cxnLst>
                <a:rect l="0" t="0" r="r" b="b"/>
                <a:pathLst>
                  <a:path w="24" h="24">
                    <a:moveTo>
                      <a:pt x="24" y="13"/>
                    </a:moveTo>
                    <a:lnTo>
                      <a:pt x="24" y="13"/>
                    </a:lnTo>
                    <a:lnTo>
                      <a:pt x="23" y="16"/>
                    </a:lnTo>
                    <a:lnTo>
                      <a:pt x="21" y="21"/>
                    </a:lnTo>
                    <a:lnTo>
                      <a:pt x="16" y="23"/>
                    </a:lnTo>
                    <a:lnTo>
                      <a:pt x="11" y="24"/>
                    </a:lnTo>
                    <a:lnTo>
                      <a:pt x="11" y="24"/>
                    </a:lnTo>
                    <a:lnTo>
                      <a:pt x="8" y="23"/>
                    </a:lnTo>
                    <a:lnTo>
                      <a:pt x="3" y="21"/>
                    </a:lnTo>
                    <a:lnTo>
                      <a:pt x="1" y="16"/>
                    </a:lnTo>
                    <a:lnTo>
                      <a:pt x="0" y="13"/>
                    </a:lnTo>
                    <a:lnTo>
                      <a:pt x="0" y="13"/>
                    </a:lnTo>
                    <a:lnTo>
                      <a:pt x="1" y="8"/>
                    </a:lnTo>
                    <a:lnTo>
                      <a:pt x="3" y="3"/>
                    </a:lnTo>
                    <a:lnTo>
                      <a:pt x="8" y="2"/>
                    </a:lnTo>
                    <a:lnTo>
                      <a:pt x="11" y="0"/>
                    </a:lnTo>
                    <a:lnTo>
                      <a:pt x="11" y="0"/>
                    </a:lnTo>
                    <a:lnTo>
                      <a:pt x="16" y="2"/>
                    </a:lnTo>
                    <a:lnTo>
                      <a:pt x="21" y="3"/>
                    </a:lnTo>
                    <a:lnTo>
                      <a:pt x="23" y="8"/>
                    </a:lnTo>
                    <a:lnTo>
                      <a:pt x="24" y="13"/>
                    </a:lnTo>
                    <a:lnTo>
                      <a:pt x="24"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3534"/>
              <p:cNvSpPr>
                <a:spLocks/>
              </p:cNvSpPr>
              <p:nvPr/>
            </p:nvSpPr>
            <p:spPr bwMode="auto">
              <a:xfrm>
                <a:off x="4591049" y="3554412"/>
                <a:ext cx="12700" cy="14288"/>
              </a:xfrm>
              <a:custGeom>
                <a:avLst/>
                <a:gdLst/>
                <a:ahLst/>
                <a:cxnLst>
                  <a:cxn ang="0">
                    <a:pos x="16" y="8"/>
                  </a:cxn>
                  <a:cxn ang="0">
                    <a:pos x="16" y="8"/>
                  </a:cxn>
                  <a:cxn ang="0">
                    <a:pos x="16" y="11"/>
                  </a:cxn>
                  <a:cxn ang="0">
                    <a:pos x="15" y="15"/>
                  </a:cxn>
                  <a:cxn ang="0">
                    <a:pos x="11" y="16"/>
                  </a:cxn>
                  <a:cxn ang="0">
                    <a:pos x="8" y="16"/>
                  </a:cxn>
                  <a:cxn ang="0">
                    <a:pos x="8" y="16"/>
                  </a:cxn>
                  <a:cxn ang="0">
                    <a:pos x="5" y="16"/>
                  </a:cxn>
                  <a:cxn ang="0">
                    <a:pos x="3" y="15"/>
                  </a:cxn>
                  <a:cxn ang="0">
                    <a:pos x="0" y="11"/>
                  </a:cxn>
                  <a:cxn ang="0">
                    <a:pos x="0" y="8"/>
                  </a:cxn>
                  <a:cxn ang="0">
                    <a:pos x="0" y="8"/>
                  </a:cxn>
                  <a:cxn ang="0">
                    <a:pos x="0" y="5"/>
                  </a:cxn>
                  <a:cxn ang="0">
                    <a:pos x="3" y="2"/>
                  </a:cxn>
                  <a:cxn ang="0">
                    <a:pos x="5" y="0"/>
                  </a:cxn>
                  <a:cxn ang="0">
                    <a:pos x="8" y="0"/>
                  </a:cxn>
                  <a:cxn ang="0">
                    <a:pos x="8" y="0"/>
                  </a:cxn>
                  <a:cxn ang="0">
                    <a:pos x="11" y="0"/>
                  </a:cxn>
                  <a:cxn ang="0">
                    <a:pos x="15" y="2"/>
                  </a:cxn>
                  <a:cxn ang="0">
                    <a:pos x="16" y="5"/>
                  </a:cxn>
                  <a:cxn ang="0">
                    <a:pos x="16" y="8"/>
                  </a:cxn>
                </a:cxnLst>
                <a:rect l="0" t="0" r="r" b="b"/>
                <a:pathLst>
                  <a:path w="16" h="16">
                    <a:moveTo>
                      <a:pt x="16" y="8"/>
                    </a:moveTo>
                    <a:lnTo>
                      <a:pt x="16" y="8"/>
                    </a:lnTo>
                    <a:lnTo>
                      <a:pt x="16" y="11"/>
                    </a:lnTo>
                    <a:lnTo>
                      <a:pt x="15" y="15"/>
                    </a:lnTo>
                    <a:lnTo>
                      <a:pt x="11" y="16"/>
                    </a:lnTo>
                    <a:lnTo>
                      <a:pt x="8" y="16"/>
                    </a:lnTo>
                    <a:lnTo>
                      <a:pt x="8" y="16"/>
                    </a:lnTo>
                    <a:lnTo>
                      <a:pt x="5" y="16"/>
                    </a:lnTo>
                    <a:lnTo>
                      <a:pt x="3" y="15"/>
                    </a:lnTo>
                    <a:lnTo>
                      <a:pt x="0" y="11"/>
                    </a:lnTo>
                    <a:lnTo>
                      <a:pt x="0" y="8"/>
                    </a:lnTo>
                    <a:lnTo>
                      <a:pt x="0" y="8"/>
                    </a:lnTo>
                    <a:lnTo>
                      <a:pt x="0" y="5"/>
                    </a:lnTo>
                    <a:lnTo>
                      <a:pt x="3" y="2"/>
                    </a:lnTo>
                    <a:lnTo>
                      <a:pt x="5" y="0"/>
                    </a:lnTo>
                    <a:lnTo>
                      <a:pt x="8" y="0"/>
                    </a:lnTo>
                    <a:lnTo>
                      <a:pt x="8" y="0"/>
                    </a:lnTo>
                    <a:lnTo>
                      <a:pt x="11" y="0"/>
                    </a:lnTo>
                    <a:lnTo>
                      <a:pt x="15" y="2"/>
                    </a:lnTo>
                    <a:lnTo>
                      <a:pt x="16" y="5"/>
                    </a:lnTo>
                    <a:lnTo>
                      <a:pt x="16"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3535"/>
              <p:cNvSpPr>
                <a:spLocks/>
              </p:cNvSpPr>
              <p:nvPr/>
            </p:nvSpPr>
            <p:spPr bwMode="auto">
              <a:xfrm>
                <a:off x="4591049" y="3554412"/>
                <a:ext cx="12700" cy="14288"/>
              </a:xfrm>
              <a:custGeom>
                <a:avLst/>
                <a:gdLst/>
                <a:ahLst/>
                <a:cxnLst>
                  <a:cxn ang="0">
                    <a:pos x="16" y="8"/>
                  </a:cxn>
                  <a:cxn ang="0">
                    <a:pos x="16" y="8"/>
                  </a:cxn>
                  <a:cxn ang="0">
                    <a:pos x="16" y="11"/>
                  </a:cxn>
                  <a:cxn ang="0">
                    <a:pos x="15" y="15"/>
                  </a:cxn>
                  <a:cxn ang="0">
                    <a:pos x="11" y="16"/>
                  </a:cxn>
                  <a:cxn ang="0">
                    <a:pos x="8" y="16"/>
                  </a:cxn>
                  <a:cxn ang="0">
                    <a:pos x="8" y="16"/>
                  </a:cxn>
                  <a:cxn ang="0">
                    <a:pos x="5" y="16"/>
                  </a:cxn>
                  <a:cxn ang="0">
                    <a:pos x="3" y="15"/>
                  </a:cxn>
                  <a:cxn ang="0">
                    <a:pos x="0" y="11"/>
                  </a:cxn>
                  <a:cxn ang="0">
                    <a:pos x="0" y="8"/>
                  </a:cxn>
                  <a:cxn ang="0">
                    <a:pos x="0" y="8"/>
                  </a:cxn>
                  <a:cxn ang="0">
                    <a:pos x="0" y="5"/>
                  </a:cxn>
                  <a:cxn ang="0">
                    <a:pos x="3" y="2"/>
                  </a:cxn>
                  <a:cxn ang="0">
                    <a:pos x="5" y="0"/>
                  </a:cxn>
                  <a:cxn ang="0">
                    <a:pos x="8" y="0"/>
                  </a:cxn>
                  <a:cxn ang="0">
                    <a:pos x="8" y="0"/>
                  </a:cxn>
                  <a:cxn ang="0">
                    <a:pos x="11" y="0"/>
                  </a:cxn>
                  <a:cxn ang="0">
                    <a:pos x="15" y="2"/>
                  </a:cxn>
                  <a:cxn ang="0">
                    <a:pos x="16" y="5"/>
                  </a:cxn>
                  <a:cxn ang="0">
                    <a:pos x="16" y="8"/>
                  </a:cxn>
                </a:cxnLst>
                <a:rect l="0" t="0" r="r" b="b"/>
                <a:pathLst>
                  <a:path w="16" h="16">
                    <a:moveTo>
                      <a:pt x="16" y="8"/>
                    </a:moveTo>
                    <a:lnTo>
                      <a:pt x="16" y="8"/>
                    </a:lnTo>
                    <a:lnTo>
                      <a:pt x="16" y="11"/>
                    </a:lnTo>
                    <a:lnTo>
                      <a:pt x="15" y="15"/>
                    </a:lnTo>
                    <a:lnTo>
                      <a:pt x="11" y="16"/>
                    </a:lnTo>
                    <a:lnTo>
                      <a:pt x="8" y="16"/>
                    </a:lnTo>
                    <a:lnTo>
                      <a:pt x="8" y="16"/>
                    </a:lnTo>
                    <a:lnTo>
                      <a:pt x="5" y="16"/>
                    </a:lnTo>
                    <a:lnTo>
                      <a:pt x="3" y="15"/>
                    </a:lnTo>
                    <a:lnTo>
                      <a:pt x="0" y="11"/>
                    </a:lnTo>
                    <a:lnTo>
                      <a:pt x="0" y="8"/>
                    </a:lnTo>
                    <a:lnTo>
                      <a:pt x="0" y="8"/>
                    </a:lnTo>
                    <a:lnTo>
                      <a:pt x="0" y="5"/>
                    </a:lnTo>
                    <a:lnTo>
                      <a:pt x="3" y="2"/>
                    </a:lnTo>
                    <a:lnTo>
                      <a:pt x="5" y="0"/>
                    </a:lnTo>
                    <a:lnTo>
                      <a:pt x="8" y="0"/>
                    </a:lnTo>
                    <a:lnTo>
                      <a:pt x="8" y="0"/>
                    </a:lnTo>
                    <a:lnTo>
                      <a:pt x="11" y="0"/>
                    </a:lnTo>
                    <a:lnTo>
                      <a:pt x="15" y="2"/>
                    </a:lnTo>
                    <a:lnTo>
                      <a:pt x="16" y="5"/>
                    </a:lnTo>
                    <a:lnTo>
                      <a:pt x="16"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3536"/>
              <p:cNvSpPr>
                <a:spLocks/>
              </p:cNvSpPr>
              <p:nvPr/>
            </p:nvSpPr>
            <p:spPr bwMode="auto">
              <a:xfrm>
                <a:off x="4548187" y="3568700"/>
                <a:ext cx="14288" cy="14288"/>
              </a:xfrm>
              <a:custGeom>
                <a:avLst/>
                <a:gdLst/>
                <a:ahLst/>
                <a:cxnLst>
                  <a:cxn ang="0">
                    <a:pos x="18" y="8"/>
                  </a:cxn>
                  <a:cxn ang="0">
                    <a:pos x="18" y="8"/>
                  </a:cxn>
                  <a:cxn ang="0">
                    <a:pos x="18" y="11"/>
                  </a:cxn>
                  <a:cxn ang="0">
                    <a:pos x="15" y="14"/>
                  </a:cxn>
                  <a:cxn ang="0">
                    <a:pos x="13" y="16"/>
                  </a:cxn>
                  <a:cxn ang="0">
                    <a:pos x="10" y="16"/>
                  </a:cxn>
                  <a:cxn ang="0">
                    <a:pos x="10" y="16"/>
                  </a:cxn>
                  <a:cxn ang="0">
                    <a:pos x="7" y="16"/>
                  </a:cxn>
                  <a:cxn ang="0">
                    <a:pos x="3" y="14"/>
                  </a:cxn>
                  <a:cxn ang="0">
                    <a:pos x="2" y="11"/>
                  </a:cxn>
                  <a:cxn ang="0">
                    <a:pos x="0" y="8"/>
                  </a:cxn>
                  <a:cxn ang="0">
                    <a:pos x="0" y="8"/>
                  </a:cxn>
                  <a:cxn ang="0">
                    <a:pos x="2" y="5"/>
                  </a:cxn>
                  <a:cxn ang="0">
                    <a:pos x="3" y="1"/>
                  </a:cxn>
                  <a:cxn ang="0">
                    <a:pos x="7" y="0"/>
                  </a:cxn>
                  <a:cxn ang="0">
                    <a:pos x="10" y="0"/>
                  </a:cxn>
                  <a:cxn ang="0">
                    <a:pos x="10" y="0"/>
                  </a:cxn>
                  <a:cxn ang="0">
                    <a:pos x="13" y="0"/>
                  </a:cxn>
                  <a:cxn ang="0">
                    <a:pos x="15" y="1"/>
                  </a:cxn>
                  <a:cxn ang="0">
                    <a:pos x="18" y="5"/>
                  </a:cxn>
                  <a:cxn ang="0">
                    <a:pos x="18" y="8"/>
                  </a:cxn>
                  <a:cxn ang="0">
                    <a:pos x="18" y="8"/>
                  </a:cxn>
                </a:cxnLst>
                <a:rect l="0" t="0" r="r" b="b"/>
                <a:pathLst>
                  <a:path w="18" h="16">
                    <a:moveTo>
                      <a:pt x="18" y="8"/>
                    </a:moveTo>
                    <a:lnTo>
                      <a:pt x="18" y="8"/>
                    </a:lnTo>
                    <a:lnTo>
                      <a:pt x="18" y="11"/>
                    </a:lnTo>
                    <a:lnTo>
                      <a:pt x="15" y="14"/>
                    </a:lnTo>
                    <a:lnTo>
                      <a:pt x="13" y="16"/>
                    </a:lnTo>
                    <a:lnTo>
                      <a:pt x="10" y="16"/>
                    </a:lnTo>
                    <a:lnTo>
                      <a:pt x="10" y="16"/>
                    </a:lnTo>
                    <a:lnTo>
                      <a:pt x="7" y="16"/>
                    </a:lnTo>
                    <a:lnTo>
                      <a:pt x="3" y="14"/>
                    </a:lnTo>
                    <a:lnTo>
                      <a:pt x="2" y="11"/>
                    </a:lnTo>
                    <a:lnTo>
                      <a:pt x="0" y="8"/>
                    </a:lnTo>
                    <a:lnTo>
                      <a:pt x="0" y="8"/>
                    </a:lnTo>
                    <a:lnTo>
                      <a:pt x="2" y="5"/>
                    </a:lnTo>
                    <a:lnTo>
                      <a:pt x="3" y="1"/>
                    </a:lnTo>
                    <a:lnTo>
                      <a:pt x="7" y="0"/>
                    </a:lnTo>
                    <a:lnTo>
                      <a:pt x="10" y="0"/>
                    </a:lnTo>
                    <a:lnTo>
                      <a:pt x="10" y="0"/>
                    </a:lnTo>
                    <a:lnTo>
                      <a:pt x="13" y="0"/>
                    </a:lnTo>
                    <a:lnTo>
                      <a:pt x="15" y="1"/>
                    </a:lnTo>
                    <a:lnTo>
                      <a:pt x="18" y="5"/>
                    </a:lnTo>
                    <a:lnTo>
                      <a:pt x="18" y="8"/>
                    </a:lnTo>
                    <a:lnTo>
                      <a:pt x="18"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3537"/>
              <p:cNvSpPr>
                <a:spLocks/>
              </p:cNvSpPr>
              <p:nvPr/>
            </p:nvSpPr>
            <p:spPr bwMode="auto">
              <a:xfrm>
                <a:off x="4538662" y="3587750"/>
                <a:ext cx="14288" cy="14288"/>
              </a:xfrm>
              <a:custGeom>
                <a:avLst/>
                <a:gdLst/>
                <a:ahLst/>
                <a:cxnLst>
                  <a:cxn ang="0">
                    <a:pos x="18" y="8"/>
                  </a:cxn>
                  <a:cxn ang="0">
                    <a:pos x="18" y="8"/>
                  </a:cxn>
                  <a:cxn ang="0">
                    <a:pos x="16" y="11"/>
                  </a:cxn>
                  <a:cxn ang="0">
                    <a:pos x="14" y="14"/>
                  </a:cxn>
                  <a:cxn ang="0">
                    <a:pos x="13" y="16"/>
                  </a:cxn>
                  <a:cxn ang="0">
                    <a:pos x="8" y="18"/>
                  </a:cxn>
                  <a:cxn ang="0">
                    <a:pos x="8" y="18"/>
                  </a:cxn>
                  <a:cxn ang="0">
                    <a:pos x="5" y="16"/>
                  </a:cxn>
                  <a:cxn ang="0">
                    <a:pos x="3" y="14"/>
                  </a:cxn>
                  <a:cxn ang="0">
                    <a:pos x="1" y="11"/>
                  </a:cxn>
                  <a:cxn ang="0">
                    <a:pos x="0" y="8"/>
                  </a:cxn>
                  <a:cxn ang="0">
                    <a:pos x="0" y="8"/>
                  </a:cxn>
                  <a:cxn ang="0">
                    <a:pos x="1" y="5"/>
                  </a:cxn>
                  <a:cxn ang="0">
                    <a:pos x="3" y="3"/>
                  </a:cxn>
                  <a:cxn ang="0">
                    <a:pos x="5" y="1"/>
                  </a:cxn>
                  <a:cxn ang="0">
                    <a:pos x="8" y="0"/>
                  </a:cxn>
                  <a:cxn ang="0">
                    <a:pos x="8" y="0"/>
                  </a:cxn>
                  <a:cxn ang="0">
                    <a:pos x="13" y="1"/>
                  </a:cxn>
                  <a:cxn ang="0">
                    <a:pos x="14" y="3"/>
                  </a:cxn>
                  <a:cxn ang="0">
                    <a:pos x="16" y="5"/>
                  </a:cxn>
                  <a:cxn ang="0">
                    <a:pos x="18" y="8"/>
                  </a:cxn>
                  <a:cxn ang="0">
                    <a:pos x="18" y="8"/>
                  </a:cxn>
                </a:cxnLst>
                <a:rect l="0" t="0" r="r" b="b"/>
                <a:pathLst>
                  <a:path w="18" h="18">
                    <a:moveTo>
                      <a:pt x="18" y="8"/>
                    </a:moveTo>
                    <a:lnTo>
                      <a:pt x="18" y="8"/>
                    </a:lnTo>
                    <a:lnTo>
                      <a:pt x="16" y="11"/>
                    </a:lnTo>
                    <a:lnTo>
                      <a:pt x="14" y="14"/>
                    </a:lnTo>
                    <a:lnTo>
                      <a:pt x="13" y="16"/>
                    </a:lnTo>
                    <a:lnTo>
                      <a:pt x="8" y="18"/>
                    </a:lnTo>
                    <a:lnTo>
                      <a:pt x="8" y="18"/>
                    </a:lnTo>
                    <a:lnTo>
                      <a:pt x="5" y="16"/>
                    </a:lnTo>
                    <a:lnTo>
                      <a:pt x="3" y="14"/>
                    </a:lnTo>
                    <a:lnTo>
                      <a:pt x="1" y="11"/>
                    </a:lnTo>
                    <a:lnTo>
                      <a:pt x="0" y="8"/>
                    </a:lnTo>
                    <a:lnTo>
                      <a:pt x="0" y="8"/>
                    </a:lnTo>
                    <a:lnTo>
                      <a:pt x="1" y="5"/>
                    </a:lnTo>
                    <a:lnTo>
                      <a:pt x="3" y="3"/>
                    </a:lnTo>
                    <a:lnTo>
                      <a:pt x="5" y="1"/>
                    </a:lnTo>
                    <a:lnTo>
                      <a:pt x="8" y="0"/>
                    </a:lnTo>
                    <a:lnTo>
                      <a:pt x="8" y="0"/>
                    </a:lnTo>
                    <a:lnTo>
                      <a:pt x="13" y="1"/>
                    </a:lnTo>
                    <a:lnTo>
                      <a:pt x="14" y="3"/>
                    </a:lnTo>
                    <a:lnTo>
                      <a:pt x="16" y="5"/>
                    </a:lnTo>
                    <a:lnTo>
                      <a:pt x="18" y="8"/>
                    </a:lnTo>
                    <a:lnTo>
                      <a:pt x="18"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3538"/>
              <p:cNvSpPr>
                <a:spLocks/>
              </p:cNvSpPr>
              <p:nvPr/>
            </p:nvSpPr>
            <p:spPr bwMode="auto">
              <a:xfrm>
                <a:off x="4483099" y="3638550"/>
                <a:ext cx="19050" cy="19050"/>
              </a:xfrm>
              <a:custGeom>
                <a:avLst/>
                <a:gdLst/>
                <a:ahLst/>
                <a:cxnLst>
                  <a:cxn ang="0">
                    <a:pos x="23" y="5"/>
                  </a:cxn>
                  <a:cxn ang="0">
                    <a:pos x="23" y="5"/>
                  </a:cxn>
                  <a:cxn ang="0">
                    <a:pos x="25" y="10"/>
                  </a:cxn>
                  <a:cxn ang="0">
                    <a:pos x="25" y="13"/>
                  </a:cxn>
                  <a:cxn ang="0">
                    <a:pos x="23" y="18"/>
                  </a:cxn>
                  <a:cxn ang="0">
                    <a:pos x="18" y="21"/>
                  </a:cxn>
                  <a:cxn ang="0">
                    <a:pos x="18" y="21"/>
                  </a:cxn>
                  <a:cxn ang="0">
                    <a:pos x="15" y="23"/>
                  </a:cxn>
                  <a:cxn ang="0">
                    <a:pos x="10" y="23"/>
                  </a:cxn>
                  <a:cxn ang="0">
                    <a:pos x="5" y="21"/>
                  </a:cxn>
                  <a:cxn ang="0">
                    <a:pos x="2" y="18"/>
                  </a:cxn>
                  <a:cxn ang="0">
                    <a:pos x="2" y="18"/>
                  </a:cxn>
                  <a:cxn ang="0">
                    <a:pos x="0" y="13"/>
                  </a:cxn>
                  <a:cxn ang="0">
                    <a:pos x="0" y="10"/>
                  </a:cxn>
                  <a:cxn ang="0">
                    <a:pos x="2" y="5"/>
                  </a:cxn>
                  <a:cxn ang="0">
                    <a:pos x="5" y="1"/>
                  </a:cxn>
                  <a:cxn ang="0">
                    <a:pos x="5" y="1"/>
                  </a:cxn>
                  <a:cxn ang="0">
                    <a:pos x="10" y="0"/>
                  </a:cxn>
                  <a:cxn ang="0">
                    <a:pos x="15" y="0"/>
                  </a:cxn>
                  <a:cxn ang="0">
                    <a:pos x="18" y="1"/>
                  </a:cxn>
                  <a:cxn ang="0">
                    <a:pos x="23" y="5"/>
                  </a:cxn>
                  <a:cxn ang="0">
                    <a:pos x="23" y="5"/>
                  </a:cxn>
                </a:cxnLst>
                <a:rect l="0" t="0" r="r" b="b"/>
                <a:pathLst>
                  <a:path w="25" h="23">
                    <a:moveTo>
                      <a:pt x="23" y="5"/>
                    </a:moveTo>
                    <a:lnTo>
                      <a:pt x="23" y="5"/>
                    </a:lnTo>
                    <a:lnTo>
                      <a:pt x="25" y="10"/>
                    </a:lnTo>
                    <a:lnTo>
                      <a:pt x="25" y="13"/>
                    </a:lnTo>
                    <a:lnTo>
                      <a:pt x="23" y="18"/>
                    </a:lnTo>
                    <a:lnTo>
                      <a:pt x="18" y="21"/>
                    </a:lnTo>
                    <a:lnTo>
                      <a:pt x="18" y="21"/>
                    </a:lnTo>
                    <a:lnTo>
                      <a:pt x="15" y="23"/>
                    </a:lnTo>
                    <a:lnTo>
                      <a:pt x="10" y="23"/>
                    </a:lnTo>
                    <a:lnTo>
                      <a:pt x="5" y="21"/>
                    </a:lnTo>
                    <a:lnTo>
                      <a:pt x="2" y="18"/>
                    </a:lnTo>
                    <a:lnTo>
                      <a:pt x="2" y="18"/>
                    </a:lnTo>
                    <a:lnTo>
                      <a:pt x="0" y="13"/>
                    </a:lnTo>
                    <a:lnTo>
                      <a:pt x="0" y="10"/>
                    </a:lnTo>
                    <a:lnTo>
                      <a:pt x="2" y="5"/>
                    </a:lnTo>
                    <a:lnTo>
                      <a:pt x="5" y="1"/>
                    </a:lnTo>
                    <a:lnTo>
                      <a:pt x="5" y="1"/>
                    </a:lnTo>
                    <a:lnTo>
                      <a:pt x="10" y="0"/>
                    </a:lnTo>
                    <a:lnTo>
                      <a:pt x="15" y="0"/>
                    </a:lnTo>
                    <a:lnTo>
                      <a:pt x="18" y="1"/>
                    </a:lnTo>
                    <a:lnTo>
                      <a:pt x="23" y="5"/>
                    </a:lnTo>
                    <a:lnTo>
                      <a:pt x="23"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3539"/>
              <p:cNvSpPr>
                <a:spLocks/>
              </p:cNvSpPr>
              <p:nvPr/>
            </p:nvSpPr>
            <p:spPr bwMode="auto">
              <a:xfrm>
                <a:off x="4467224" y="3700462"/>
                <a:ext cx="17463" cy="17463"/>
              </a:xfrm>
              <a:custGeom>
                <a:avLst/>
                <a:gdLst/>
                <a:ahLst/>
                <a:cxnLst>
                  <a:cxn ang="0">
                    <a:pos x="21" y="5"/>
                  </a:cxn>
                  <a:cxn ang="0">
                    <a:pos x="21" y="5"/>
                  </a:cxn>
                  <a:cxn ang="0">
                    <a:pos x="22" y="10"/>
                  </a:cxn>
                  <a:cxn ang="0">
                    <a:pos x="22" y="15"/>
                  </a:cxn>
                  <a:cxn ang="0">
                    <a:pos x="21" y="18"/>
                  </a:cxn>
                  <a:cxn ang="0">
                    <a:pos x="17" y="21"/>
                  </a:cxn>
                  <a:cxn ang="0">
                    <a:pos x="17" y="21"/>
                  </a:cxn>
                  <a:cxn ang="0">
                    <a:pos x="14" y="23"/>
                  </a:cxn>
                  <a:cxn ang="0">
                    <a:pos x="9" y="23"/>
                  </a:cxn>
                  <a:cxn ang="0">
                    <a:pos x="4" y="21"/>
                  </a:cxn>
                  <a:cxn ang="0">
                    <a:pos x="1" y="18"/>
                  </a:cxn>
                  <a:cxn ang="0">
                    <a:pos x="1" y="18"/>
                  </a:cxn>
                  <a:cxn ang="0">
                    <a:pos x="0" y="13"/>
                  </a:cxn>
                  <a:cxn ang="0">
                    <a:pos x="0" y="10"/>
                  </a:cxn>
                  <a:cxn ang="0">
                    <a:pos x="1" y="5"/>
                  </a:cxn>
                  <a:cxn ang="0">
                    <a:pos x="4" y="2"/>
                  </a:cxn>
                  <a:cxn ang="0">
                    <a:pos x="4" y="2"/>
                  </a:cxn>
                  <a:cxn ang="0">
                    <a:pos x="9" y="0"/>
                  </a:cxn>
                  <a:cxn ang="0">
                    <a:pos x="14" y="0"/>
                  </a:cxn>
                  <a:cxn ang="0">
                    <a:pos x="17" y="2"/>
                  </a:cxn>
                  <a:cxn ang="0">
                    <a:pos x="21" y="5"/>
                  </a:cxn>
                  <a:cxn ang="0">
                    <a:pos x="21" y="5"/>
                  </a:cxn>
                </a:cxnLst>
                <a:rect l="0" t="0" r="r" b="b"/>
                <a:pathLst>
                  <a:path w="22" h="23">
                    <a:moveTo>
                      <a:pt x="21" y="5"/>
                    </a:moveTo>
                    <a:lnTo>
                      <a:pt x="21" y="5"/>
                    </a:lnTo>
                    <a:lnTo>
                      <a:pt x="22" y="10"/>
                    </a:lnTo>
                    <a:lnTo>
                      <a:pt x="22" y="15"/>
                    </a:lnTo>
                    <a:lnTo>
                      <a:pt x="21" y="18"/>
                    </a:lnTo>
                    <a:lnTo>
                      <a:pt x="17" y="21"/>
                    </a:lnTo>
                    <a:lnTo>
                      <a:pt x="17" y="21"/>
                    </a:lnTo>
                    <a:lnTo>
                      <a:pt x="14" y="23"/>
                    </a:lnTo>
                    <a:lnTo>
                      <a:pt x="9" y="23"/>
                    </a:lnTo>
                    <a:lnTo>
                      <a:pt x="4" y="21"/>
                    </a:lnTo>
                    <a:lnTo>
                      <a:pt x="1" y="18"/>
                    </a:lnTo>
                    <a:lnTo>
                      <a:pt x="1" y="18"/>
                    </a:lnTo>
                    <a:lnTo>
                      <a:pt x="0" y="13"/>
                    </a:lnTo>
                    <a:lnTo>
                      <a:pt x="0" y="10"/>
                    </a:lnTo>
                    <a:lnTo>
                      <a:pt x="1" y="5"/>
                    </a:lnTo>
                    <a:lnTo>
                      <a:pt x="4" y="2"/>
                    </a:lnTo>
                    <a:lnTo>
                      <a:pt x="4" y="2"/>
                    </a:lnTo>
                    <a:lnTo>
                      <a:pt x="9" y="0"/>
                    </a:lnTo>
                    <a:lnTo>
                      <a:pt x="14" y="0"/>
                    </a:lnTo>
                    <a:lnTo>
                      <a:pt x="17" y="2"/>
                    </a:lnTo>
                    <a:lnTo>
                      <a:pt x="21" y="5"/>
                    </a:lnTo>
                    <a:lnTo>
                      <a:pt x="21"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3540"/>
              <p:cNvSpPr>
                <a:spLocks/>
              </p:cNvSpPr>
              <p:nvPr/>
            </p:nvSpPr>
            <p:spPr bwMode="auto">
              <a:xfrm>
                <a:off x="4500562" y="3624262"/>
                <a:ext cx="14288" cy="12700"/>
              </a:xfrm>
              <a:custGeom>
                <a:avLst/>
                <a:gdLst/>
                <a:ahLst/>
                <a:cxnLst>
                  <a:cxn ang="0">
                    <a:pos x="16" y="3"/>
                  </a:cxn>
                  <a:cxn ang="0">
                    <a:pos x="16" y="3"/>
                  </a:cxn>
                  <a:cxn ang="0">
                    <a:pos x="18" y="7"/>
                  </a:cxn>
                  <a:cxn ang="0">
                    <a:pos x="18" y="10"/>
                  </a:cxn>
                  <a:cxn ang="0">
                    <a:pos x="16" y="13"/>
                  </a:cxn>
                  <a:cxn ang="0">
                    <a:pos x="13" y="15"/>
                  </a:cxn>
                  <a:cxn ang="0">
                    <a:pos x="13" y="15"/>
                  </a:cxn>
                  <a:cxn ang="0">
                    <a:pos x="10" y="17"/>
                  </a:cxn>
                  <a:cxn ang="0">
                    <a:pos x="6" y="17"/>
                  </a:cxn>
                  <a:cxn ang="0">
                    <a:pos x="5" y="15"/>
                  </a:cxn>
                  <a:cxn ang="0">
                    <a:pos x="2" y="13"/>
                  </a:cxn>
                  <a:cxn ang="0">
                    <a:pos x="2" y="13"/>
                  </a:cxn>
                  <a:cxn ang="0">
                    <a:pos x="0" y="10"/>
                  </a:cxn>
                  <a:cxn ang="0">
                    <a:pos x="0" y="7"/>
                  </a:cxn>
                  <a:cxn ang="0">
                    <a:pos x="2" y="3"/>
                  </a:cxn>
                  <a:cxn ang="0">
                    <a:pos x="5" y="2"/>
                  </a:cxn>
                  <a:cxn ang="0">
                    <a:pos x="5" y="2"/>
                  </a:cxn>
                  <a:cxn ang="0">
                    <a:pos x="6" y="0"/>
                  </a:cxn>
                  <a:cxn ang="0">
                    <a:pos x="10" y="0"/>
                  </a:cxn>
                  <a:cxn ang="0">
                    <a:pos x="13" y="2"/>
                  </a:cxn>
                  <a:cxn ang="0">
                    <a:pos x="16" y="3"/>
                  </a:cxn>
                  <a:cxn ang="0">
                    <a:pos x="16" y="3"/>
                  </a:cxn>
                </a:cxnLst>
                <a:rect l="0" t="0" r="r" b="b"/>
                <a:pathLst>
                  <a:path w="18" h="17">
                    <a:moveTo>
                      <a:pt x="16" y="3"/>
                    </a:moveTo>
                    <a:lnTo>
                      <a:pt x="16" y="3"/>
                    </a:lnTo>
                    <a:lnTo>
                      <a:pt x="18" y="7"/>
                    </a:lnTo>
                    <a:lnTo>
                      <a:pt x="18" y="10"/>
                    </a:lnTo>
                    <a:lnTo>
                      <a:pt x="16" y="13"/>
                    </a:lnTo>
                    <a:lnTo>
                      <a:pt x="13" y="15"/>
                    </a:lnTo>
                    <a:lnTo>
                      <a:pt x="13" y="15"/>
                    </a:lnTo>
                    <a:lnTo>
                      <a:pt x="10" y="17"/>
                    </a:lnTo>
                    <a:lnTo>
                      <a:pt x="6" y="17"/>
                    </a:lnTo>
                    <a:lnTo>
                      <a:pt x="5" y="15"/>
                    </a:lnTo>
                    <a:lnTo>
                      <a:pt x="2" y="13"/>
                    </a:lnTo>
                    <a:lnTo>
                      <a:pt x="2" y="13"/>
                    </a:lnTo>
                    <a:lnTo>
                      <a:pt x="0" y="10"/>
                    </a:lnTo>
                    <a:lnTo>
                      <a:pt x="0" y="7"/>
                    </a:lnTo>
                    <a:lnTo>
                      <a:pt x="2" y="3"/>
                    </a:lnTo>
                    <a:lnTo>
                      <a:pt x="5" y="2"/>
                    </a:lnTo>
                    <a:lnTo>
                      <a:pt x="5" y="2"/>
                    </a:lnTo>
                    <a:lnTo>
                      <a:pt x="6" y="0"/>
                    </a:lnTo>
                    <a:lnTo>
                      <a:pt x="10" y="0"/>
                    </a:lnTo>
                    <a:lnTo>
                      <a:pt x="13" y="2"/>
                    </a:lnTo>
                    <a:lnTo>
                      <a:pt x="16" y="3"/>
                    </a:lnTo>
                    <a:lnTo>
                      <a:pt x="16"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3541"/>
              <p:cNvSpPr>
                <a:spLocks/>
              </p:cNvSpPr>
              <p:nvPr/>
            </p:nvSpPr>
            <p:spPr bwMode="auto">
              <a:xfrm>
                <a:off x="4473574" y="3659187"/>
                <a:ext cx="12700" cy="12700"/>
              </a:xfrm>
              <a:custGeom>
                <a:avLst/>
                <a:gdLst/>
                <a:ahLst/>
                <a:cxnLst>
                  <a:cxn ang="0">
                    <a:pos x="16" y="3"/>
                  </a:cxn>
                  <a:cxn ang="0">
                    <a:pos x="16" y="3"/>
                  </a:cxn>
                  <a:cxn ang="0">
                    <a:pos x="16" y="7"/>
                  </a:cxn>
                  <a:cxn ang="0">
                    <a:pos x="16" y="10"/>
                  </a:cxn>
                  <a:cxn ang="0">
                    <a:pos x="16" y="13"/>
                  </a:cxn>
                  <a:cxn ang="0">
                    <a:pos x="13" y="15"/>
                  </a:cxn>
                  <a:cxn ang="0">
                    <a:pos x="13" y="15"/>
                  </a:cxn>
                  <a:cxn ang="0">
                    <a:pos x="9" y="16"/>
                  </a:cxn>
                  <a:cxn ang="0">
                    <a:pos x="6" y="16"/>
                  </a:cxn>
                  <a:cxn ang="0">
                    <a:pos x="3" y="15"/>
                  </a:cxn>
                  <a:cxn ang="0">
                    <a:pos x="1" y="13"/>
                  </a:cxn>
                  <a:cxn ang="0">
                    <a:pos x="1" y="13"/>
                  </a:cxn>
                  <a:cxn ang="0">
                    <a:pos x="0" y="10"/>
                  </a:cxn>
                  <a:cxn ang="0">
                    <a:pos x="0" y="7"/>
                  </a:cxn>
                  <a:cxn ang="0">
                    <a:pos x="1" y="3"/>
                  </a:cxn>
                  <a:cxn ang="0">
                    <a:pos x="3" y="2"/>
                  </a:cxn>
                  <a:cxn ang="0">
                    <a:pos x="3" y="2"/>
                  </a:cxn>
                  <a:cxn ang="0">
                    <a:pos x="6" y="0"/>
                  </a:cxn>
                  <a:cxn ang="0">
                    <a:pos x="9" y="0"/>
                  </a:cxn>
                  <a:cxn ang="0">
                    <a:pos x="13" y="2"/>
                  </a:cxn>
                  <a:cxn ang="0">
                    <a:pos x="16" y="3"/>
                  </a:cxn>
                  <a:cxn ang="0">
                    <a:pos x="16" y="3"/>
                  </a:cxn>
                </a:cxnLst>
                <a:rect l="0" t="0" r="r" b="b"/>
                <a:pathLst>
                  <a:path w="16" h="16">
                    <a:moveTo>
                      <a:pt x="16" y="3"/>
                    </a:moveTo>
                    <a:lnTo>
                      <a:pt x="16" y="3"/>
                    </a:lnTo>
                    <a:lnTo>
                      <a:pt x="16" y="7"/>
                    </a:lnTo>
                    <a:lnTo>
                      <a:pt x="16" y="10"/>
                    </a:lnTo>
                    <a:lnTo>
                      <a:pt x="16" y="13"/>
                    </a:lnTo>
                    <a:lnTo>
                      <a:pt x="13" y="15"/>
                    </a:lnTo>
                    <a:lnTo>
                      <a:pt x="13" y="15"/>
                    </a:lnTo>
                    <a:lnTo>
                      <a:pt x="9" y="16"/>
                    </a:lnTo>
                    <a:lnTo>
                      <a:pt x="6" y="16"/>
                    </a:lnTo>
                    <a:lnTo>
                      <a:pt x="3" y="15"/>
                    </a:lnTo>
                    <a:lnTo>
                      <a:pt x="1" y="13"/>
                    </a:lnTo>
                    <a:lnTo>
                      <a:pt x="1" y="13"/>
                    </a:lnTo>
                    <a:lnTo>
                      <a:pt x="0" y="10"/>
                    </a:lnTo>
                    <a:lnTo>
                      <a:pt x="0" y="7"/>
                    </a:lnTo>
                    <a:lnTo>
                      <a:pt x="1" y="3"/>
                    </a:lnTo>
                    <a:lnTo>
                      <a:pt x="3" y="2"/>
                    </a:lnTo>
                    <a:lnTo>
                      <a:pt x="3" y="2"/>
                    </a:lnTo>
                    <a:lnTo>
                      <a:pt x="6" y="0"/>
                    </a:lnTo>
                    <a:lnTo>
                      <a:pt x="9" y="0"/>
                    </a:lnTo>
                    <a:lnTo>
                      <a:pt x="13" y="2"/>
                    </a:lnTo>
                    <a:lnTo>
                      <a:pt x="16" y="3"/>
                    </a:lnTo>
                    <a:lnTo>
                      <a:pt x="16"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3542"/>
              <p:cNvSpPr>
                <a:spLocks/>
              </p:cNvSpPr>
              <p:nvPr/>
            </p:nvSpPr>
            <p:spPr bwMode="auto">
              <a:xfrm>
                <a:off x="4475162" y="3679825"/>
                <a:ext cx="14288" cy="12700"/>
              </a:xfrm>
              <a:custGeom>
                <a:avLst/>
                <a:gdLst/>
                <a:ahLst/>
                <a:cxnLst>
                  <a:cxn ang="0">
                    <a:pos x="16" y="4"/>
                  </a:cxn>
                  <a:cxn ang="0">
                    <a:pos x="16" y="4"/>
                  </a:cxn>
                  <a:cxn ang="0">
                    <a:pos x="16" y="7"/>
                  </a:cxn>
                  <a:cxn ang="0">
                    <a:pos x="16" y="10"/>
                  </a:cxn>
                  <a:cxn ang="0">
                    <a:pos x="16" y="13"/>
                  </a:cxn>
                  <a:cxn ang="0">
                    <a:pos x="13" y="17"/>
                  </a:cxn>
                  <a:cxn ang="0">
                    <a:pos x="13" y="17"/>
                  </a:cxn>
                  <a:cxn ang="0">
                    <a:pos x="10" y="17"/>
                  </a:cxn>
                  <a:cxn ang="0">
                    <a:pos x="6" y="17"/>
                  </a:cxn>
                  <a:cxn ang="0">
                    <a:pos x="3" y="17"/>
                  </a:cxn>
                  <a:cxn ang="0">
                    <a:pos x="2" y="13"/>
                  </a:cxn>
                  <a:cxn ang="0">
                    <a:pos x="2" y="13"/>
                  </a:cxn>
                  <a:cxn ang="0">
                    <a:pos x="0" y="10"/>
                  </a:cxn>
                  <a:cxn ang="0">
                    <a:pos x="0" y="7"/>
                  </a:cxn>
                  <a:cxn ang="0">
                    <a:pos x="2" y="4"/>
                  </a:cxn>
                  <a:cxn ang="0">
                    <a:pos x="3" y="2"/>
                  </a:cxn>
                  <a:cxn ang="0">
                    <a:pos x="3" y="2"/>
                  </a:cxn>
                  <a:cxn ang="0">
                    <a:pos x="6" y="0"/>
                  </a:cxn>
                  <a:cxn ang="0">
                    <a:pos x="10" y="0"/>
                  </a:cxn>
                  <a:cxn ang="0">
                    <a:pos x="13" y="2"/>
                  </a:cxn>
                  <a:cxn ang="0">
                    <a:pos x="16" y="4"/>
                  </a:cxn>
                  <a:cxn ang="0">
                    <a:pos x="16" y="4"/>
                  </a:cxn>
                </a:cxnLst>
                <a:rect l="0" t="0" r="r" b="b"/>
                <a:pathLst>
                  <a:path w="16" h="17">
                    <a:moveTo>
                      <a:pt x="16" y="4"/>
                    </a:moveTo>
                    <a:lnTo>
                      <a:pt x="16" y="4"/>
                    </a:lnTo>
                    <a:lnTo>
                      <a:pt x="16" y="7"/>
                    </a:lnTo>
                    <a:lnTo>
                      <a:pt x="16" y="10"/>
                    </a:lnTo>
                    <a:lnTo>
                      <a:pt x="16" y="13"/>
                    </a:lnTo>
                    <a:lnTo>
                      <a:pt x="13" y="17"/>
                    </a:lnTo>
                    <a:lnTo>
                      <a:pt x="13" y="17"/>
                    </a:lnTo>
                    <a:lnTo>
                      <a:pt x="10" y="17"/>
                    </a:lnTo>
                    <a:lnTo>
                      <a:pt x="6" y="17"/>
                    </a:lnTo>
                    <a:lnTo>
                      <a:pt x="3" y="17"/>
                    </a:lnTo>
                    <a:lnTo>
                      <a:pt x="2" y="13"/>
                    </a:lnTo>
                    <a:lnTo>
                      <a:pt x="2" y="13"/>
                    </a:lnTo>
                    <a:lnTo>
                      <a:pt x="0" y="10"/>
                    </a:lnTo>
                    <a:lnTo>
                      <a:pt x="0" y="7"/>
                    </a:lnTo>
                    <a:lnTo>
                      <a:pt x="2" y="4"/>
                    </a:lnTo>
                    <a:lnTo>
                      <a:pt x="3" y="2"/>
                    </a:lnTo>
                    <a:lnTo>
                      <a:pt x="3" y="2"/>
                    </a:lnTo>
                    <a:lnTo>
                      <a:pt x="6" y="0"/>
                    </a:lnTo>
                    <a:lnTo>
                      <a:pt x="10" y="0"/>
                    </a:lnTo>
                    <a:lnTo>
                      <a:pt x="13" y="2"/>
                    </a:lnTo>
                    <a:lnTo>
                      <a:pt x="16" y="4"/>
                    </a:lnTo>
                    <a:lnTo>
                      <a:pt x="16" y="4"/>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3543"/>
              <p:cNvSpPr>
                <a:spLocks/>
              </p:cNvSpPr>
              <p:nvPr/>
            </p:nvSpPr>
            <p:spPr bwMode="auto">
              <a:xfrm>
                <a:off x="4465637" y="3756025"/>
                <a:ext cx="19050" cy="20638"/>
              </a:xfrm>
              <a:custGeom>
                <a:avLst/>
                <a:gdLst/>
                <a:ahLst/>
                <a:cxnLst>
                  <a:cxn ang="0">
                    <a:pos x="18" y="2"/>
                  </a:cxn>
                  <a:cxn ang="0">
                    <a:pos x="18" y="2"/>
                  </a:cxn>
                  <a:cxn ang="0">
                    <a:pos x="21" y="5"/>
                  </a:cxn>
                  <a:cxn ang="0">
                    <a:pos x="23" y="8"/>
                  </a:cxn>
                  <a:cxn ang="0">
                    <a:pos x="24" y="13"/>
                  </a:cxn>
                  <a:cxn ang="0">
                    <a:pos x="23" y="18"/>
                  </a:cxn>
                  <a:cxn ang="0">
                    <a:pos x="23" y="18"/>
                  </a:cxn>
                  <a:cxn ang="0">
                    <a:pos x="19" y="21"/>
                  </a:cxn>
                  <a:cxn ang="0">
                    <a:pos x="16" y="23"/>
                  </a:cxn>
                  <a:cxn ang="0">
                    <a:pos x="11" y="24"/>
                  </a:cxn>
                  <a:cxn ang="0">
                    <a:pos x="6" y="23"/>
                  </a:cxn>
                  <a:cxn ang="0">
                    <a:pos x="6" y="23"/>
                  </a:cxn>
                  <a:cxn ang="0">
                    <a:pos x="3" y="20"/>
                  </a:cxn>
                  <a:cxn ang="0">
                    <a:pos x="0" y="15"/>
                  </a:cxn>
                  <a:cxn ang="0">
                    <a:pos x="0" y="11"/>
                  </a:cxn>
                  <a:cxn ang="0">
                    <a:pos x="2" y="6"/>
                  </a:cxn>
                  <a:cxn ang="0">
                    <a:pos x="2" y="6"/>
                  </a:cxn>
                  <a:cxn ang="0">
                    <a:pos x="5" y="3"/>
                  </a:cxn>
                  <a:cxn ang="0">
                    <a:pos x="8" y="0"/>
                  </a:cxn>
                  <a:cxn ang="0">
                    <a:pos x="13" y="0"/>
                  </a:cxn>
                  <a:cxn ang="0">
                    <a:pos x="18" y="2"/>
                  </a:cxn>
                  <a:cxn ang="0">
                    <a:pos x="18" y="2"/>
                  </a:cxn>
                </a:cxnLst>
                <a:rect l="0" t="0" r="r" b="b"/>
                <a:pathLst>
                  <a:path w="24" h="24">
                    <a:moveTo>
                      <a:pt x="18" y="2"/>
                    </a:moveTo>
                    <a:lnTo>
                      <a:pt x="18" y="2"/>
                    </a:lnTo>
                    <a:lnTo>
                      <a:pt x="21" y="5"/>
                    </a:lnTo>
                    <a:lnTo>
                      <a:pt x="23" y="8"/>
                    </a:lnTo>
                    <a:lnTo>
                      <a:pt x="24" y="13"/>
                    </a:lnTo>
                    <a:lnTo>
                      <a:pt x="23" y="18"/>
                    </a:lnTo>
                    <a:lnTo>
                      <a:pt x="23" y="18"/>
                    </a:lnTo>
                    <a:lnTo>
                      <a:pt x="19" y="21"/>
                    </a:lnTo>
                    <a:lnTo>
                      <a:pt x="16" y="23"/>
                    </a:lnTo>
                    <a:lnTo>
                      <a:pt x="11" y="24"/>
                    </a:lnTo>
                    <a:lnTo>
                      <a:pt x="6" y="23"/>
                    </a:lnTo>
                    <a:lnTo>
                      <a:pt x="6" y="23"/>
                    </a:lnTo>
                    <a:lnTo>
                      <a:pt x="3" y="20"/>
                    </a:lnTo>
                    <a:lnTo>
                      <a:pt x="0" y="15"/>
                    </a:lnTo>
                    <a:lnTo>
                      <a:pt x="0" y="11"/>
                    </a:lnTo>
                    <a:lnTo>
                      <a:pt x="2" y="6"/>
                    </a:lnTo>
                    <a:lnTo>
                      <a:pt x="2" y="6"/>
                    </a:lnTo>
                    <a:lnTo>
                      <a:pt x="5" y="3"/>
                    </a:lnTo>
                    <a:lnTo>
                      <a:pt x="8" y="0"/>
                    </a:lnTo>
                    <a:lnTo>
                      <a:pt x="13" y="0"/>
                    </a:lnTo>
                    <a:lnTo>
                      <a:pt x="18" y="2"/>
                    </a:lnTo>
                    <a:lnTo>
                      <a:pt x="18"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3544"/>
              <p:cNvSpPr>
                <a:spLocks/>
              </p:cNvSpPr>
              <p:nvPr/>
            </p:nvSpPr>
            <p:spPr bwMode="auto">
              <a:xfrm>
                <a:off x="4481512" y="3817937"/>
                <a:ext cx="17463" cy="19050"/>
              </a:xfrm>
              <a:custGeom>
                <a:avLst/>
                <a:gdLst/>
                <a:ahLst/>
                <a:cxnLst>
                  <a:cxn ang="0">
                    <a:pos x="17" y="1"/>
                  </a:cxn>
                  <a:cxn ang="0">
                    <a:pos x="17" y="1"/>
                  </a:cxn>
                  <a:cxn ang="0">
                    <a:pos x="22" y="4"/>
                  </a:cxn>
                  <a:cxn ang="0">
                    <a:pos x="23" y="9"/>
                  </a:cxn>
                  <a:cxn ang="0">
                    <a:pos x="23" y="13"/>
                  </a:cxn>
                  <a:cxn ang="0">
                    <a:pos x="22" y="17"/>
                  </a:cxn>
                  <a:cxn ang="0">
                    <a:pos x="22" y="17"/>
                  </a:cxn>
                  <a:cxn ang="0">
                    <a:pos x="18" y="21"/>
                  </a:cxn>
                  <a:cxn ang="0">
                    <a:pos x="15" y="24"/>
                  </a:cxn>
                  <a:cxn ang="0">
                    <a:pos x="10" y="24"/>
                  </a:cxn>
                  <a:cxn ang="0">
                    <a:pos x="5" y="22"/>
                  </a:cxn>
                  <a:cxn ang="0">
                    <a:pos x="5" y="22"/>
                  </a:cxn>
                  <a:cxn ang="0">
                    <a:pos x="2" y="19"/>
                  </a:cxn>
                  <a:cxn ang="0">
                    <a:pos x="0" y="16"/>
                  </a:cxn>
                  <a:cxn ang="0">
                    <a:pos x="0" y="11"/>
                  </a:cxn>
                  <a:cxn ang="0">
                    <a:pos x="0" y="6"/>
                  </a:cxn>
                  <a:cxn ang="0">
                    <a:pos x="0" y="6"/>
                  </a:cxn>
                  <a:cxn ang="0">
                    <a:pos x="4" y="3"/>
                  </a:cxn>
                  <a:cxn ang="0">
                    <a:pos x="9" y="1"/>
                  </a:cxn>
                  <a:cxn ang="0">
                    <a:pos x="14" y="0"/>
                  </a:cxn>
                  <a:cxn ang="0">
                    <a:pos x="17" y="1"/>
                  </a:cxn>
                  <a:cxn ang="0">
                    <a:pos x="17" y="1"/>
                  </a:cxn>
                </a:cxnLst>
                <a:rect l="0" t="0" r="r" b="b"/>
                <a:pathLst>
                  <a:path w="23" h="24">
                    <a:moveTo>
                      <a:pt x="17" y="1"/>
                    </a:moveTo>
                    <a:lnTo>
                      <a:pt x="17" y="1"/>
                    </a:lnTo>
                    <a:lnTo>
                      <a:pt x="22" y="4"/>
                    </a:lnTo>
                    <a:lnTo>
                      <a:pt x="23" y="9"/>
                    </a:lnTo>
                    <a:lnTo>
                      <a:pt x="23" y="13"/>
                    </a:lnTo>
                    <a:lnTo>
                      <a:pt x="22" y="17"/>
                    </a:lnTo>
                    <a:lnTo>
                      <a:pt x="22" y="17"/>
                    </a:lnTo>
                    <a:lnTo>
                      <a:pt x="18" y="21"/>
                    </a:lnTo>
                    <a:lnTo>
                      <a:pt x="15" y="24"/>
                    </a:lnTo>
                    <a:lnTo>
                      <a:pt x="10" y="24"/>
                    </a:lnTo>
                    <a:lnTo>
                      <a:pt x="5" y="22"/>
                    </a:lnTo>
                    <a:lnTo>
                      <a:pt x="5" y="22"/>
                    </a:lnTo>
                    <a:lnTo>
                      <a:pt x="2" y="19"/>
                    </a:lnTo>
                    <a:lnTo>
                      <a:pt x="0" y="16"/>
                    </a:lnTo>
                    <a:lnTo>
                      <a:pt x="0" y="11"/>
                    </a:lnTo>
                    <a:lnTo>
                      <a:pt x="0" y="6"/>
                    </a:lnTo>
                    <a:lnTo>
                      <a:pt x="0" y="6"/>
                    </a:lnTo>
                    <a:lnTo>
                      <a:pt x="4" y="3"/>
                    </a:lnTo>
                    <a:lnTo>
                      <a:pt x="9" y="1"/>
                    </a:lnTo>
                    <a:lnTo>
                      <a:pt x="14" y="0"/>
                    </a:lnTo>
                    <a:lnTo>
                      <a:pt x="17" y="1"/>
                    </a:lnTo>
                    <a:lnTo>
                      <a:pt x="17" y="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3545"/>
              <p:cNvSpPr>
                <a:spLocks/>
              </p:cNvSpPr>
              <p:nvPr/>
            </p:nvSpPr>
            <p:spPr bwMode="auto">
              <a:xfrm>
                <a:off x="4473574" y="3735387"/>
                <a:ext cx="14288" cy="14288"/>
              </a:xfrm>
              <a:custGeom>
                <a:avLst/>
                <a:gdLst/>
                <a:ahLst/>
                <a:cxnLst>
                  <a:cxn ang="0">
                    <a:pos x="13" y="2"/>
                  </a:cxn>
                  <a:cxn ang="0">
                    <a:pos x="13" y="2"/>
                  </a:cxn>
                  <a:cxn ang="0">
                    <a:pos x="16" y="3"/>
                  </a:cxn>
                  <a:cxn ang="0">
                    <a:pos x="16" y="6"/>
                  </a:cxn>
                  <a:cxn ang="0">
                    <a:pos x="18" y="10"/>
                  </a:cxn>
                  <a:cxn ang="0">
                    <a:pos x="16" y="13"/>
                  </a:cxn>
                  <a:cxn ang="0">
                    <a:pos x="16" y="13"/>
                  </a:cxn>
                  <a:cxn ang="0">
                    <a:pos x="14" y="15"/>
                  </a:cxn>
                  <a:cxn ang="0">
                    <a:pos x="11" y="16"/>
                  </a:cxn>
                  <a:cxn ang="0">
                    <a:pos x="8" y="18"/>
                  </a:cxn>
                  <a:cxn ang="0">
                    <a:pos x="5" y="16"/>
                  </a:cxn>
                  <a:cxn ang="0">
                    <a:pos x="5" y="16"/>
                  </a:cxn>
                  <a:cxn ang="0">
                    <a:pos x="1" y="15"/>
                  </a:cxn>
                  <a:cxn ang="0">
                    <a:pos x="0" y="11"/>
                  </a:cxn>
                  <a:cxn ang="0">
                    <a:pos x="0" y="8"/>
                  </a:cxn>
                  <a:cxn ang="0">
                    <a:pos x="1" y="5"/>
                  </a:cxn>
                  <a:cxn ang="0">
                    <a:pos x="1" y="5"/>
                  </a:cxn>
                  <a:cxn ang="0">
                    <a:pos x="3" y="2"/>
                  </a:cxn>
                  <a:cxn ang="0">
                    <a:pos x="6" y="0"/>
                  </a:cxn>
                  <a:cxn ang="0">
                    <a:pos x="9" y="0"/>
                  </a:cxn>
                  <a:cxn ang="0">
                    <a:pos x="13" y="2"/>
                  </a:cxn>
                  <a:cxn ang="0">
                    <a:pos x="13" y="2"/>
                  </a:cxn>
                </a:cxnLst>
                <a:rect l="0" t="0" r="r" b="b"/>
                <a:pathLst>
                  <a:path w="18" h="18">
                    <a:moveTo>
                      <a:pt x="13" y="2"/>
                    </a:moveTo>
                    <a:lnTo>
                      <a:pt x="13" y="2"/>
                    </a:lnTo>
                    <a:lnTo>
                      <a:pt x="16" y="3"/>
                    </a:lnTo>
                    <a:lnTo>
                      <a:pt x="16" y="6"/>
                    </a:lnTo>
                    <a:lnTo>
                      <a:pt x="18" y="10"/>
                    </a:lnTo>
                    <a:lnTo>
                      <a:pt x="16" y="13"/>
                    </a:lnTo>
                    <a:lnTo>
                      <a:pt x="16" y="13"/>
                    </a:lnTo>
                    <a:lnTo>
                      <a:pt x="14" y="15"/>
                    </a:lnTo>
                    <a:lnTo>
                      <a:pt x="11" y="16"/>
                    </a:lnTo>
                    <a:lnTo>
                      <a:pt x="8" y="18"/>
                    </a:lnTo>
                    <a:lnTo>
                      <a:pt x="5" y="16"/>
                    </a:lnTo>
                    <a:lnTo>
                      <a:pt x="5" y="16"/>
                    </a:lnTo>
                    <a:lnTo>
                      <a:pt x="1" y="15"/>
                    </a:lnTo>
                    <a:lnTo>
                      <a:pt x="0" y="11"/>
                    </a:lnTo>
                    <a:lnTo>
                      <a:pt x="0" y="8"/>
                    </a:lnTo>
                    <a:lnTo>
                      <a:pt x="1" y="5"/>
                    </a:lnTo>
                    <a:lnTo>
                      <a:pt x="1" y="5"/>
                    </a:lnTo>
                    <a:lnTo>
                      <a:pt x="3" y="2"/>
                    </a:lnTo>
                    <a:lnTo>
                      <a:pt x="6" y="0"/>
                    </a:lnTo>
                    <a:lnTo>
                      <a:pt x="9" y="0"/>
                    </a:lnTo>
                    <a:lnTo>
                      <a:pt x="13" y="2"/>
                    </a:lnTo>
                    <a:lnTo>
                      <a:pt x="13"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3546"/>
              <p:cNvSpPr>
                <a:spLocks/>
              </p:cNvSpPr>
              <p:nvPr/>
            </p:nvSpPr>
            <p:spPr bwMode="auto">
              <a:xfrm>
                <a:off x="4465637" y="3779837"/>
                <a:ext cx="14288" cy="12700"/>
              </a:xfrm>
              <a:custGeom>
                <a:avLst/>
                <a:gdLst/>
                <a:ahLst/>
                <a:cxnLst>
                  <a:cxn ang="0">
                    <a:pos x="13" y="2"/>
                  </a:cxn>
                  <a:cxn ang="0">
                    <a:pos x="13" y="2"/>
                  </a:cxn>
                  <a:cxn ang="0">
                    <a:pos x="16" y="4"/>
                  </a:cxn>
                  <a:cxn ang="0">
                    <a:pos x="18" y="7"/>
                  </a:cxn>
                  <a:cxn ang="0">
                    <a:pos x="18" y="10"/>
                  </a:cxn>
                  <a:cxn ang="0">
                    <a:pos x="16" y="13"/>
                  </a:cxn>
                  <a:cxn ang="0">
                    <a:pos x="16" y="13"/>
                  </a:cxn>
                  <a:cxn ang="0">
                    <a:pos x="15" y="15"/>
                  </a:cxn>
                  <a:cxn ang="0">
                    <a:pos x="11" y="17"/>
                  </a:cxn>
                  <a:cxn ang="0">
                    <a:pos x="8" y="17"/>
                  </a:cxn>
                  <a:cxn ang="0">
                    <a:pos x="5" y="17"/>
                  </a:cxn>
                  <a:cxn ang="0">
                    <a:pos x="5" y="17"/>
                  </a:cxn>
                  <a:cxn ang="0">
                    <a:pos x="2" y="13"/>
                  </a:cxn>
                  <a:cxn ang="0">
                    <a:pos x="2" y="12"/>
                  </a:cxn>
                  <a:cxn ang="0">
                    <a:pos x="0" y="8"/>
                  </a:cxn>
                  <a:cxn ang="0">
                    <a:pos x="2" y="5"/>
                  </a:cxn>
                  <a:cxn ang="0">
                    <a:pos x="2" y="5"/>
                  </a:cxn>
                  <a:cxn ang="0">
                    <a:pos x="3" y="2"/>
                  </a:cxn>
                  <a:cxn ang="0">
                    <a:pos x="6" y="0"/>
                  </a:cxn>
                  <a:cxn ang="0">
                    <a:pos x="10" y="0"/>
                  </a:cxn>
                  <a:cxn ang="0">
                    <a:pos x="13" y="2"/>
                  </a:cxn>
                  <a:cxn ang="0">
                    <a:pos x="13" y="2"/>
                  </a:cxn>
                </a:cxnLst>
                <a:rect l="0" t="0" r="r" b="b"/>
                <a:pathLst>
                  <a:path w="18" h="17">
                    <a:moveTo>
                      <a:pt x="13" y="2"/>
                    </a:moveTo>
                    <a:lnTo>
                      <a:pt x="13" y="2"/>
                    </a:lnTo>
                    <a:lnTo>
                      <a:pt x="16" y="4"/>
                    </a:lnTo>
                    <a:lnTo>
                      <a:pt x="18" y="7"/>
                    </a:lnTo>
                    <a:lnTo>
                      <a:pt x="18" y="10"/>
                    </a:lnTo>
                    <a:lnTo>
                      <a:pt x="16" y="13"/>
                    </a:lnTo>
                    <a:lnTo>
                      <a:pt x="16" y="13"/>
                    </a:lnTo>
                    <a:lnTo>
                      <a:pt x="15" y="15"/>
                    </a:lnTo>
                    <a:lnTo>
                      <a:pt x="11" y="17"/>
                    </a:lnTo>
                    <a:lnTo>
                      <a:pt x="8" y="17"/>
                    </a:lnTo>
                    <a:lnTo>
                      <a:pt x="5" y="17"/>
                    </a:lnTo>
                    <a:lnTo>
                      <a:pt x="5" y="17"/>
                    </a:lnTo>
                    <a:lnTo>
                      <a:pt x="2" y="13"/>
                    </a:lnTo>
                    <a:lnTo>
                      <a:pt x="2" y="12"/>
                    </a:lnTo>
                    <a:lnTo>
                      <a:pt x="0" y="8"/>
                    </a:lnTo>
                    <a:lnTo>
                      <a:pt x="2" y="5"/>
                    </a:lnTo>
                    <a:lnTo>
                      <a:pt x="2" y="5"/>
                    </a:lnTo>
                    <a:lnTo>
                      <a:pt x="3" y="2"/>
                    </a:lnTo>
                    <a:lnTo>
                      <a:pt x="6" y="0"/>
                    </a:lnTo>
                    <a:lnTo>
                      <a:pt x="10" y="0"/>
                    </a:lnTo>
                    <a:lnTo>
                      <a:pt x="13" y="2"/>
                    </a:lnTo>
                    <a:lnTo>
                      <a:pt x="13"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3547"/>
              <p:cNvSpPr>
                <a:spLocks/>
              </p:cNvSpPr>
              <p:nvPr/>
            </p:nvSpPr>
            <p:spPr bwMode="auto">
              <a:xfrm>
                <a:off x="4478337" y="3797300"/>
                <a:ext cx="12700" cy="14288"/>
              </a:xfrm>
              <a:custGeom>
                <a:avLst/>
                <a:gdLst/>
                <a:ahLst/>
                <a:cxnLst>
                  <a:cxn ang="0">
                    <a:pos x="12" y="2"/>
                  </a:cxn>
                  <a:cxn ang="0">
                    <a:pos x="12" y="2"/>
                  </a:cxn>
                  <a:cxn ang="0">
                    <a:pos x="15" y="4"/>
                  </a:cxn>
                  <a:cxn ang="0">
                    <a:pos x="17" y="7"/>
                  </a:cxn>
                  <a:cxn ang="0">
                    <a:pos x="17" y="10"/>
                  </a:cxn>
                  <a:cxn ang="0">
                    <a:pos x="15" y="13"/>
                  </a:cxn>
                  <a:cxn ang="0">
                    <a:pos x="15" y="13"/>
                  </a:cxn>
                  <a:cxn ang="0">
                    <a:pos x="13" y="17"/>
                  </a:cxn>
                  <a:cxn ang="0">
                    <a:pos x="10" y="17"/>
                  </a:cxn>
                  <a:cxn ang="0">
                    <a:pos x="7" y="18"/>
                  </a:cxn>
                  <a:cxn ang="0">
                    <a:pos x="3" y="17"/>
                  </a:cxn>
                  <a:cxn ang="0">
                    <a:pos x="3" y="17"/>
                  </a:cxn>
                  <a:cxn ang="0">
                    <a:pos x="2" y="15"/>
                  </a:cxn>
                  <a:cxn ang="0">
                    <a:pos x="0" y="12"/>
                  </a:cxn>
                  <a:cxn ang="0">
                    <a:pos x="0" y="9"/>
                  </a:cxn>
                  <a:cxn ang="0">
                    <a:pos x="0" y="5"/>
                  </a:cxn>
                  <a:cxn ang="0">
                    <a:pos x="0" y="5"/>
                  </a:cxn>
                  <a:cxn ang="0">
                    <a:pos x="3" y="2"/>
                  </a:cxn>
                  <a:cxn ang="0">
                    <a:pos x="5" y="0"/>
                  </a:cxn>
                  <a:cxn ang="0">
                    <a:pos x="8" y="0"/>
                  </a:cxn>
                  <a:cxn ang="0">
                    <a:pos x="12" y="2"/>
                  </a:cxn>
                  <a:cxn ang="0">
                    <a:pos x="12" y="2"/>
                  </a:cxn>
                </a:cxnLst>
                <a:rect l="0" t="0" r="r" b="b"/>
                <a:pathLst>
                  <a:path w="17" h="18">
                    <a:moveTo>
                      <a:pt x="12" y="2"/>
                    </a:moveTo>
                    <a:lnTo>
                      <a:pt x="12" y="2"/>
                    </a:lnTo>
                    <a:lnTo>
                      <a:pt x="15" y="4"/>
                    </a:lnTo>
                    <a:lnTo>
                      <a:pt x="17" y="7"/>
                    </a:lnTo>
                    <a:lnTo>
                      <a:pt x="17" y="10"/>
                    </a:lnTo>
                    <a:lnTo>
                      <a:pt x="15" y="13"/>
                    </a:lnTo>
                    <a:lnTo>
                      <a:pt x="15" y="13"/>
                    </a:lnTo>
                    <a:lnTo>
                      <a:pt x="13" y="17"/>
                    </a:lnTo>
                    <a:lnTo>
                      <a:pt x="10" y="17"/>
                    </a:lnTo>
                    <a:lnTo>
                      <a:pt x="7" y="18"/>
                    </a:lnTo>
                    <a:lnTo>
                      <a:pt x="3" y="17"/>
                    </a:lnTo>
                    <a:lnTo>
                      <a:pt x="3" y="17"/>
                    </a:lnTo>
                    <a:lnTo>
                      <a:pt x="2" y="15"/>
                    </a:lnTo>
                    <a:lnTo>
                      <a:pt x="0" y="12"/>
                    </a:lnTo>
                    <a:lnTo>
                      <a:pt x="0" y="9"/>
                    </a:lnTo>
                    <a:lnTo>
                      <a:pt x="0" y="5"/>
                    </a:lnTo>
                    <a:lnTo>
                      <a:pt x="0" y="5"/>
                    </a:lnTo>
                    <a:lnTo>
                      <a:pt x="3" y="2"/>
                    </a:lnTo>
                    <a:lnTo>
                      <a:pt x="5" y="0"/>
                    </a:lnTo>
                    <a:lnTo>
                      <a:pt x="8" y="0"/>
                    </a:lnTo>
                    <a:lnTo>
                      <a:pt x="12" y="2"/>
                    </a:lnTo>
                    <a:lnTo>
                      <a:pt x="12"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3548"/>
              <p:cNvSpPr>
                <a:spLocks/>
              </p:cNvSpPr>
              <p:nvPr/>
            </p:nvSpPr>
            <p:spPr bwMode="auto">
              <a:xfrm>
                <a:off x="4497387" y="3868737"/>
                <a:ext cx="19050" cy="17463"/>
              </a:xfrm>
              <a:custGeom>
                <a:avLst/>
                <a:gdLst/>
                <a:ahLst/>
                <a:cxnLst>
                  <a:cxn ang="0">
                    <a:pos x="11" y="0"/>
                  </a:cxn>
                  <a:cxn ang="0">
                    <a:pos x="11" y="0"/>
                  </a:cxn>
                  <a:cxn ang="0">
                    <a:pos x="16" y="0"/>
                  </a:cxn>
                  <a:cxn ang="0">
                    <a:pos x="20" y="3"/>
                  </a:cxn>
                  <a:cxn ang="0">
                    <a:pos x="23" y="7"/>
                  </a:cxn>
                  <a:cxn ang="0">
                    <a:pos x="24" y="11"/>
                  </a:cxn>
                  <a:cxn ang="0">
                    <a:pos x="24" y="11"/>
                  </a:cxn>
                  <a:cxn ang="0">
                    <a:pos x="23" y="15"/>
                  </a:cxn>
                  <a:cxn ang="0">
                    <a:pos x="21" y="20"/>
                  </a:cxn>
                  <a:cxn ang="0">
                    <a:pos x="18" y="23"/>
                  </a:cxn>
                  <a:cxn ang="0">
                    <a:pos x="13" y="23"/>
                  </a:cxn>
                  <a:cxn ang="0">
                    <a:pos x="13" y="23"/>
                  </a:cxn>
                  <a:cxn ang="0">
                    <a:pos x="8" y="23"/>
                  </a:cxn>
                  <a:cxn ang="0">
                    <a:pos x="5" y="21"/>
                  </a:cxn>
                  <a:cxn ang="0">
                    <a:pos x="2" y="18"/>
                  </a:cxn>
                  <a:cxn ang="0">
                    <a:pos x="0" y="13"/>
                  </a:cxn>
                  <a:cxn ang="0">
                    <a:pos x="0" y="13"/>
                  </a:cxn>
                  <a:cxn ang="0">
                    <a:pos x="0" y="8"/>
                  </a:cxn>
                  <a:cxn ang="0">
                    <a:pos x="3" y="3"/>
                  </a:cxn>
                  <a:cxn ang="0">
                    <a:pos x="7" y="2"/>
                  </a:cxn>
                  <a:cxn ang="0">
                    <a:pos x="11" y="0"/>
                  </a:cxn>
                  <a:cxn ang="0">
                    <a:pos x="11" y="0"/>
                  </a:cxn>
                </a:cxnLst>
                <a:rect l="0" t="0" r="r" b="b"/>
                <a:pathLst>
                  <a:path w="24" h="23">
                    <a:moveTo>
                      <a:pt x="11" y="0"/>
                    </a:moveTo>
                    <a:lnTo>
                      <a:pt x="11" y="0"/>
                    </a:lnTo>
                    <a:lnTo>
                      <a:pt x="16" y="0"/>
                    </a:lnTo>
                    <a:lnTo>
                      <a:pt x="20" y="3"/>
                    </a:lnTo>
                    <a:lnTo>
                      <a:pt x="23" y="7"/>
                    </a:lnTo>
                    <a:lnTo>
                      <a:pt x="24" y="11"/>
                    </a:lnTo>
                    <a:lnTo>
                      <a:pt x="24" y="11"/>
                    </a:lnTo>
                    <a:lnTo>
                      <a:pt x="23" y="15"/>
                    </a:lnTo>
                    <a:lnTo>
                      <a:pt x="21" y="20"/>
                    </a:lnTo>
                    <a:lnTo>
                      <a:pt x="18" y="23"/>
                    </a:lnTo>
                    <a:lnTo>
                      <a:pt x="13" y="23"/>
                    </a:lnTo>
                    <a:lnTo>
                      <a:pt x="13" y="23"/>
                    </a:lnTo>
                    <a:lnTo>
                      <a:pt x="8" y="23"/>
                    </a:lnTo>
                    <a:lnTo>
                      <a:pt x="5" y="21"/>
                    </a:lnTo>
                    <a:lnTo>
                      <a:pt x="2" y="18"/>
                    </a:lnTo>
                    <a:lnTo>
                      <a:pt x="0" y="13"/>
                    </a:lnTo>
                    <a:lnTo>
                      <a:pt x="0" y="13"/>
                    </a:lnTo>
                    <a:lnTo>
                      <a:pt x="0" y="8"/>
                    </a:lnTo>
                    <a:lnTo>
                      <a:pt x="3" y="3"/>
                    </a:lnTo>
                    <a:lnTo>
                      <a:pt x="7" y="2"/>
                    </a:lnTo>
                    <a:lnTo>
                      <a:pt x="11" y="0"/>
                    </a:lnTo>
                    <a:lnTo>
                      <a:pt x="11"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3549"/>
              <p:cNvSpPr>
                <a:spLocks/>
              </p:cNvSpPr>
              <p:nvPr/>
            </p:nvSpPr>
            <p:spPr bwMode="auto">
              <a:xfrm>
                <a:off x="4543424" y="3910012"/>
                <a:ext cx="17463" cy="20638"/>
              </a:xfrm>
              <a:custGeom>
                <a:avLst/>
                <a:gdLst/>
                <a:ahLst/>
                <a:cxnLst>
                  <a:cxn ang="0">
                    <a:pos x="9" y="0"/>
                  </a:cxn>
                  <a:cxn ang="0">
                    <a:pos x="9" y="0"/>
                  </a:cxn>
                  <a:cxn ang="0">
                    <a:pos x="14" y="0"/>
                  </a:cxn>
                  <a:cxn ang="0">
                    <a:pos x="19" y="3"/>
                  </a:cxn>
                  <a:cxn ang="0">
                    <a:pos x="22" y="6"/>
                  </a:cxn>
                  <a:cxn ang="0">
                    <a:pos x="22" y="11"/>
                  </a:cxn>
                  <a:cxn ang="0">
                    <a:pos x="22" y="11"/>
                  </a:cxn>
                  <a:cxn ang="0">
                    <a:pos x="22" y="14"/>
                  </a:cxn>
                  <a:cxn ang="0">
                    <a:pos x="21" y="19"/>
                  </a:cxn>
                  <a:cxn ang="0">
                    <a:pos x="18" y="23"/>
                  </a:cxn>
                  <a:cxn ang="0">
                    <a:pos x="13" y="24"/>
                  </a:cxn>
                  <a:cxn ang="0">
                    <a:pos x="13" y="24"/>
                  </a:cxn>
                  <a:cxn ang="0">
                    <a:pos x="8" y="23"/>
                  </a:cxn>
                  <a:cxn ang="0">
                    <a:pos x="3" y="21"/>
                  </a:cxn>
                  <a:cxn ang="0">
                    <a:pos x="1" y="18"/>
                  </a:cxn>
                  <a:cxn ang="0">
                    <a:pos x="0" y="13"/>
                  </a:cxn>
                  <a:cxn ang="0">
                    <a:pos x="0" y="13"/>
                  </a:cxn>
                  <a:cxn ang="0">
                    <a:pos x="0" y="8"/>
                  </a:cxn>
                  <a:cxn ang="0">
                    <a:pos x="3" y="5"/>
                  </a:cxn>
                  <a:cxn ang="0">
                    <a:pos x="6" y="1"/>
                  </a:cxn>
                  <a:cxn ang="0">
                    <a:pos x="9" y="0"/>
                  </a:cxn>
                  <a:cxn ang="0">
                    <a:pos x="9" y="0"/>
                  </a:cxn>
                </a:cxnLst>
                <a:rect l="0" t="0" r="r" b="b"/>
                <a:pathLst>
                  <a:path w="22" h="24">
                    <a:moveTo>
                      <a:pt x="9" y="0"/>
                    </a:moveTo>
                    <a:lnTo>
                      <a:pt x="9" y="0"/>
                    </a:lnTo>
                    <a:lnTo>
                      <a:pt x="14" y="0"/>
                    </a:lnTo>
                    <a:lnTo>
                      <a:pt x="19" y="3"/>
                    </a:lnTo>
                    <a:lnTo>
                      <a:pt x="22" y="6"/>
                    </a:lnTo>
                    <a:lnTo>
                      <a:pt x="22" y="11"/>
                    </a:lnTo>
                    <a:lnTo>
                      <a:pt x="22" y="11"/>
                    </a:lnTo>
                    <a:lnTo>
                      <a:pt x="22" y="14"/>
                    </a:lnTo>
                    <a:lnTo>
                      <a:pt x="21" y="19"/>
                    </a:lnTo>
                    <a:lnTo>
                      <a:pt x="18" y="23"/>
                    </a:lnTo>
                    <a:lnTo>
                      <a:pt x="13" y="24"/>
                    </a:lnTo>
                    <a:lnTo>
                      <a:pt x="13" y="24"/>
                    </a:lnTo>
                    <a:lnTo>
                      <a:pt x="8" y="23"/>
                    </a:lnTo>
                    <a:lnTo>
                      <a:pt x="3" y="21"/>
                    </a:lnTo>
                    <a:lnTo>
                      <a:pt x="1" y="18"/>
                    </a:lnTo>
                    <a:lnTo>
                      <a:pt x="0" y="13"/>
                    </a:lnTo>
                    <a:lnTo>
                      <a:pt x="0" y="13"/>
                    </a:lnTo>
                    <a:lnTo>
                      <a:pt x="0" y="8"/>
                    </a:lnTo>
                    <a:lnTo>
                      <a:pt x="3" y="5"/>
                    </a:lnTo>
                    <a:lnTo>
                      <a:pt x="6" y="1"/>
                    </a:lnTo>
                    <a:lnTo>
                      <a:pt x="9" y="0"/>
                    </a:lnTo>
                    <a:lnTo>
                      <a:pt x="9"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3550"/>
              <p:cNvSpPr>
                <a:spLocks/>
              </p:cNvSpPr>
              <p:nvPr/>
            </p:nvSpPr>
            <p:spPr bwMode="auto">
              <a:xfrm>
                <a:off x="4491037" y="3848100"/>
                <a:ext cx="12700" cy="12700"/>
              </a:xfrm>
              <a:custGeom>
                <a:avLst/>
                <a:gdLst/>
                <a:ahLst/>
                <a:cxnLst>
                  <a:cxn ang="0">
                    <a:pos x="6" y="0"/>
                  </a:cxn>
                  <a:cxn ang="0">
                    <a:pos x="6" y="0"/>
                  </a:cxn>
                  <a:cxn ang="0">
                    <a:pos x="9" y="0"/>
                  </a:cxn>
                  <a:cxn ang="0">
                    <a:pos x="13" y="1"/>
                  </a:cxn>
                  <a:cxn ang="0">
                    <a:pos x="16" y="4"/>
                  </a:cxn>
                  <a:cxn ang="0">
                    <a:pos x="16" y="8"/>
                  </a:cxn>
                  <a:cxn ang="0">
                    <a:pos x="16" y="8"/>
                  </a:cxn>
                  <a:cxn ang="0">
                    <a:pos x="16" y="11"/>
                  </a:cxn>
                  <a:cxn ang="0">
                    <a:pos x="14" y="13"/>
                  </a:cxn>
                  <a:cxn ang="0">
                    <a:pos x="11" y="16"/>
                  </a:cxn>
                  <a:cxn ang="0">
                    <a:pos x="8" y="16"/>
                  </a:cxn>
                  <a:cxn ang="0">
                    <a:pos x="8" y="16"/>
                  </a:cxn>
                  <a:cxn ang="0">
                    <a:pos x="4" y="16"/>
                  </a:cxn>
                  <a:cxn ang="0">
                    <a:pos x="3" y="14"/>
                  </a:cxn>
                  <a:cxn ang="0">
                    <a:pos x="0" y="11"/>
                  </a:cxn>
                  <a:cxn ang="0">
                    <a:pos x="0" y="8"/>
                  </a:cxn>
                  <a:cxn ang="0">
                    <a:pos x="0" y="8"/>
                  </a:cxn>
                  <a:cxn ang="0">
                    <a:pos x="0" y="4"/>
                  </a:cxn>
                  <a:cxn ang="0">
                    <a:pos x="1" y="3"/>
                  </a:cxn>
                  <a:cxn ang="0">
                    <a:pos x="3" y="0"/>
                  </a:cxn>
                  <a:cxn ang="0">
                    <a:pos x="6" y="0"/>
                  </a:cxn>
                  <a:cxn ang="0">
                    <a:pos x="6" y="0"/>
                  </a:cxn>
                </a:cxnLst>
                <a:rect l="0" t="0" r="r" b="b"/>
                <a:pathLst>
                  <a:path w="16" h="16">
                    <a:moveTo>
                      <a:pt x="6" y="0"/>
                    </a:moveTo>
                    <a:lnTo>
                      <a:pt x="6" y="0"/>
                    </a:lnTo>
                    <a:lnTo>
                      <a:pt x="9" y="0"/>
                    </a:lnTo>
                    <a:lnTo>
                      <a:pt x="13" y="1"/>
                    </a:lnTo>
                    <a:lnTo>
                      <a:pt x="16" y="4"/>
                    </a:lnTo>
                    <a:lnTo>
                      <a:pt x="16" y="8"/>
                    </a:lnTo>
                    <a:lnTo>
                      <a:pt x="16" y="8"/>
                    </a:lnTo>
                    <a:lnTo>
                      <a:pt x="16" y="11"/>
                    </a:lnTo>
                    <a:lnTo>
                      <a:pt x="14" y="13"/>
                    </a:lnTo>
                    <a:lnTo>
                      <a:pt x="11" y="16"/>
                    </a:lnTo>
                    <a:lnTo>
                      <a:pt x="8" y="16"/>
                    </a:lnTo>
                    <a:lnTo>
                      <a:pt x="8" y="16"/>
                    </a:lnTo>
                    <a:lnTo>
                      <a:pt x="4" y="16"/>
                    </a:lnTo>
                    <a:lnTo>
                      <a:pt x="3" y="14"/>
                    </a:lnTo>
                    <a:lnTo>
                      <a:pt x="0" y="11"/>
                    </a:lnTo>
                    <a:lnTo>
                      <a:pt x="0" y="8"/>
                    </a:lnTo>
                    <a:lnTo>
                      <a:pt x="0" y="8"/>
                    </a:lnTo>
                    <a:lnTo>
                      <a:pt x="0" y="4"/>
                    </a:lnTo>
                    <a:lnTo>
                      <a:pt x="1" y="3"/>
                    </a:lnTo>
                    <a:lnTo>
                      <a:pt x="3" y="0"/>
                    </a:lnTo>
                    <a:lnTo>
                      <a:pt x="6" y="0"/>
                    </a:lnTo>
                    <a:lnTo>
                      <a:pt x="6"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3551"/>
              <p:cNvSpPr>
                <a:spLocks/>
              </p:cNvSpPr>
              <p:nvPr/>
            </p:nvSpPr>
            <p:spPr bwMode="auto">
              <a:xfrm>
                <a:off x="4508499" y="3889375"/>
                <a:ext cx="14288" cy="12700"/>
              </a:xfrm>
              <a:custGeom>
                <a:avLst/>
                <a:gdLst/>
                <a:ahLst/>
                <a:cxnLst>
                  <a:cxn ang="0">
                    <a:pos x="8" y="0"/>
                  </a:cxn>
                  <a:cxn ang="0">
                    <a:pos x="8" y="0"/>
                  </a:cxn>
                  <a:cxn ang="0">
                    <a:pos x="11" y="0"/>
                  </a:cxn>
                  <a:cxn ang="0">
                    <a:pos x="14" y="2"/>
                  </a:cxn>
                  <a:cxn ang="0">
                    <a:pos x="16" y="5"/>
                  </a:cxn>
                  <a:cxn ang="0">
                    <a:pos x="18" y="8"/>
                  </a:cxn>
                  <a:cxn ang="0">
                    <a:pos x="18" y="8"/>
                  </a:cxn>
                  <a:cxn ang="0">
                    <a:pos x="18" y="11"/>
                  </a:cxn>
                  <a:cxn ang="0">
                    <a:pos x="16" y="15"/>
                  </a:cxn>
                  <a:cxn ang="0">
                    <a:pos x="13" y="16"/>
                  </a:cxn>
                  <a:cxn ang="0">
                    <a:pos x="9" y="18"/>
                  </a:cxn>
                  <a:cxn ang="0">
                    <a:pos x="9" y="18"/>
                  </a:cxn>
                  <a:cxn ang="0">
                    <a:pos x="6" y="16"/>
                  </a:cxn>
                  <a:cxn ang="0">
                    <a:pos x="3" y="15"/>
                  </a:cxn>
                  <a:cxn ang="0">
                    <a:pos x="1" y="13"/>
                  </a:cxn>
                  <a:cxn ang="0">
                    <a:pos x="0" y="10"/>
                  </a:cxn>
                  <a:cxn ang="0">
                    <a:pos x="0" y="10"/>
                  </a:cxn>
                  <a:cxn ang="0">
                    <a:pos x="1" y="7"/>
                  </a:cxn>
                  <a:cxn ang="0">
                    <a:pos x="3" y="3"/>
                  </a:cxn>
                  <a:cxn ang="0">
                    <a:pos x="5" y="2"/>
                  </a:cxn>
                  <a:cxn ang="0">
                    <a:pos x="8" y="0"/>
                  </a:cxn>
                  <a:cxn ang="0">
                    <a:pos x="8" y="0"/>
                  </a:cxn>
                </a:cxnLst>
                <a:rect l="0" t="0" r="r" b="b"/>
                <a:pathLst>
                  <a:path w="18" h="18">
                    <a:moveTo>
                      <a:pt x="8" y="0"/>
                    </a:moveTo>
                    <a:lnTo>
                      <a:pt x="8" y="0"/>
                    </a:lnTo>
                    <a:lnTo>
                      <a:pt x="11" y="0"/>
                    </a:lnTo>
                    <a:lnTo>
                      <a:pt x="14" y="2"/>
                    </a:lnTo>
                    <a:lnTo>
                      <a:pt x="16" y="5"/>
                    </a:lnTo>
                    <a:lnTo>
                      <a:pt x="18" y="8"/>
                    </a:lnTo>
                    <a:lnTo>
                      <a:pt x="18" y="8"/>
                    </a:lnTo>
                    <a:lnTo>
                      <a:pt x="18" y="11"/>
                    </a:lnTo>
                    <a:lnTo>
                      <a:pt x="16" y="15"/>
                    </a:lnTo>
                    <a:lnTo>
                      <a:pt x="13" y="16"/>
                    </a:lnTo>
                    <a:lnTo>
                      <a:pt x="9" y="18"/>
                    </a:lnTo>
                    <a:lnTo>
                      <a:pt x="9" y="18"/>
                    </a:lnTo>
                    <a:lnTo>
                      <a:pt x="6" y="16"/>
                    </a:lnTo>
                    <a:lnTo>
                      <a:pt x="3" y="15"/>
                    </a:lnTo>
                    <a:lnTo>
                      <a:pt x="1" y="13"/>
                    </a:lnTo>
                    <a:lnTo>
                      <a:pt x="0" y="10"/>
                    </a:lnTo>
                    <a:lnTo>
                      <a:pt x="0" y="10"/>
                    </a:lnTo>
                    <a:lnTo>
                      <a:pt x="1" y="7"/>
                    </a:lnTo>
                    <a:lnTo>
                      <a:pt x="3" y="3"/>
                    </a:lnTo>
                    <a:lnTo>
                      <a:pt x="5" y="2"/>
                    </a:lnTo>
                    <a:lnTo>
                      <a:pt x="8" y="0"/>
                    </a:lnTo>
                    <a:lnTo>
                      <a:pt x="8"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3552"/>
              <p:cNvSpPr>
                <a:spLocks/>
              </p:cNvSpPr>
              <p:nvPr/>
            </p:nvSpPr>
            <p:spPr bwMode="auto">
              <a:xfrm>
                <a:off x="4529137" y="3895725"/>
                <a:ext cx="12700" cy="14288"/>
              </a:xfrm>
              <a:custGeom>
                <a:avLst/>
                <a:gdLst/>
                <a:ahLst/>
                <a:cxnLst>
                  <a:cxn ang="0">
                    <a:pos x="6" y="0"/>
                  </a:cxn>
                  <a:cxn ang="0">
                    <a:pos x="6" y="0"/>
                  </a:cxn>
                  <a:cxn ang="0">
                    <a:pos x="10" y="0"/>
                  </a:cxn>
                  <a:cxn ang="0">
                    <a:pos x="13" y="1"/>
                  </a:cxn>
                  <a:cxn ang="0">
                    <a:pos x="14" y="5"/>
                  </a:cxn>
                  <a:cxn ang="0">
                    <a:pos x="16" y="8"/>
                  </a:cxn>
                  <a:cxn ang="0">
                    <a:pos x="16" y="8"/>
                  </a:cxn>
                  <a:cxn ang="0">
                    <a:pos x="16" y="11"/>
                  </a:cxn>
                  <a:cxn ang="0">
                    <a:pos x="14" y="15"/>
                  </a:cxn>
                  <a:cxn ang="0">
                    <a:pos x="11" y="16"/>
                  </a:cxn>
                  <a:cxn ang="0">
                    <a:pos x="8" y="18"/>
                  </a:cxn>
                  <a:cxn ang="0">
                    <a:pos x="8" y="18"/>
                  </a:cxn>
                  <a:cxn ang="0">
                    <a:pos x="5" y="16"/>
                  </a:cxn>
                  <a:cxn ang="0">
                    <a:pos x="1" y="15"/>
                  </a:cxn>
                  <a:cxn ang="0">
                    <a:pos x="0" y="13"/>
                  </a:cxn>
                  <a:cxn ang="0">
                    <a:pos x="0" y="10"/>
                  </a:cxn>
                  <a:cxn ang="0">
                    <a:pos x="0" y="10"/>
                  </a:cxn>
                  <a:cxn ang="0">
                    <a:pos x="0" y="6"/>
                  </a:cxn>
                  <a:cxn ang="0">
                    <a:pos x="1" y="3"/>
                  </a:cxn>
                  <a:cxn ang="0">
                    <a:pos x="3" y="1"/>
                  </a:cxn>
                  <a:cxn ang="0">
                    <a:pos x="6" y="0"/>
                  </a:cxn>
                  <a:cxn ang="0">
                    <a:pos x="6" y="0"/>
                  </a:cxn>
                </a:cxnLst>
                <a:rect l="0" t="0" r="r" b="b"/>
                <a:pathLst>
                  <a:path w="16" h="18">
                    <a:moveTo>
                      <a:pt x="6" y="0"/>
                    </a:moveTo>
                    <a:lnTo>
                      <a:pt x="6" y="0"/>
                    </a:lnTo>
                    <a:lnTo>
                      <a:pt x="10" y="0"/>
                    </a:lnTo>
                    <a:lnTo>
                      <a:pt x="13" y="1"/>
                    </a:lnTo>
                    <a:lnTo>
                      <a:pt x="14" y="5"/>
                    </a:lnTo>
                    <a:lnTo>
                      <a:pt x="16" y="8"/>
                    </a:lnTo>
                    <a:lnTo>
                      <a:pt x="16" y="8"/>
                    </a:lnTo>
                    <a:lnTo>
                      <a:pt x="16" y="11"/>
                    </a:lnTo>
                    <a:lnTo>
                      <a:pt x="14" y="15"/>
                    </a:lnTo>
                    <a:lnTo>
                      <a:pt x="11" y="16"/>
                    </a:lnTo>
                    <a:lnTo>
                      <a:pt x="8" y="18"/>
                    </a:lnTo>
                    <a:lnTo>
                      <a:pt x="8" y="18"/>
                    </a:lnTo>
                    <a:lnTo>
                      <a:pt x="5" y="16"/>
                    </a:lnTo>
                    <a:lnTo>
                      <a:pt x="1" y="15"/>
                    </a:lnTo>
                    <a:lnTo>
                      <a:pt x="0" y="13"/>
                    </a:lnTo>
                    <a:lnTo>
                      <a:pt x="0" y="10"/>
                    </a:lnTo>
                    <a:lnTo>
                      <a:pt x="0" y="10"/>
                    </a:lnTo>
                    <a:lnTo>
                      <a:pt x="0" y="6"/>
                    </a:lnTo>
                    <a:lnTo>
                      <a:pt x="1" y="3"/>
                    </a:lnTo>
                    <a:lnTo>
                      <a:pt x="3" y="1"/>
                    </a:lnTo>
                    <a:lnTo>
                      <a:pt x="6" y="0"/>
                    </a:lnTo>
                    <a:lnTo>
                      <a:pt x="6"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3553"/>
              <p:cNvSpPr>
                <a:spLocks/>
              </p:cNvSpPr>
              <p:nvPr/>
            </p:nvSpPr>
            <p:spPr bwMode="auto">
              <a:xfrm>
                <a:off x="4760912" y="3559175"/>
                <a:ext cx="20638" cy="17463"/>
              </a:xfrm>
              <a:custGeom>
                <a:avLst/>
                <a:gdLst/>
                <a:ahLst/>
                <a:cxnLst>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 ang="0">
                    <a:pos x="11" y="0"/>
                  </a:cxn>
                  <a:cxn ang="0">
                    <a:pos x="8" y="0"/>
                  </a:cxn>
                  <a:cxn ang="0">
                    <a:pos x="3" y="3"/>
                  </a:cxn>
                  <a:cxn ang="0">
                    <a:pos x="2" y="6"/>
                  </a:cxn>
                  <a:cxn ang="0">
                    <a:pos x="0" y="11"/>
                  </a:cxn>
                </a:cxnLst>
                <a:rect l="0" t="0" r="r" b="b"/>
                <a:pathLst>
                  <a:path w="24" h="23">
                    <a:moveTo>
                      <a:pt x="0" y="11"/>
                    </a:move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lnTo>
                      <a:pt x="11" y="0"/>
                    </a:lnTo>
                    <a:lnTo>
                      <a:pt x="8" y="0"/>
                    </a:lnTo>
                    <a:lnTo>
                      <a:pt x="3" y="3"/>
                    </a:lnTo>
                    <a:lnTo>
                      <a:pt x="2" y="6"/>
                    </a:lnTo>
                    <a:lnTo>
                      <a:pt x="0" y="1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554"/>
              <p:cNvSpPr>
                <a:spLocks/>
              </p:cNvSpPr>
              <p:nvPr/>
            </p:nvSpPr>
            <p:spPr bwMode="auto">
              <a:xfrm>
                <a:off x="4760912" y="3559175"/>
                <a:ext cx="20638" cy="17463"/>
              </a:xfrm>
              <a:custGeom>
                <a:avLst/>
                <a:gdLst/>
                <a:ahLst/>
                <a:cxnLst>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 ang="0">
                    <a:pos x="11" y="0"/>
                  </a:cxn>
                  <a:cxn ang="0">
                    <a:pos x="8" y="0"/>
                  </a:cxn>
                  <a:cxn ang="0">
                    <a:pos x="3" y="3"/>
                  </a:cxn>
                  <a:cxn ang="0">
                    <a:pos x="2" y="6"/>
                  </a:cxn>
                  <a:cxn ang="0">
                    <a:pos x="0" y="11"/>
                  </a:cxn>
                </a:cxnLst>
                <a:rect l="0" t="0" r="r" b="b"/>
                <a:pathLst>
                  <a:path w="24" h="23">
                    <a:moveTo>
                      <a:pt x="0" y="11"/>
                    </a:move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lnTo>
                      <a:pt x="11" y="0"/>
                    </a:lnTo>
                    <a:lnTo>
                      <a:pt x="8" y="0"/>
                    </a:lnTo>
                    <a:lnTo>
                      <a:pt x="3" y="3"/>
                    </a:lnTo>
                    <a:lnTo>
                      <a:pt x="2" y="6"/>
                    </a:lnTo>
                    <a:lnTo>
                      <a:pt x="0" y="1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555"/>
              <p:cNvSpPr>
                <a:spLocks/>
              </p:cNvSpPr>
              <p:nvPr/>
            </p:nvSpPr>
            <p:spPr bwMode="auto">
              <a:xfrm>
                <a:off x="4808537" y="3600450"/>
                <a:ext cx="19050" cy="19050"/>
              </a:xfrm>
              <a:custGeom>
                <a:avLst/>
                <a:gdLst/>
                <a:ahLst/>
                <a:cxnLst>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 ang="0">
                    <a:pos x="13" y="0"/>
                  </a:cxn>
                  <a:cxn ang="0">
                    <a:pos x="8" y="2"/>
                  </a:cxn>
                  <a:cxn ang="0">
                    <a:pos x="3" y="3"/>
                  </a:cxn>
                  <a:cxn ang="0">
                    <a:pos x="1" y="8"/>
                  </a:cxn>
                  <a:cxn ang="0">
                    <a:pos x="0" y="13"/>
                  </a:cxn>
                </a:cxnLst>
                <a:rect l="0" t="0" r="r" b="b"/>
                <a:pathLst>
                  <a:path w="24" h="24">
                    <a:moveTo>
                      <a:pt x="0" y="13"/>
                    </a:move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lnTo>
                      <a:pt x="13" y="0"/>
                    </a:lnTo>
                    <a:lnTo>
                      <a:pt x="8" y="2"/>
                    </a:lnTo>
                    <a:lnTo>
                      <a:pt x="3" y="3"/>
                    </a:lnTo>
                    <a:lnTo>
                      <a:pt x="1" y="8"/>
                    </a:lnTo>
                    <a:lnTo>
                      <a:pt x="0"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556"/>
              <p:cNvSpPr>
                <a:spLocks/>
              </p:cNvSpPr>
              <p:nvPr/>
            </p:nvSpPr>
            <p:spPr bwMode="auto">
              <a:xfrm>
                <a:off x="4808537" y="3600450"/>
                <a:ext cx="19050" cy="19050"/>
              </a:xfrm>
              <a:custGeom>
                <a:avLst/>
                <a:gdLst/>
                <a:ahLst/>
                <a:cxnLst>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 ang="0">
                    <a:pos x="13" y="0"/>
                  </a:cxn>
                  <a:cxn ang="0">
                    <a:pos x="8" y="2"/>
                  </a:cxn>
                  <a:cxn ang="0">
                    <a:pos x="3" y="3"/>
                  </a:cxn>
                  <a:cxn ang="0">
                    <a:pos x="1" y="8"/>
                  </a:cxn>
                  <a:cxn ang="0">
                    <a:pos x="0" y="13"/>
                  </a:cxn>
                </a:cxnLst>
                <a:rect l="0" t="0" r="r" b="b"/>
                <a:pathLst>
                  <a:path w="24" h="24">
                    <a:moveTo>
                      <a:pt x="0" y="13"/>
                    </a:move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lnTo>
                      <a:pt x="13" y="0"/>
                    </a:lnTo>
                    <a:lnTo>
                      <a:pt x="8" y="2"/>
                    </a:lnTo>
                    <a:lnTo>
                      <a:pt x="3" y="3"/>
                    </a:lnTo>
                    <a:lnTo>
                      <a:pt x="1" y="8"/>
                    </a:lnTo>
                    <a:lnTo>
                      <a:pt x="0"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557"/>
              <p:cNvSpPr>
                <a:spLocks/>
              </p:cNvSpPr>
              <p:nvPr/>
            </p:nvSpPr>
            <p:spPr bwMode="auto">
              <a:xfrm>
                <a:off x="4741862" y="3554412"/>
                <a:ext cx="12700" cy="14288"/>
              </a:xfrm>
              <a:custGeom>
                <a:avLst/>
                <a:gdLst/>
                <a:ahLst/>
                <a:cxnLst>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 ang="0">
                    <a:pos x="9" y="0"/>
                  </a:cxn>
                  <a:cxn ang="0">
                    <a:pos x="5" y="0"/>
                  </a:cxn>
                  <a:cxn ang="0">
                    <a:pos x="2" y="2"/>
                  </a:cxn>
                  <a:cxn ang="0">
                    <a:pos x="0" y="5"/>
                  </a:cxn>
                  <a:cxn ang="0">
                    <a:pos x="0" y="8"/>
                  </a:cxn>
                </a:cxnLst>
                <a:rect l="0" t="0" r="r" b="b"/>
                <a:pathLst>
                  <a:path w="17" h="16">
                    <a:moveTo>
                      <a:pt x="0" y="8"/>
                    </a:move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lnTo>
                      <a:pt x="9" y="0"/>
                    </a:lnTo>
                    <a:lnTo>
                      <a:pt x="5" y="0"/>
                    </a:lnTo>
                    <a:lnTo>
                      <a:pt x="2" y="2"/>
                    </a:lnTo>
                    <a:lnTo>
                      <a:pt x="0" y="5"/>
                    </a:lnTo>
                    <a:lnTo>
                      <a:pt x="0"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3558"/>
              <p:cNvSpPr>
                <a:spLocks/>
              </p:cNvSpPr>
              <p:nvPr/>
            </p:nvSpPr>
            <p:spPr bwMode="auto">
              <a:xfrm>
                <a:off x="4741862" y="3554412"/>
                <a:ext cx="12700" cy="14288"/>
              </a:xfrm>
              <a:custGeom>
                <a:avLst/>
                <a:gdLst/>
                <a:ahLst/>
                <a:cxnLst>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 ang="0">
                    <a:pos x="9" y="0"/>
                  </a:cxn>
                  <a:cxn ang="0">
                    <a:pos x="5" y="0"/>
                  </a:cxn>
                  <a:cxn ang="0">
                    <a:pos x="2" y="2"/>
                  </a:cxn>
                  <a:cxn ang="0">
                    <a:pos x="0" y="5"/>
                  </a:cxn>
                  <a:cxn ang="0">
                    <a:pos x="0" y="8"/>
                  </a:cxn>
                </a:cxnLst>
                <a:rect l="0" t="0" r="r" b="b"/>
                <a:pathLst>
                  <a:path w="17" h="16">
                    <a:moveTo>
                      <a:pt x="0" y="8"/>
                    </a:move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lnTo>
                      <a:pt x="9" y="0"/>
                    </a:lnTo>
                    <a:lnTo>
                      <a:pt x="5" y="0"/>
                    </a:lnTo>
                    <a:lnTo>
                      <a:pt x="2" y="2"/>
                    </a:lnTo>
                    <a:lnTo>
                      <a:pt x="0" y="5"/>
                    </a:lnTo>
                    <a:lnTo>
                      <a:pt x="0"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3559"/>
              <p:cNvSpPr>
                <a:spLocks/>
              </p:cNvSpPr>
              <p:nvPr/>
            </p:nvSpPr>
            <p:spPr bwMode="auto">
              <a:xfrm>
                <a:off x="4783137" y="3568700"/>
                <a:ext cx="14288" cy="14288"/>
              </a:xfrm>
              <a:custGeom>
                <a:avLst/>
                <a:gdLst/>
                <a:ahLst/>
                <a:cxnLst>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 ang="0">
                    <a:pos x="8" y="0"/>
                  </a:cxn>
                  <a:cxn ang="0">
                    <a:pos x="4" y="0"/>
                  </a:cxn>
                  <a:cxn ang="0">
                    <a:pos x="3" y="1"/>
                  </a:cxn>
                  <a:cxn ang="0">
                    <a:pos x="0" y="5"/>
                  </a:cxn>
                  <a:cxn ang="0">
                    <a:pos x="0" y="8"/>
                  </a:cxn>
                </a:cxnLst>
                <a:rect l="0" t="0" r="r" b="b"/>
                <a:pathLst>
                  <a:path w="18" h="16">
                    <a:moveTo>
                      <a:pt x="0" y="8"/>
                    </a:move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lnTo>
                      <a:pt x="8" y="0"/>
                    </a:lnTo>
                    <a:lnTo>
                      <a:pt x="4" y="0"/>
                    </a:lnTo>
                    <a:lnTo>
                      <a:pt x="3" y="1"/>
                    </a:lnTo>
                    <a:lnTo>
                      <a:pt x="0" y="5"/>
                    </a:lnTo>
                    <a:lnTo>
                      <a:pt x="0"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3560"/>
              <p:cNvSpPr>
                <a:spLocks/>
              </p:cNvSpPr>
              <p:nvPr/>
            </p:nvSpPr>
            <p:spPr bwMode="auto">
              <a:xfrm>
                <a:off x="4783137" y="3568700"/>
                <a:ext cx="14288" cy="14288"/>
              </a:xfrm>
              <a:custGeom>
                <a:avLst/>
                <a:gdLst/>
                <a:ahLst/>
                <a:cxnLst>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 ang="0">
                    <a:pos x="8" y="0"/>
                  </a:cxn>
                  <a:cxn ang="0">
                    <a:pos x="4" y="0"/>
                  </a:cxn>
                  <a:cxn ang="0">
                    <a:pos x="3" y="1"/>
                  </a:cxn>
                  <a:cxn ang="0">
                    <a:pos x="0" y="5"/>
                  </a:cxn>
                  <a:cxn ang="0">
                    <a:pos x="0" y="8"/>
                  </a:cxn>
                </a:cxnLst>
                <a:rect l="0" t="0" r="r" b="b"/>
                <a:pathLst>
                  <a:path w="18" h="16">
                    <a:moveTo>
                      <a:pt x="0" y="8"/>
                    </a:move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lnTo>
                      <a:pt x="8" y="0"/>
                    </a:lnTo>
                    <a:lnTo>
                      <a:pt x="4" y="0"/>
                    </a:lnTo>
                    <a:lnTo>
                      <a:pt x="3" y="1"/>
                    </a:lnTo>
                    <a:lnTo>
                      <a:pt x="0" y="5"/>
                    </a:lnTo>
                    <a:lnTo>
                      <a:pt x="0"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3561"/>
              <p:cNvSpPr>
                <a:spLocks/>
              </p:cNvSpPr>
              <p:nvPr/>
            </p:nvSpPr>
            <p:spPr bwMode="auto">
              <a:xfrm>
                <a:off x="4792662" y="3587750"/>
                <a:ext cx="14288" cy="14288"/>
              </a:xfrm>
              <a:custGeom>
                <a:avLst/>
                <a:gdLst/>
                <a:ahLst/>
                <a:cxnLst>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 ang="0">
                    <a:pos x="10" y="0"/>
                  </a:cxn>
                  <a:cxn ang="0">
                    <a:pos x="5" y="1"/>
                  </a:cxn>
                  <a:cxn ang="0">
                    <a:pos x="3" y="3"/>
                  </a:cxn>
                  <a:cxn ang="0">
                    <a:pos x="2" y="5"/>
                  </a:cxn>
                  <a:cxn ang="0">
                    <a:pos x="0" y="8"/>
                  </a:cxn>
                </a:cxnLst>
                <a:rect l="0" t="0" r="r" b="b"/>
                <a:pathLst>
                  <a:path w="18" h="18">
                    <a:moveTo>
                      <a:pt x="0" y="8"/>
                    </a:move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lnTo>
                      <a:pt x="10" y="0"/>
                    </a:lnTo>
                    <a:lnTo>
                      <a:pt x="5" y="1"/>
                    </a:lnTo>
                    <a:lnTo>
                      <a:pt x="3" y="3"/>
                    </a:lnTo>
                    <a:lnTo>
                      <a:pt x="2" y="5"/>
                    </a:lnTo>
                    <a:lnTo>
                      <a:pt x="0"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3562"/>
              <p:cNvSpPr>
                <a:spLocks/>
              </p:cNvSpPr>
              <p:nvPr/>
            </p:nvSpPr>
            <p:spPr bwMode="auto">
              <a:xfrm>
                <a:off x="4792662" y="3587750"/>
                <a:ext cx="14288" cy="14288"/>
              </a:xfrm>
              <a:custGeom>
                <a:avLst/>
                <a:gdLst/>
                <a:ahLst/>
                <a:cxnLst>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 ang="0">
                    <a:pos x="10" y="0"/>
                  </a:cxn>
                  <a:cxn ang="0">
                    <a:pos x="5" y="1"/>
                  </a:cxn>
                  <a:cxn ang="0">
                    <a:pos x="3" y="3"/>
                  </a:cxn>
                  <a:cxn ang="0">
                    <a:pos x="2" y="5"/>
                  </a:cxn>
                  <a:cxn ang="0">
                    <a:pos x="0" y="8"/>
                  </a:cxn>
                </a:cxnLst>
                <a:rect l="0" t="0" r="r" b="b"/>
                <a:pathLst>
                  <a:path w="18" h="18">
                    <a:moveTo>
                      <a:pt x="0" y="8"/>
                    </a:move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lnTo>
                      <a:pt x="10" y="0"/>
                    </a:lnTo>
                    <a:lnTo>
                      <a:pt x="5" y="1"/>
                    </a:lnTo>
                    <a:lnTo>
                      <a:pt x="3" y="3"/>
                    </a:lnTo>
                    <a:lnTo>
                      <a:pt x="2" y="5"/>
                    </a:lnTo>
                    <a:lnTo>
                      <a:pt x="0"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3563"/>
              <p:cNvSpPr>
                <a:spLocks/>
              </p:cNvSpPr>
              <p:nvPr/>
            </p:nvSpPr>
            <p:spPr bwMode="auto">
              <a:xfrm>
                <a:off x="4845049" y="3638550"/>
                <a:ext cx="19050" cy="19050"/>
              </a:xfrm>
              <a:custGeom>
                <a:avLst/>
                <a:gdLst/>
                <a:ahLst/>
                <a:cxnLst>
                  <a:cxn ang="0">
                    <a:pos x="2" y="5"/>
                  </a:cxn>
                  <a:cxn ang="0">
                    <a:pos x="2" y="5"/>
                  </a:cxn>
                  <a:cxn ang="0">
                    <a:pos x="0" y="10"/>
                  </a:cxn>
                  <a:cxn ang="0">
                    <a:pos x="0" y="13"/>
                  </a:cxn>
                  <a:cxn ang="0">
                    <a:pos x="2" y="18"/>
                  </a:cxn>
                  <a:cxn ang="0">
                    <a:pos x="7" y="21"/>
                  </a:cxn>
                  <a:cxn ang="0">
                    <a:pos x="7" y="21"/>
                  </a:cxn>
                  <a:cxn ang="0">
                    <a:pos x="10" y="23"/>
                  </a:cxn>
                  <a:cxn ang="0">
                    <a:pos x="15" y="23"/>
                  </a:cxn>
                  <a:cxn ang="0">
                    <a:pos x="20" y="21"/>
                  </a:cxn>
                  <a:cxn ang="0">
                    <a:pos x="23" y="18"/>
                  </a:cxn>
                  <a:cxn ang="0">
                    <a:pos x="23" y="18"/>
                  </a:cxn>
                  <a:cxn ang="0">
                    <a:pos x="25" y="13"/>
                  </a:cxn>
                  <a:cxn ang="0">
                    <a:pos x="25" y="10"/>
                  </a:cxn>
                  <a:cxn ang="0">
                    <a:pos x="23" y="5"/>
                  </a:cxn>
                  <a:cxn ang="0">
                    <a:pos x="20" y="1"/>
                  </a:cxn>
                  <a:cxn ang="0">
                    <a:pos x="20" y="1"/>
                  </a:cxn>
                  <a:cxn ang="0">
                    <a:pos x="15" y="0"/>
                  </a:cxn>
                  <a:cxn ang="0">
                    <a:pos x="10" y="0"/>
                  </a:cxn>
                  <a:cxn ang="0">
                    <a:pos x="7" y="1"/>
                  </a:cxn>
                  <a:cxn ang="0">
                    <a:pos x="2" y="5"/>
                  </a:cxn>
                </a:cxnLst>
                <a:rect l="0" t="0" r="r" b="b"/>
                <a:pathLst>
                  <a:path w="25" h="23">
                    <a:moveTo>
                      <a:pt x="2" y="5"/>
                    </a:moveTo>
                    <a:lnTo>
                      <a:pt x="2" y="5"/>
                    </a:lnTo>
                    <a:lnTo>
                      <a:pt x="0" y="10"/>
                    </a:lnTo>
                    <a:lnTo>
                      <a:pt x="0" y="13"/>
                    </a:lnTo>
                    <a:lnTo>
                      <a:pt x="2" y="18"/>
                    </a:lnTo>
                    <a:lnTo>
                      <a:pt x="7" y="21"/>
                    </a:lnTo>
                    <a:lnTo>
                      <a:pt x="7" y="21"/>
                    </a:lnTo>
                    <a:lnTo>
                      <a:pt x="10" y="23"/>
                    </a:lnTo>
                    <a:lnTo>
                      <a:pt x="15" y="23"/>
                    </a:lnTo>
                    <a:lnTo>
                      <a:pt x="20" y="21"/>
                    </a:lnTo>
                    <a:lnTo>
                      <a:pt x="23" y="18"/>
                    </a:lnTo>
                    <a:lnTo>
                      <a:pt x="23" y="18"/>
                    </a:lnTo>
                    <a:lnTo>
                      <a:pt x="25" y="13"/>
                    </a:lnTo>
                    <a:lnTo>
                      <a:pt x="25" y="10"/>
                    </a:lnTo>
                    <a:lnTo>
                      <a:pt x="23" y="5"/>
                    </a:lnTo>
                    <a:lnTo>
                      <a:pt x="20" y="1"/>
                    </a:lnTo>
                    <a:lnTo>
                      <a:pt x="20" y="1"/>
                    </a:lnTo>
                    <a:lnTo>
                      <a:pt x="15" y="0"/>
                    </a:lnTo>
                    <a:lnTo>
                      <a:pt x="10" y="0"/>
                    </a:lnTo>
                    <a:lnTo>
                      <a:pt x="7" y="1"/>
                    </a:lnTo>
                    <a:lnTo>
                      <a:pt x="2"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3564"/>
              <p:cNvSpPr>
                <a:spLocks/>
              </p:cNvSpPr>
              <p:nvPr/>
            </p:nvSpPr>
            <p:spPr bwMode="auto">
              <a:xfrm>
                <a:off x="4845049" y="3638550"/>
                <a:ext cx="19050" cy="19050"/>
              </a:xfrm>
              <a:custGeom>
                <a:avLst/>
                <a:gdLst/>
                <a:ahLst/>
                <a:cxnLst>
                  <a:cxn ang="0">
                    <a:pos x="2" y="5"/>
                  </a:cxn>
                  <a:cxn ang="0">
                    <a:pos x="2" y="5"/>
                  </a:cxn>
                  <a:cxn ang="0">
                    <a:pos x="0" y="10"/>
                  </a:cxn>
                  <a:cxn ang="0">
                    <a:pos x="0" y="13"/>
                  </a:cxn>
                  <a:cxn ang="0">
                    <a:pos x="2" y="18"/>
                  </a:cxn>
                  <a:cxn ang="0">
                    <a:pos x="7" y="21"/>
                  </a:cxn>
                  <a:cxn ang="0">
                    <a:pos x="7" y="21"/>
                  </a:cxn>
                  <a:cxn ang="0">
                    <a:pos x="10" y="23"/>
                  </a:cxn>
                  <a:cxn ang="0">
                    <a:pos x="15" y="23"/>
                  </a:cxn>
                  <a:cxn ang="0">
                    <a:pos x="20" y="21"/>
                  </a:cxn>
                  <a:cxn ang="0">
                    <a:pos x="23" y="18"/>
                  </a:cxn>
                  <a:cxn ang="0">
                    <a:pos x="23" y="18"/>
                  </a:cxn>
                  <a:cxn ang="0">
                    <a:pos x="25" y="13"/>
                  </a:cxn>
                  <a:cxn ang="0">
                    <a:pos x="25" y="10"/>
                  </a:cxn>
                  <a:cxn ang="0">
                    <a:pos x="23" y="5"/>
                  </a:cxn>
                  <a:cxn ang="0">
                    <a:pos x="20" y="1"/>
                  </a:cxn>
                  <a:cxn ang="0">
                    <a:pos x="20" y="1"/>
                  </a:cxn>
                  <a:cxn ang="0">
                    <a:pos x="15" y="0"/>
                  </a:cxn>
                  <a:cxn ang="0">
                    <a:pos x="10" y="0"/>
                  </a:cxn>
                  <a:cxn ang="0">
                    <a:pos x="7" y="1"/>
                  </a:cxn>
                  <a:cxn ang="0">
                    <a:pos x="2" y="5"/>
                  </a:cxn>
                </a:cxnLst>
                <a:rect l="0" t="0" r="r" b="b"/>
                <a:pathLst>
                  <a:path w="25" h="23">
                    <a:moveTo>
                      <a:pt x="2" y="5"/>
                    </a:moveTo>
                    <a:lnTo>
                      <a:pt x="2" y="5"/>
                    </a:lnTo>
                    <a:lnTo>
                      <a:pt x="0" y="10"/>
                    </a:lnTo>
                    <a:lnTo>
                      <a:pt x="0" y="13"/>
                    </a:lnTo>
                    <a:lnTo>
                      <a:pt x="2" y="18"/>
                    </a:lnTo>
                    <a:lnTo>
                      <a:pt x="7" y="21"/>
                    </a:lnTo>
                    <a:lnTo>
                      <a:pt x="7" y="21"/>
                    </a:lnTo>
                    <a:lnTo>
                      <a:pt x="10" y="23"/>
                    </a:lnTo>
                    <a:lnTo>
                      <a:pt x="15" y="23"/>
                    </a:lnTo>
                    <a:lnTo>
                      <a:pt x="20" y="21"/>
                    </a:lnTo>
                    <a:lnTo>
                      <a:pt x="23" y="18"/>
                    </a:lnTo>
                    <a:lnTo>
                      <a:pt x="23" y="18"/>
                    </a:lnTo>
                    <a:lnTo>
                      <a:pt x="25" y="13"/>
                    </a:lnTo>
                    <a:lnTo>
                      <a:pt x="25" y="10"/>
                    </a:lnTo>
                    <a:lnTo>
                      <a:pt x="23" y="5"/>
                    </a:lnTo>
                    <a:lnTo>
                      <a:pt x="20" y="1"/>
                    </a:lnTo>
                    <a:lnTo>
                      <a:pt x="20" y="1"/>
                    </a:lnTo>
                    <a:lnTo>
                      <a:pt x="15" y="0"/>
                    </a:lnTo>
                    <a:lnTo>
                      <a:pt x="10" y="0"/>
                    </a:lnTo>
                    <a:lnTo>
                      <a:pt x="7" y="1"/>
                    </a:lnTo>
                    <a:lnTo>
                      <a:pt x="2"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3565"/>
              <p:cNvSpPr>
                <a:spLocks/>
              </p:cNvSpPr>
              <p:nvPr/>
            </p:nvSpPr>
            <p:spPr bwMode="auto">
              <a:xfrm>
                <a:off x="4860924" y="3700462"/>
                <a:ext cx="19050" cy="17463"/>
              </a:xfrm>
              <a:custGeom>
                <a:avLst/>
                <a:gdLst/>
                <a:ahLst/>
                <a:cxnLst>
                  <a:cxn ang="0">
                    <a:pos x="2" y="5"/>
                  </a:cxn>
                  <a:cxn ang="0">
                    <a:pos x="2" y="5"/>
                  </a:cxn>
                  <a:cxn ang="0">
                    <a:pos x="0" y="10"/>
                  </a:cxn>
                  <a:cxn ang="0">
                    <a:pos x="0" y="15"/>
                  </a:cxn>
                  <a:cxn ang="0">
                    <a:pos x="2" y="18"/>
                  </a:cxn>
                  <a:cxn ang="0">
                    <a:pos x="5" y="21"/>
                  </a:cxn>
                  <a:cxn ang="0">
                    <a:pos x="5" y="21"/>
                  </a:cxn>
                  <a:cxn ang="0">
                    <a:pos x="8" y="23"/>
                  </a:cxn>
                  <a:cxn ang="0">
                    <a:pos x="13" y="23"/>
                  </a:cxn>
                  <a:cxn ang="0">
                    <a:pos x="18" y="21"/>
                  </a:cxn>
                  <a:cxn ang="0">
                    <a:pos x="22" y="18"/>
                  </a:cxn>
                  <a:cxn ang="0">
                    <a:pos x="22" y="18"/>
                  </a:cxn>
                  <a:cxn ang="0">
                    <a:pos x="23" y="13"/>
                  </a:cxn>
                  <a:cxn ang="0">
                    <a:pos x="23" y="10"/>
                  </a:cxn>
                  <a:cxn ang="0">
                    <a:pos x="22" y="5"/>
                  </a:cxn>
                  <a:cxn ang="0">
                    <a:pos x="18" y="2"/>
                  </a:cxn>
                  <a:cxn ang="0">
                    <a:pos x="18" y="2"/>
                  </a:cxn>
                  <a:cxn ang="0">
                    <a:pos x="13" y="0"/>
                  </a:cxn>
                  <a:cxn ang="0">
                    <a:pos x="8" y="0"/>
                  </a:cxn>
                  <a:cxn ang="0">
                    <a:pos x="5" y="2"/>
                  </a:cxn>
                  <a:cxn ang="0">
                    <a:pos x="2" y="5"/>
                  </a:cxn>
                </a:cxnLst>
                <a:rect l="0" t="0" r="r" b="b"/>
                <a:pathLst>
                  <a:path w="23" h="23">
                    <a:moveTo>
                      <a:pt x="2" y="5"/>
                    </a:moveTo>
                    <a:lnTo>
                      <a:pt x="2" y="5"/>
                    </a:lnTo>
                    <a:lnTo>
                      <a:pt x="0" y="10"/>
                    </a:lnTo>
                    <a:lnTo>
                      <a:pt x="0" y="15"/>
                    </a:lnTo>
                    <a:lnTo>
                      <a:pt x="2" y="18"/>
                    </a:lnTo>
                    <a:lnTo>
                      <a:pt x="5" y="21"/>
                    </a:lnTo>
                    <a:lnTo>
                      <a:pt x="5" y="21"/>
                    </a:lnTo>
                    <a:lnTo>
                      <a:pt x="8" y="23"/>
                    </a:lnTo>
                    <a:lnTo>
                      <a:pt x="13" y="23"/>
                    </a:lnTo>
                    <a:lnTo>
                      <a:pt x="18" y="21"/>
                    </a:lnTo>
                    <a:lnTo>
                      <a:pt x="22" y="18"/>
                    </a:lnTo>
                    <a:lnTo>
                      <a:pt x="22" y="18"/>
                    </a:lnTo>
                    <a:lnTo>
                      <a:pt x="23" y="13"/>
                    </a:lnTo>
                    <a:lnTo>
                      <a:pt x="23" y="10"/>
                    </a:lnTo>
                    <a:lnTo>
                      <a:pt x="22" y="5"/>
                    </a:lnTo>
                    <a:lnTo>
                      <a:pt x="18" y="2"/>
                    </a:lnTo>
                    <a:lnTo>
                      <a:pt x="18" y="2"/>
                    </a:lnTo>
                    <a:lnTo>
                      <a:pt x="13" y="0"/>
                    </a:lnTo>
                    <a:lnTo>
                      <a:pt x="8" y="0"/>
                    </a:lnTo>
                    <a:lnTo>
                      <a:pt x="5" y="2"/>
                    </a:lnTo>
                    <a:lnTo>
                      <a:pt x="2"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3566"/>
              <p:cNvSpPr>
                <a:spLocks/>
              </p:cNvSpPr>
              <p:nvPr/>
            </p:nvSpPr>
            <p:spPr bwMode="auto">
              <a:xfrm>
                <a:off x="4860924" y="3700462"/>
                <a:ext cx="19050" cy="17463"/>
              </a:xfrm>
              <a:custGeom>
                <a:avLst/>
                <a:gdLst/>
                <a:ahLst/>
                <a:cxnLst>
                  <a:cxn ang="0">
                    <a:pos x="2" y="5"/>
                  </a:cxn>
                  <a:cxn ang="0">
                    <a:pos x="2" y="5"/>
                  </a:cxn>
                  <a:cxn ang="0">
                    <a:pos x="0" y="10"/>
                  </a:cxn>
                  <a:cxn ang="0">
                    <a:pos x="0" y="15"/>
                  </a:cxn>
                  <a:cxn ang="0">
                    <a:pos x="2" y="18"/>
                  </a:cxn>
                  <a:cxn ang="0">
                    <a:pos x="5" y="21"/>
                  </a:cxn>
                  <a:cxn ang="0">
                    <a:pos x="5" y="21"/>
                  </a:cxn>
                  <a:cxn ang="0">
                    <a:pos x="8" y="23"/>
                  </a:cxn>
                  <a:cxn ang="0">
                    <a:pos x="13" y="23"/>
                  </a:cxn>
                  <a:cxn ang="0">
                    <a:pos x="18" y="21"/>
                  </a:cxn>
                  <a:cxn ang="0">
                    <a:pos x="22" y="18"/>
                  </a:cxn>
                  <a:cxn ang="0">
                    <a:pos x="22" y="18"/>
                  </a:cxn>
                  <a:cxn ang="0">
                    <a:pos x="23" y="13"/>
                  </a:cxn>
                  <a:cxn ang="0">
                    <a:pos x="23" y="10"/>
                  </a:cxn>
                  <a:cxn ang="0">
                    <a:pos x="22" y="5"/>
                  </a:cxn>
                  <a:cxn ang="0">
                    <a:pos x="18" y="2"/>
                  </a:cxn>
                  <a:cxn ang="0">
                    <a:pos x="18" y="2"/>
                  </a:cxn>
                  <a:cxn ang="0">
                    <a:pos x="13" y="0"/>
                  </a:cxn>
                  <a:cxn ang="0">
                    <a:pos x="8" y="0"/>
                  </a:cxn>
                  <a:cxn ang="0">
                    <a:pos x="5" y="2"/>
                  </a:cxn>
                  <a:cxn ang="0">
                    <a:pos x="2" y="5"/>
                  </a:cxn>
                </a:cxnLst>
                <a:rect l="0" t="0" r="r" b="b"/>
                <a:pathLst>
                  <a:path w="23" h="23">
                    <a:moveTo>
                      <a:pt x="2" y="5"/>
                    </a:moveTo>
                    <a:lnTo>
                      <a:pt x="2" y="5"/>
                    </a:lnTo>
                    <a:lnTo>
                      <a:pt x="0" y="10"/>
                    </a:lnTo>
                    <a:lnTo>
                      <a:pt x="0" y="15"/>
                    </a:lnTo>
                    <a:lnTo>
                      <a:pt x="2" y="18"/>
                    </a:lnTo>
                    <a:lnTo>
                      <a:pt x="5" y="21"/>
                    </a:lnTo>
                    <a:lnTo>
                      <a:pt x="5" y="21"/>
                    </a:lnTo>
                    <a:lnTo>
                      <a:pt x="8" y="23"/>
                    </a:lnTo>
                    <a:lnTo>
                      <a:pt x="13" y="23"/>
                    </a:lnTo>
                    <a:lnTo>
                      <a:pt x="18" y="21"/>
                    </a:lnTo>
                    <a:lnTo>
                      <a:pt x="22" y="18"/>
                    </a:lnTo>
                    <a:lnTo>
                      <a:pt x="22" y="18"/>
                    </a:lnTo>
                    <a:lnTo>
                      <a:pt x="23" y="13"/>
                    </a:lnTo>
                    <a:lnTo>
                      <a:pt x="23" y="10"/>
                    </a:lnTo>
                    <a:lnTo>
                      <a:pt x="22" y="5"/>
                    </a:lnTo>
                    <a:lnTo>
                      <a:pt x="18" y="2"/>
                    </a:lnTo>
                    <a:lnTo>
                      <a:pt x="18" y="2"/>
                    </a:lnTo>
                    <a:lnTo>
                      <a:pt x="13" y="0"/>
                    </a:lnTo>
                    <a:lnTo>
                      <a:pt x="8" y="0"/>
                    </a:lnTo>
                    <a:lnTo>
                      <a:pt x="5" y="2"/>
                    </a:lnTo>
                    <a:lnTo>
                      <a:pt x="2"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3567"/>
              <p:cNvSpPr>
                <a:spLocks/>
              </p:cNvSpPr>
              <p:nvPr/>
            </p:nvSpPr>
            <p:spPr bwMode="auto">
              <a:xfrm>
                <a:off x="4830762" y="3624262"/>
                <a:ext cx="14288" cy="12700"/>
              </a:xfrm>
              <a:custGeom>
                <a:avLst/>
                <a:gdLst/>
                <a:ahLst/>
                <a:cxnLst>
                  <a:cxn ang="0">
                    <a:pos x="2" y="3"/>
                  </a:cxn>
                  <a:cxn ang="0">
                    <a:pos x="2" y="3"/>
                  </a:cxn>
                  <a:cxn ang="0">
                    <a:pos x="0" y="7"/>
                  </a:cxn>
                  <a:cxn ang="0">
                    <a:pos x="0" y="10"/>
                  </a:cxn>
                  <a:cxn ang="0">
                    <a:pos x="2" y="13"/>
                  </a:cxn>
                  <a:cxn ang="0">
                    <a:pos x="5" y="15"/>
                  </a:cxn>
                  <a:cxn ang="0">
                    <a:pos x="5" y="15"/>
                  </a:cxn>
                  <a:cxn ang="0">
                    <a:pos x="8" y="17"/>
                  </a:cxn>
                  <a:cxn ang="0">
                    <a:pos x="11" y="17"/>
                  </a:cxn>
                  <a:cxn ang="0">
                    <a:pos x="13" y="15"/>
                  </a:cxn>
                  <a:cxn ang="0">
                    <a:pos x="16" y="13"/>
                  </a:cxn>
                  <a:cxn ang="0">
                    <a:pos x="16" y="13"/>
                  </a:cxn>
                  <a:cxn ang="0">
                    <a:pos x="18" y="10"/>
                  </a:cxn>
                  <a:cxn ang="0">
                    <a:pos x="18" y="7"/>
                  </a:cxn>
                  <a:cxn ang="0">
                    <a:pos x="16" y="3"/>
                  </a:cxn>
                  <a:cxn ang="0">
                    <a:pos x="13" y="2"/>
                  </a:cxn>
                  <a:cxn ang="0">
                    <a:pos x="13" y="2"/>
                  </a:cxn>
                  <a:cxn ang="0">
                    <a:pos x="11" y="0"/>
                  </a:cxn>
                  <a:cxn ang="0">
                    <a:pos x="8" y="0"/>
                  </a:cxn>
                  <a:cxn ang="0">
                    <a:pos x="5" y="2"/>
                  </a:cxn>
                  <a:cxn ang="0">
                    <a:pos x="2" y="3"/>
                  </a:cxn>
                </a:cxnLst>
                <a:rect l="0" t="0" r="r" b="b"/>
                <a:pathLst>
                  <a:path w="18" h="17">
                    <a:moveTo>
                      <a:pt x="2" y="3"/>
                    </a:moveTo>
                    <a:lnTo>
                      <a:pt x="2" y="3"/>
                    </a:lnTo>
                    <a:lnTo>
                      <a:pt x="0" y="7"/>
                    </a:lnTo>
                    <a:lnTo>
                      <a:pt x="0" y="10"/>
                    </a:lnTo>
                    <a:lnTo>
                      <a:pt x="2" y="13"/>
                    </a:lnTo>
                    <a:lnTo>
                      <a:pt x="5" y="15"/>
                    </a:lnTo>
                    <a:lnTo>
                      <a:pt x="5" y="15"/>
                    </a:lnTo>
                    <a:lnTo>
                      <a:pt x="8" y="17"/>
                    </a:lnTo>
                    <a:lnTo>
                      <a:pt x="11" y="17"/>
                    </a:lnTo>
                    <a:lnTo>
                      <a:pt x="13" y="15"/>
                    </a:lnTo>
                    <a:lnTo>
                      <a:pt x="16" y="13"/>
                    </a:lnTo>
                    <a:lnTo>
                      <a:pt x="16" y="13"/>
                    </a:lnTo>
                    <a:lnTo>
                      <a:pt x="18" y="10"/>
                    </a:lnTo>
                    <a:lnTo>
                      <a:pt x="18" y="7"/>
                    </a:lnTo>
                    <a:lnTo>
                      <a:pt x="16" y="3"/>
                    </a:lnTo>
                    <a:lnTo>
                      <a:pt x="13" y="2"/>
                    </a:lnTo>
                    <a:lnTo>
                      <a:pt x="13" y="2"/>
                    </a:lnTo>
                    <a:lnTo>
                      <a:pt x="11" y="0"/>
                    </a:lnTo>
                    <a:lnTo>
                      <a:pt x="8" y="0"/>
                    </a:lnTo>
                    <a:lnTo>
                      <a:pt x="5" y="2"/>
                    </a:lnTo>
                    <a:lnTo>
                      <a:pt x="2"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3568"/>
              <p:cNvSpPr>
                <a:spLocks/>
              </p:cNvSpPr>
              <p:nvPr/>
            </p:nvSpPr>
            <p:spPr bwMode="auto">
              <a:xfrm>
                <a:off x="4830762" y="3624262"/>
                <a:ext cx="14288" cy="12700"/>
              </a:xfrm>
              <a:custGeom>
                <a:avLst/>
                <a:gdLst/>
                <a:ahLst/>
                <a:cxnLst>
                  <a:cxn ang="0">
                    <a:pos x="2" y="3"/>
                  </a:cxn>
                  <a:cxn ang="0">
                    <a:pos x="2" y="3"/>
                  </a:cxn>
                  <a:cxn ang="0">
                    <a:pos x="0" y="7"/>
                  </a:cxn>
                  <a:cxn ang="0">
                    <a:pos x="0" y="10"/>
                  </a:cxn>
                  <a:cxn ang="0">
                    <a:pos x="2" y="13"/>
                  </a:cxn>
                  <a:cxn ang="0">
                    <a:pos x="5" y="15"/>
                  </a:cxn>
                  <a:cxn ang="0">
                    <a:pos x="5" y="15"/>
                  </a:cxn>
                  <a:cxn ang="0">
                    <a:pos x="8" y="17"/>
                  </a:cxn>
                  <a:cxn ang="0">
                    <a:pos x="11" y="17"/>
                  </a:cxn>
                  <a:cxn ang="0">
                    <a:pos x="13" y="15"/>
                  </a:cxn>
                  <a:cxn ang="0">
                    <a:pos x="16" y="13"/>
                  </a:cxn>
                  <a:cxn ang="0">
                    <a:pos x="16" y="13"/>
                  </a:cxn>
                  <a:cxn ang="0">
                    <a:pos x="18" y="10"/>
                  </a:cxn>
                  <a:cxn ang="0">
                    <a:pos x="18" y="7"/>
                  </a:cxn>
                  <a:cxn ang="0">
                    <a:pos x="16" y="3"/>
                  </a:cxn>
                  <a:cxn ang="0">
                    <a:pos x="13" y="2"/>
                  </a:cxn>
                  <a:cxn ang="0">
                    <a:pos x="13" y="2"/>
                  </a:cxn>
                  <a:cxn ang="0">
                    <a:pos x="11" y="0"/>
                  </a:cxn>
                  <a:cxn ang="0">
                    <a:pos x="8" y="0"/>
                  </a:cxn>
                  <a:cxn ang="0">
                    <a:pos x="5" y="2"/>
                  </a:cxn>
                  <a:cxn ang="0">
                    <a:pos x="2" y="3"/>
                  </a:cxn>
                </a:cxnLst>
                <a:rect l="0" t="0" r="r" b="b"/>
                <a:pathLst>
                  <a:path w="18" h="17">
                    <a:moveTo>
                      <a:pt x="2" y="3"/>
                    </a:moveTo>
                    <a:lnTo>
                      <a:pt x="2" y="3"/>
                    </a:lnTo>
                    <a:lnTo>
                      <a:pt x="0" y="7"/>
                    </a:lnTo>
                    <a:lnTo>
                      <a:pt x="0" y="10"/>
                    </a:lnTo>
                    <a:lnTo>
                      <a:pt x="2" y="13"/>
                    </a:lnTo>
                    <a:lnTo>
                      <a:pt x="5" y="15"/>
                    </a:lnTo>
                    <a:lnTo>
                      <a:pt x="5" y="15"/>
                    </a:lnTo>
                    <a:lnTo>
                      <a:pt x="8" y="17"/>
                    </a:lnTo>
                    <a:lnTo>
                      <a:pt x="11" y="17"/>
                    </a:lnTo>
                    <a:lnTo>
                      <a:pt x="13" y="15"/>
                    </a:lnTo>
                    <a:lnTo>
                      <a:pt x="16" y="13"/>
                    </a:lnTo>
                    <a:lnTo>
                      <a:pt x="16" y="13"/>
                    </a:lnTo>
                    <a:lnTo>
                      <a:pt x="18" y="10"/>
                    </a:lnTo>
                    <a:lnTo>
                      <a:pt x="18" y="7"/>
                    </a:lnTo>
                    <a:lnTo>
                      <a:pt x="16" y="3"/>
                    </a:lnTo>
                    <a:lnTo>
                      <a:pt x="13" y="2"/>
                    </a:lnTo>
                    <a:lnTo>
                      <a:pt x="13" y="2"/>
                    </a:lnTo>
                    <a:lnTo>
                      <a:pt x="11" y="0"/>
                    </a:lnTo>
                    <a:lnTo>
                      <a:pt x="8" y="0"/>
                    </a:lnTo>
                    <a:lnTo>
                      <a:pt x="5" y="2"/>
                    </a:lnTo>
                    <a:lnTo>
                      <a:pt x="2" y="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3569"/>
              <p:cNvSpPr>
                <a:spLocks/>
              </p:cNvSpPr>
              <p:nvPr/>
            </p:nvSpPr>
            <p:spPr bwMode="auto">
              <a:xfrm>
                <a:off x="4859337" y="3659187"/>
                <a:ext cx="12700" cy="12700"/>
              </a:xfrm>
              <a:custGeom>
                <a:avLst/>
                <a:gdLst/>
                <a:ahLst/>
                <a:cxnLst>
                  <a:cxn ang="0">
                    <a:pos x="0" y="3"/>
                  </a:cxn>
                  <a:cxn ang="0">
                    <a:pos x="0" y="3"/>
                  </a:cxn>
                  <a:cxn ang="0">
                    <a:pos x="0" y="7"/>
                  </a:cxn>
                  <a:cxn ang="0">
                    <a:pos x="0" y="10"/>
                  </a:cxn>
                  <a:cxn ang="0">
                    <a:pos x="0" y="13"/>
                  </a:cxn>
                  <a:cxn ang="0">
                    <a:pos x="3" y="15"/>
                  </a:cxn>
                  <a:cxn ang="0">
                    <a:pos x="3" y="15"/>
                  </a:cxn>
                  <a:cxn ang="0">
                    <a:pos x="6" y="16"/>
                  </a:cxn>
                  <a:cxn ang="0">
                    <a:pos x="9" y="16"/>
                  </a:cxn>
                  <a:cxn ang="0">
                    <a:pos x="13" y="15"/>
                  </a:cxn>
                  <a:cxn ang="0">
                    <a:pos x="14" y="13"/>
                  </a:cxn>
                  <a:cxn ang="0">
                    <a:pos x="14" y="13"/>
                  </a:cxn>
                  <a:cxn ang="0">
                    <a:pos x="16" y="10"/>
                  </a:cxn>
                  <a:cxn ang="0">
                    <a:pos x="16" y="7"/>
                  </a:cxn>
                  <a:cxn ang="0">
                    <a:pos x="14" y="3"/>
                  </a:cxn>
                  <a:cxn ang="0">
                    <a:pos x="13" y="2"/>
                  </a:cxn>
                  <a:cxn ang="0">
                    <a:pos x="13" y="2"/>
                  </a:cxn>
                  <a:cxn ang="0">
                    <a:pos x="9" y="0"/>
                  </a:cxn>
                  <a:cxn ang="0">
                    <a:pos x="6" y="0"/>
                  </a:cxn>
                  <a:cxn ang="0">
                    <a:pos x="3" y="2"/>
                  </a:cxn>
                  <a:cxn ang="0">
                    <a:pos x="0" y="3"/>
                  </a:cxn>
                </a:cxnLst>
                <a:rect l="0" t="0" r="r" b="b"/>
                <a:pathLst>
                  <a:path w="16" h="16">
                    <a:moveTo>
                      <a:pt x="0" y="3"/>
                    </a:moveTo>
                    <a:lnTo>
                      <a:pt x="0" y="3"/>
                    </a:lnTo>
                    <a:lnTo>
                      <a:pt x="0" y="7"/>
                    </a:lnTo>
                    <a:lnTo>
                      <a:pt x="0" y="10"/>
                    </a:lnTo>
                    <a:lnTo>
                      <a:pt x="0" y="13"/>
                    </a:lnTo>
                    <a:lnTo>
                      <a:pt x="3" y="15"/>
                    </a:lnTo>
                    <a:lnTo>
                      <a:pt x="3" y="15"/>
                    </a:lnTo>
                    <a:lnTo>
                      <a:pt x="6" y="16"/>
                    </a:lnTo>
                    <a:lnTo>
                      <a:pt x="9" y="16"/>
                    </a:lnTo>
                    <a:lnTo>
                      <a:pt x="13" y="15"/>
                    </a:lnTo>
                    <a:lnTo>
                      <a:pt x="14" y="13"/>
                    </a:lnTo>
                    <a:lnTo>
                      <a:pt x="14" y="13"/>
                    </a:lnTo>
                    <a:lnTo>
                      <a:pt x="16" y="10"/>
                    </a:lnTo>
                    <a:lnTo>
                      <a:pt x="16" y="7"/>
                    </a:lnTo>
                    <a:lnTo>
                      <a:pt x="14" y="3"/>
                    </a:lnTo>
                    <a:lnTo>
                      <a:pt x="13" y="2"/>
                    </a:lnTo>
                    <a:lnTo>
                      <a:pt x="13" y="2"/>
                    </a:lnTo>
                    <a:lnTo>
                      <a:pt x="9" y="0"/>
                    </a:lnTo>
                    <a:lnTo>
                      <a:pt x="6" y="0"/>
                    </a:lnTo>
                    <a:lnTo>
                      <a:pt x="3" y="2"/>
                    </a:lnTo>
                    <a:lnTo>
                      <a:pt x="0"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3570"/>
              <p:cNvSpPr>
                <a:spLocks/>
              </p:cNvSpPr>
              <p:nvPr/>
            </p:nvSpPr>
            <p:spPr bwMode="auto">
              <a:xfrm>
                <a:off x="4859337" y="3659187"/>
                <a:ext cx="12700" cy="12700"/>
              </a:xfrm>
              <a:custGeom>
                <a:avLst/>
                <a:gdLst/>
                <a:ahLst/>
                <a:cxnLst>
                  <a:cxn ang="0">
                    <a:pos x="0" y="3"/>
                  </a:cxn>
                  <a:cxn ang="0">
                    <a:pos x="0" y="3"/>
                  </a:cxn>
                  <a:cxn ang="0">
                    <a:pos x="0" y="7"/>
                  </a:cxn>
                  <a:cxn ang="0">
                    <a:pos x="0" y="10"/>
                  </a:cxn>
                  <a:cxn ang="0">
                    <a:pos x="0" y="13"/>
                  </a:cxn>
                  <a:cxn ang="0">
                    <a:pos x="3" y="15"/>
                  </a:cxn>
                  <a:cxn ang="0">
                    <a:pos x="3" y="15"/>
                  </a:cxn>
                  <a:cxn ang="0">
                    <a:pos x="6" y="16"/>
                  </a:cxn>
                  <a:cxn ang="0">
                    <a:pos x="9" y="16"/>
                  </a:cxn>
                  <a:cxn ang="0">
                    <a:pos x="13" y="15"/>
                  </a:cxn>
                  <a:cxn ang="0">
                    <a:pos x="14" y="13"/>
                  </a:cxn>
                  <a:cxn ang="0">
                    <a:pos x="14" y="13"/>
                  </a:cxn>
                  <a:cxn ang="0">
                    <a:pos x="16" y="10"/>
                  </a:cxn>
                  <a:cxn ang="0">
                    <a:pos x="16" y="7"/>
                  </a:cxn>
                  <a:cxn ang="0">
                    <a:pos x="14" y="3"/>
                  </a:cxn>
                  <a:cxn ang="0">
                    <a:pos x="13" y="2"/>
                  </a:cxn>
                  <a:cxn ang="0">
                    <a:pos x="13" y="2"/>
                  </a:cxn>
                  <a:cxn ang="0">
                    <a:pos x="9" y="0"/>
                  </a:cxn>
                  <a:cxn ang="0">
                    <a:pos x="6" y="0"/>
                  </a:cxn>
                  <a:cxn ang="0">
                    <a:pos x="3" y="2"/>
                  </a:cxn>
                  <a:cxn ang="0">
                    <a:pos x="0" y="3"/>
                  </a:cxn>
                </a:cxnLst>
                <a:rect l="0" t="0" r="r" b="b"/>
                <a:pathLst>
                  <a:path w="16" h="16">
                    <a:moveTo>
                      <a:pt x="0" y="3"/>
                    </a:moveTo>
                    <a:lnTo>
                      <a:pt x="0" y="3"/>
                    </a:lnTo>
                    <a:lnTo>
                      <a:pt x="0" y="7"/>
                    </a:lnTo>
                    <a:lnTo>
                      <a:pt x="0" y="10"/>
                    </a:lnTo>
                    <a:lnTo>
                      <a:pt x="0" y="13"/>
                    </a:lnTo>
                    <a:lnTo>
                      <a:pt x="3" y="15"/>
                    </a:lnTo>
                    <a:lnTo>
                      <a:pt x="3" y="15"/>
                    </a:lnTo>
                    <a:lnTo>
                      <a:pt x="6" y="16"/>
                    </a:lnTo>
                    <a:lnTo>
                      <a:pt x="9" y="16"/>
                    </a:lnTo>
                    <a:lnTo>
                      <a:pt x="13" y="15"/>
                    </a:lnTo>
                    <a:lnTo>
                      <a:pt x="14" y="13"/>
                    </a:lnTo>
                    <a:lnTo>
                      <a:pt x="14" y="13"/>
                    </a:lnTo>
                    <a:lnTo>
                      <a:pt x="16" y="10"/>
                    </a:lnTo>
                    <a:lnTo>
                      <a:pt x="16" y="7"/>
                    </a:lnTo>
                    <a:lnTo>
                      <a:pt x="14" y="3"/>
                    </a:lnTo>
                    <a:lnTo>
                      <a:pt x="13" y="2"/>
                    </a:lnTo>
                    <a:lnTo>
                      <a:pt x="13" y="2"/>
                    </a:lnTo>
                    <a:lnTo>
                      <a:pt x="9" y="0"/>
                    </a:lnTo>
                    <a:lnTo>
                      <a:pt x="6" y="0"/>
                    </a:lnTo>
                    <a:lnTo>
                      <a:pt x="3" y="2"/>
                    </a:lnTo>
                    <a:lnTo>
                      <a:pt x="0" y="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3571"/>
              <p:cNvSpPr>
                <a:spLocks/>
              </p:cNvSpPr>
              <p:nvPr/>
            </p:nvSpPr>
            <p:spPr bwMode="auto">
              <a:xfrm>
                <a:off x="4857749" y="3679825"/>
                <a:ext cx="12700" cy="12700"/>
              </a:xfrm>
              <a:custGeom>
                <a:avLst/>
                <a:gdLst/>
                <a:ahLst/>
                <a:cxnLst>
                  <a:cxn ang="0">
                    <a:pos x="0" y="4"/>
                  </a:cxn>
                  <a:cxn ang="0">
                    <a:pos x="0" y="4"/>
                  </a:cxn>
                  <a:cxn ang="0">
                    <a:pos x="0" y="7"/>
                  </a:cxn>
                  <a:cxn ang="0">
                    <a:pos x="0" y="10"/>
                  </a:cxn>
                  <a:cxn ang="0">
                    <a:pos x="0" y="13"/>
                  </a:cxn>
                  <a:cxn ang="0">
                    <a:pos x="4" y="17"/>
                  </a:cxn>
                  <a:cxn ang="0">
                    <a:pos x="4" y="17"/>
                  </a:cxn>
                  <a:cxn ang="0">
                    <a:pos x="7" y="17"/>
                  </a:cxn>
                  <a:cxn ang="0">
                    <a:pos x="10" y="17"/>
                  </a:cxn>
                  <a:cxn ang="0">
                    <a:pos x="13" y="17"/>
                  </a:cxn>
                  <a:cxn ang="0">
                    <a:pos x="15" y="13"/>
                  </a:cxn>
                  <a:cxn ang="0">
                    <a:pos x="15" y="13"/>
                  </a:cxn>
                  <a:cxn ang="0">
                    <a:pos x="17" y="10"/>
                  </a:cxn>
                  <a:cxn ang="0">
                    <a:pos x="17" y="7"/>
                  </a:cxn>
                  <a:cxn ang="0">
                    <a:pos x="15" y="4"/>
                  </a:cxn>
                  <a:cxn ang="0">
                    <a:pos x="13" y="2"/>
                  </a:cxn>
                  <a:cxn ang="0">
                    <a:pos x="13" y="2"/>
                  </a:cxn>
                  <a:cxn ang="0">
                    <a:pos x="10" y="0"/>
                  </a:cxn>
                  <a:cxn ang="0">
                    <a:pos x="7" y="0"/>
                  </a:cxn>
                  <a:cxn ang="0">
                    <a:pos x="4" y="2"/>
                  </a:cxn>
                  <a:cxn ang="0">
                    <a:pos x="0" y="4"/>
                  </a:cxn>
                </a:cxnLst>
                <a:rect l="0" t="0" r="r" b="b"/>
                <a:pathLst>
                  <a:path w="17" h="17">
                    <a:moveTo>
                      <a:pt x="0" y="4"/>
                    </a:moveTo>
                    <a:lnTo>
                      <a:pt x="0" y="4"/>
                    </a:lnTo>
                    <a:lnTo>
                      <a:pt x="0" y="7"/>
                    </a:lnTo>
                    <a:lnTo>
                      <a:pt x="0" y="10"/>
                    </a:lnTo>
                    <a:lnTo>
                      <a:pt x="0" y="13"/>
                    </a:lnTo>
                    <a:lnTo>
                      <a:pt x="4" y="17"/>
                    </a:lnTo>
                    <a:lnTo>
                      <a:pt x="4" y="17"/>
                    </a:lnTo>
                    <a:lnTo>
                      <a:pt x="7" y="17"/>
                    </a:lnTo>
                    <a:lnTo>
                      <a:pt x="10" y="17"/>
                    </a:lnTo>
                    <a:lnTo>
                      <a:pt x="13" y="17"/>
                    </a:lnTo>
                    <a:lnTo>
                      <a:pt x="15" y="13"/>
                    </a:lnTo>
                    <a:lnTo>
                      <a:pt x="15" y="13"/>
                    </a:lnTo>
                    <a:lnTo>
                      <a:pt x="17" y="10"/>
                    </a:lnTo>
                    <a:lnTo>
                      <a:pt x="17" y="7"/>
                    </a:lnTo>
                    <a:lnTo>
                      <a:pt x="15" y="4"/>
                    </a:lnTo>
                    <a:lnTo>
                      <a:pt x="13" y="2"/>
                    </a:lnTo>
                    <a:lnTo>
                      <a:pt x="13" y="2"/>
                    </a:lnTo>
                    <a:lnTo>
                      <a:pt x="10" y="0"/>
                    </a:lnTo>
                    <a:lnTo>
                      <a:pt x="7" y="0"/>
                    </a:lnTo>
                    <a:lnTo>
                      <a:pt x="4" y="2"/>
                    </a:lnTo>
                    <a:lnTo>
                      <a:pt x="0" y="4"/>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3572"/>
              <p:cNvSpPr>
                <a:spLocks/>
              </p:cNvSpPr>
              <p:nvPr/>
            </p:nvSpPr>
            <p:spPr bwMode="auto">
              <a:xfrm>
                <a:off x="4857749" y="3679825"/>
                <a:ext cx="12700" cy="12700"/>
              </a:xfrm>
              <a:custGeom>
                <a:avLst/>
                <a:gdLst/>
                <a:ahLst/>
                <a:cxnLst>
                  <a:cxn ang="0">
                    <a:pos x="0" y="4"/>
                  </a:cxn>
                  <a:cxn ang="0">
                    <a:pos x="0" y="4"/>
                  </a:cxn>
                  <a:cxn ang="0">
                    <a:pos x="0" y="7"/>
                  </a:cxn>
                  <a:cxn ang="0">
                    <a:pos x="0" y="10"/>
                  </a:cxn>
                  <a:cxn ang="0">
                    <a:pos x="0" y="13"/>
                  </a:cxn>
                  <a:cxn ang="0">
                    <a:pos x="4" y="17"/>
                  </a:cxn>
                  <a:cxn ang="0">
                    <a:pos x="4" y="17"/>
                  </a:cxn>
                  <a:cxn ang="0">
                    <a:pos x="7" y="17"/>
                  </a:cxn>
                  <a:cxn ang="0">
                    <a:pos x="10" y="17"/>
                  </a:cxn>
                  <a:cxn ang="0">
                    <a:pos x="13" y="17"/>
                  </a:cxn>
                  <a:cxn ang="0">
                    <a:pos x="15" y="13"/>
                  </a:cxn>
                  <a:cxn ang="0">
                    <a:pos x="15" y="13"/>
                  </a:cxn>
                  <a:cxn ang="0">
                    <a:pos x="17" y="10"/>
                  </a:cxn>
                  <a:cxn ang="0">
                    <a:pos x="17" y="7"/>
                  </a:cxn>
                  <a:cxn ang="0">
                    <a:pos x="15" y="4"/>
                  </a:cxn>
                  <a:cxn ang="0">
                    <a:pos x="13" y="2"/>
                  </a:cxn>
                  <a:cxn ang="0">
                    <a:pos x="13" y="2"/>
                  </a:cxn>
                  <a:cxn ang="0">
                    <a:pos x="10" y="0"/>
                  </a:cxn>
                  <a:cxn ang="0">
                    <a:pos x="7" y="0"/>
                  </a:cxn>
                  <a:cxn ang="0">
                    <a:pos x="4" y="2"/>
                  </a:cxn>
                  <a:cxn ang="0">
                    <a:pos x="0" y="4"/>
                  </a:cxn>
                </a:cxnLst>
                <a:rect l="0" t="0" r="r" b="b"/>
                <a:pathLst>
                  <a:path w="17" h="17">
                    <a:moveTo>
                      <a:pt x="0" y="4"/>
                    </a:moveTo>
                    <a:lnTo>
                      <a:pt x="0" y="4"/>
                    </a:lnTo>
                    <a:lnTo>
                      <a:pt x="0" y="7"/>
                    </a:lnTo>
                    <a:lnTo>
                      <a:pt x="0" y="10"/>
                    </a:lnTo>
                    <a:lnTo>
                      <a:pt x="0" y="13"/>
                    </a:lnTo>
                    <a:lnTo>
                      <a:pt x="4" y="17"/>
                    </a:lnTo>
                    <a:lnTo>
                      <a:pt x="4" y="17"/>
                    </a:lnTo>
                    <a:lnTo>
                      <a:pt x="7" y="17"/>
                    </a:lnTo>
                    <a:lnTo>
                      <a:pt x="10" y="17"/>
                    </a:lnTo>
                    <a:lnTo>
                      <a:pt x="13" y="17"/>
                    </a:lnTo>
                    <a:lnTo>
                      <a:pt x="15" y="13"/>
                    </a:lnTo>
                    <a:lnTo>
                      <a:pt x="15" y="13"/>
                    </a:lnTo>
                    <a:lnTo>
                      <a:pt x="17" y="10"/>
                    </a:lnTo>
                    <a:lnTo>
                      <a:pt x="17" y="7"/>
                    </a:lnTo>
                    <a:lnTo>
                      <a:pt x="15" y="4"/>
                    </a:lnTo>
                    <a:lnTo>
                      <a:pt x="13" y="2"/>
                    </a:lnTo>
                    <a:lnTo>
                      <a:pt x="13" y="2"/>
                    </a:lnTo>
                    <a:lnTo>
                      <a:pt x="10" y="0"/>
                    </a:lnTo>
                    <a:lnTo>
                      <a:pt x="7" y="0"/>
                    </a:lnTo>
                    <a:lnTo>
                      <a:pt x="4" y="2"/>
                    </a:lnTo>
                    <a:lnTo>
                      <a:pt x="0" y="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3573"/>
              <p:cNvSpPr>
                <a:spLocks/>
              </p:cNvSpPr>
              <p:nvPr/>
            </p:nvSpPr>
            <p:spPr bwMode="auto">
              <a:xfrm>
                <a:off x="4659312" y="3533775"/>
                <a:ext cx="19050" cy="19050"/>
              </a:xfrm>
              <a:custGeom>
                <a:avLst/>
                <a:gdLst/>
                <a:ahLst/>
                <a:cxnLst>
                  <a:cxn ang="0">
                    <a:pos x="2" y="18"/>
                  </a:cxn>
                  <a:cxn ang="0">
                    <a:pos x="2" y="18"/>
                  </a:cxn>
                  <a:cxn ang="0">
                    <a:pos x="5" y="21"/>
                  </a:cxn>
                  <a:cxn ang="0">
                    <a:pos x="8" y="23"/>
                  </a:cxn>
                  <a:cxn ang="0">
                    <a:pos x="13" y="25"/>
                  </a:cxn>
                  <a:cxn ang="0">
                    <a:pos x="18" y="23"/>
                  </a:cxn>
                  <a:cxn ang="0">
                    <a:pos x="18" y="23"/>
                  </a:cxn>
                  <a:cxn ang="0">
                    <a:pos x="21" y="20"/>
                  </a:cxn>
                  <a:cxn ang="0">
                    <a:pos x="23" y="15"/>
                  </a:cxn>
                  <a:cxn ang="0">
                    <a:pos x="23" y="12"/>
                  </a:cxn>
                  <a:cxn ang="0">
                    <a:pos x="21" y="7"/>
                  </a:cxn>
                  <a:cxn ang="0">
                    <a:pos x="21" y="7"/>
                  </a:cxn>
                  <a:cxn ang="0">
                    <a:pos x="20" y="3"/>
                  </a:cxn>
                  <a:cxn ang="0">
                    <a:pos x="15" y="0"/>
                  </a:cxn>
                  <a:cxn ang="0">
                    <a:pos x="10" y="0"/>
                  </a:cxn>
                  <a:cxn ang="0">
                    <a:pos x="7" y="2"/>
                  </a:cxn>
                  <a:cxn ang="0">
                    <a:pos x="7" y="2"/>
                  </a:cxn>
                  <a:cxn ang="0">
                    <a:pos x="2" y="5"/>
                  </a:cxn>
                  <a:cxn ang="0">
                    <a:pos x="0" y="8"/>
                  </a:cxn>
                  <a:cxn ang="0">
                    <a:pos x="0" y="13"/>
                  </a:cxn>
                  <a:cxn ang="0">
                    <a:pos x="2" y="18"/>
                  </a:cxn>
                </a:cxnLst>
                <a:rect l="0" t="0" r="r" b="b"/>
                <a:pathLst>
                  <a:path w="23" h="25">
                    <a:moveTo>
                      <a:pt x="2" y="18"/>
                    </a:moveTo>
                    <a:lnTo>
                      <a:pt x="2" y="18"/>
                    </a:lnTo>
                    <a:lnTo>
                      <a:pt x="5" y="21"/>
                    </a:lnTo>
                    <a:lnTo>
                      <a:pt x="8" y="23"/>
                    </a:lnTo>
                    <a:lnTo>
                      <a:pt x="13" y="25"/>
                    </a:lnTo>
                    <a:lnTo>
                      <a:pt x="18" y="23"/>
                    </a:lnTo>
                    <a:lnTo>
                      <a:pt x="18" y="23"/>
                    </a:lnTo>
                    <a:lnTo>
                      <a:pt x="21" y="20"/>
                    </a:lnTo>
                    <a:lnTo>
                      <a:pt x="23" y="15"/>
                    </a:lnTo>
                    <a:lnTo>
                      <a:pt x="23" y="12"/>
                    </a:lnTo>
                    <a:lnTo>
                      <a:pt x="21" y="7"/>
                    </a:lnTo>
                    <a:lnTo>
                      <a:pt x="21" y="7"/>
                    </a:lnTo>
                    <a:lnTo>
                      <a:pt x="20" y="3"/>
                    </a:lnTo>
                    <a:lnTo>
                      <a:pt x="15" y="0"/>
                    </a:lnTo>
                    <a:lnTo>
                      <a:pt x="10" y="0"/>
                    </a:lnTo>
                    <a:lnTo>
                      <a:pt x="7" y="2"/>
                    </a:lnTo>
                    <a:lnTo>
                      <a:pt x="7" y="2"/>
                    </a:lnTo>
                    <a:lnTo>
                      <a:pt x="2" y="5"/>
                    </a:lnTo>
                    <a:lnTo>
                      <a:pt x="0" y="8"/>
                    </a:lnTo>
                    <a:lnTo>
                      <a:pt x="0" y="13"/>
                    </a:lnTo>
                    <a:lnTo>
                      <a:pt x="2" y="1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3574"/>
              <p:cNvSpPr>
                <a:spLocks/>
              </p:cNvSpPr>
              <p:nvPr/>
            </p:nvSpPr>
            <p:spPr bwMode="auto">
              <a:xfrm>
                <a:off x="4659312" y="3533775"/>
                <a:ext cx="19050" cy="19050"/>
              </a:xfrm>
              <a:custGeom>
                <a:avLst/>
                <a:gdLst/>
                <a:ahLst/>
                <a:cxnLst>
                  <a:cxn ang="0">
                    <a:pos x="2" y="18"/>
                  </a:cxn>
                  <a:cxn ang="0">
                    <a:pos x="2" y="18"/>
                  </a:cxn>
                  <a:cxn ang="0">
                    <a:pos x="5" y="21"/>
                  </a:cxn>
                  <a:cxn ang="0">
                    <a:pos x="8" y="23"/>
                  </a:cxn>
                  <a:cxn ang="0">
                    <a:pos x="13" y="25"/>
                  </a:cxn>
                  <a:cxn ang="0">
                    <a:pos x="18" y="23"/>
                  </a:cxn>
                  <a:cxn ang="0">
                    <a:pos x="18" y="23"/>
                  </a:cxn>
                  <a:cxn ang="0">
                    <a:pos x="21" y="20"/>
                  </a:cxn>
                  <a:cxn ang="0">
                    <a:pos x="23" y="15"/>
                  </a:cxn>
                  <a:cxn ang="0">
                    <a:pos x="23" y="12"/>
                  </a:cxn>
                  <a:cxn ang="0">
                    <a:pos x="21" y="7"/>
                  </a:cxn>
                  <a:cxn ang="0">
                    <a:pos x="21" y="7"/>
                  </a:cxn>
                  <a:cxn ang="0">
                    <a:pos x="20" y="3"/>
                  </a:cxn>
                  <a:cxn ang="0">
                    <a:pos x="15" y="0"/>
                  </a:cxn>
                  <a:cxn ang="0">
                    <a:pos x="10" y="0"/>
                  </a:cxn>
                  <a:cxn ang="0">
                    <a:pos x="7" y="2"/>
                  </a:cxn>
                  <a:cxn ang="0">
                    <a:pos x="7" y="2"/>
                  </a:cxn>
                  <a:cxn ang="0">
                    <a:pos x="2" y="5"/>
                  </a:cxn>
                  <a:cxn ang="0">
                    <a:pos x="0" y="8"/>
                  </a:cxn>
                  <a:cxn ang="0">
                    <a:pos x="0" y="13"/>
                  </a:cxn>
                  <a:cxn ang="0">
                    <a:pos x="2" y="18"/>
                  </a:cxn>
                </a:cxnLst>
                <a:rect l="0" t="0" r="r" b="b"/>
                <a:pathLst>
                  <a:path w="23" h="25">
                    <a:moveTo>
                      <a:pt x="2" y="18"/>
                    </a:moveTo>
                    <a:lnTo>
                      <a:pt x="2" y="18"/>
                    </a:lnTo>
                    <a:lnTo>
                      <a:pt x="5" y="21"/>
                    </a:lnTo>
                    <a:lnTo>
                      <a:pt x="8" y="23"/>
                    </a:lnTo>
                    <a:lnTo>
                      <a:pt x="13" y="25"/>
                    </a:lnTo>
                    <a:lnTo>
                      <a:pt x="18" y="23"/>
                    </a:lnTo>
                    <a:lnTo>
                      <a:pt x="18" y="23"/>
                    </a:lnTo>
                    <a:lnTo>
                      <a:pt x="21" y="20"/>
                    </a:lnTo>
                    <a:lnTo>
                      <a:pt x="23" y="15"/>
                    </a:lnTo>
                    <a:lnTo>
                      <a:pt x="23" y="12"/>
                    </a:lnTo>
                    <a:lnTo>
                      <a:pt x="21" y="7"/>
                    </a:lnTo>
                    <a:lnTo>
                      <a:pt x="21" y="7"/>
                    </a:lnTo>
                    <a:lnTo>
                      <a:pt x="20" y="3"/>
                    </a:lnTo>
                    <a:lnTo>
                      <a:pt x="15" y="0"/>
                    </a:lnTo>
                    <a:lnTo>
                      <a:pt x="10" y="0"/>
                    </a:lnTo>
                    <a:lnTo>
                      <a:pt x="7" y="2"/>
                    </a:lnTo>
                    <a:lnTo>
                      <a:pt x="7" y="2"/>
                    </a:lnTo>
                    <a:lnTo>
                      <a:pt x="2" y="5"/>
                    </a:lnTo>
                    <a:lnTo>
                      <a:pt x="0" y="8"/>
                    </a:lnTo>
                    <a:lnTo>
                      <a:pt x="0" y="13"/>
                    </a:lnTo>
                    <a:lnTo>
                      <a:pt x="2"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3575"/>
              <p:cNvSpPr>
                <a:spLocks/>
              </p:cNvSpPr>
              <p:nvPr/>
            </p:nvSpPr>
            <p:spPr bwMode="auto">
              <a:xfrm>
                <a:off x="4638674" y="3540125"/>
                <a:ext cx="12700" cy="14288"/>
              </a:xfrm>
              <a:custGeom>
                <a:avLst/>
                <a:gdLst/>
                <a:ahLst/>
                <a:cxnLst>
                  <a:cxn ang="0">
                    <a:pos x="2" y="13"/>
                  </a:cxn>
                  <a:cxn ang="0">
                    <a:pos x="2" y="13"/>
                  </a:cxn>
                  <a:cxn ang="0">
                    <a:pos x="3" y="16"/>
                  </a:cxn>
                  <a:cxn ang="0">
                    <a:pos x="7" y="18"/>
                  </a:cxn>
                  <a:cxn ang="0">
                    <a:pos x="10" y="18"/>
                  </a:cxn>
                  <a:cxn ang="0">
                    <a:pos x="13" y="16"/>
                  </a:cxn>
                  <a:cxn ang="0">
                    <a:pos x="13" y="16"/>
                  </a:cxn>
                  <a:cxn ang="0">
                    <a:pos x="15" y="15"/>
                  </a:cxn>
                  <a:cxn ang="0">
                    <a:pos x="16" y="11"/>
                  </a:cxn>
                  <a:cxn ang="0">
                    <a:pos x="16" y="8"/>
                  </a:cxn>
                  <a:cxn ang="0">
                    <a:pos x="16" y="5"/>
                  </a:cxn>
                  <a:cxn ang="0">
                    <a:pos x="16" y="5"/>
                  </a:cxn>
                  <a:cxn ang="0">
                    <a:pos x="13" y="2"/>
                  </a:cxn>
                  <a:cxn ang="0">
                    <a:pos x="12" y="2"/>
                  </a:cxn>
                  <a:cxn ang="0">
                    <a:pos x="8" y="0"/>
                  </a:cxn>
                  <a:cxn ang="0">
                    <a:pos x="5" y="2"/>
                  </a:cxn>
                  <a:cxn ang="0">
                    <a:pos x="5" y="2"/>
                  </a:cxn>
                  <a:cxn ang="0">
                    <a:pos x="2" y="3"/>
                  </a:cxn>
                  <a:cxn ang="0">
                    <a:pos x="0" y="7"/>
                  </a:cxn>
                  <a:cxn ang="0">
                    <a:pos x="0" y="10"/>
                  </a:cxn>
                  <a:cxn ang="0">
                    <a:pos x="2" y="13"/>
                  </a:cxn>
                </a:cxnLst>
                <a:rect l="0" t="0" r="r" b="b"/>
                <a:pathLst>
                  <a:path w="16" h="18">
                    <a:moveTo>
                      <a:pt x="2" y="13"/>
                    </a:moveTo>
                    <a:lnTo>
                      <a:pt x="2" y="13"/>
                    </a:lnTo>
                    <a:lnTo>
                      <a:pt x="3" y="16"/>
                    </a:lnTo>
                    <a:lnTo>
                      <a:pt x="7" y="18"/>
                    </a:lnTo>
                    <a:lnTo>
                      <a:pt x="10" y="18"/>
                    </a:lnTo>
                    <a:lnTo>
                      <a:pt x="13" y="16"/>
                    </a:lnTo>
                    <a:lnTo>
                      <a:pt x="13" y="16"/>
                    </a:lnTo>
                    <a:lnTo>
                      <a:pt x="15" y="15"/>
                    </a:lnTo>
                    <a:lnTo>
                      <a:pt x="16" y="11"/>
                    </a:lnTo>
                    <a:lnTo>
                      <a:pt x="16" y="8"/>
                    </a:lnTo>
                    <a:lnTo>
                      <a:pt x="16" y="5"/>
                    </a:lnTo>
                    <a:lnTo>
                      <a:pt x="16" y="5"/>
                    </a:lnTo>
                    <a:lnTo>
                      <a:pt x="13" y="2"/>
                    </a:lnTo>
                    <a:lnTo>
                      <a:pt x="12" y="2"/>
                    </a:lnTo>
                    <a:lnTo>
                      <a:pt x="8" y="0"/>
                    </a:lnTo>
                    <a:lnTo>
                      <a:pt x="5" y="2"/>
                    </a:lnTo>
                    <a:lnTo>
                      <a:pt x="5" y="2"/>
                    </a:lnTo>
                    <a:lnTo>
                      <a:pt x="2" y="3"/>
                    </a:lnTo>
                    <a:lnTo>
                      <a:pt x="0" y="7"/>
                    </a:lnTo>
                    <a:lnTo>
                      <a:pt x="0" y="10"/>
                    </a:lnTo>
                    <a:lnTo>
                      <a:pt x="2"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3576"/>
              <p:cNvSpPr>
                <a:spLocks/>
              </p:cNvSpPr>
              <p:nvPr/>
            </p:nvSpPr>
            <p:spPr bwMode="auto">
              <a:xfrm>
                <a:off x="4638674" y="3540125"/>
                <a:ext cx="12700" cy="14288"/>
              </a:xfrm>
              <a:custGeom>
                <a:avLst/>
                <a:gdLst/>
                <a:ahLst/>
                <a:cxnLst>
                  <a:cxn ang="0">
                    <a:pos x="2" y="13"/>
                  </a:cxn>
                  <a:cxn ang="0">
                    <a:pos x="2" y="13"/>
                  </a:cxn>
                  <a:cxn ang="0">
                    <a:pos x="3" y="16"/>
                  </a:cxn>
                  <a:cxn ang="0">
                    <a:pos x="7" y="18"/>
                  </a:cxn>
                  <a:cxn ang="0">
                    <a:pos x="10" y="18"/>
                  </a:cxn>
                  <a:cxn ang="0">
                    <a:pos x="13" y="16"/>
                  </a:cxn>
                  <a:cxn ang="0">
                    <a:pos x="13" y="16"/>
                  </a:cxn>
                  <a:cxn ang="0">
                    <a:pos x="15" y="15"/>
                  </a:cxn>
                  <a:cxn ang="0">
                    <a:pos x="16" y="11"/>
                  </a:cxn>
                  <a:cxn ang="0">
                    <a:pos x="16" y="8"/>
                  </a:cxn>
                  <a:cxn ang="0">
                    <a:pos x="16" y="5"/>
                  </a:cxn>
                  <a:cxn ang="0">
                    <a:pos x="16" y="5"/>
                  </a:cxn>
                  <a:cxn ang="0">
                    <a:pos x="13" y="2"/>
                  </a:cxn>
                  <a:cxn ang="0">
                    <a:pos x="12" y="2"/>
                  </a:cxn>
                  <a:cxn ang="0">
                    <a:pos x="8" y="0"/>
                  </a:cxn>
                  <a:cxn ang="0">
                    <a:pos x="5" y="2"/>
                  </a:cxn>
                  <a:cxn ang="0">
                    <a:pos x="5" y="2"/>
                  </a:cxn>
                  <a:cxn ang="0">
                    <a:pos x="2" y="3"/>
                  </a:cxn>
                  <a:cxn ang="0">
                    <a:pos x="0" y="7"/>
                  </a:cxn>
                  <a:cxn ang="0">
                    <a:pos x="0" y="10"/>
                  </a:cxn>
                  <a:cxn ang="0">
                    <a:pos x="2" y="13"/>
                  </a:cxn>
                </a:cxnLst>
                <a:rect l="0" t="0" r="r" b="b"/>
                <a:pathLst>
                  <a:path w="16" h="18">
                    <a:moveTo>
                      <a:pt x="2" y="13"/>
                    </a:moveTo>
                    <a:lnTo>
                      <a:pt x="2" y="13"/>
                    </a:lnTo>
                    <a:lnTo>
                      <a:pt x="3" y="16"/>
                    </a:lnTo>
                    <a:lnTo>
                      <a:pt x="7" y="18"/>
                    </a:lnTo>
                    <a:lnTo>
                      <a:pt x="10" y="18"/>
                    </a:lnTo>
                    <a:lnTo>
                      <a:pt x="13" y="16"/>
                    </a:lnTo>
                    <a:lnTo>
                      <a:pt x="13" y="16"/>
                    </a:lnTo>
                    <a:lnTo>
                      <a:pt x="15" y="15"/>
                    </a:lnTo>
                    <a:lnTo>
                      <a:pt x="16" y="11"/>
                    </a:lnTo>
                    <a:lnTo>
                      <a:pt x="16" y="8"/>
                    </a:lnTo>
                    <a:lnTo>
                      <a:pt x="16" y="5"/>
                    </a:lnTo>
                    <a:lnTo>
                      <a:pt x="16" y="5"/>
                    </a:lnTo>
                    <a:lnTo>
                      <a:pt x="13" y="2"/>
                    </a:lnTo>
                    <a:lnTo>
                      <a:pt x="12" y="2"/>
                    </a:lnTo>
                    <a:lnTo>
                      <a:pt x="8" y="0"/>
                    </a:lnTo>
                    <a:lnTo>
                      <a:pt x="5" y="2"/>
                    </a:lnTo>
                    <a:lnTo>
                      <a:pt x="5" y="2"/>
                    </a:lnTo>
                    <a:lnTo>
                      <a:pt x="2" y="3"/>
                    </a:lnTo>
                    <a:lnTo>
                      <a:pt x="0" y="7"/>
                    </a:lnTo>
                    <a:lnTo>
                      <a:pt x="0" y="10"/>
                    </a:lnTo>
                    <a:lnTo>
                      <a:pt x="2"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577"/>
              <p:cNvSpPr>
                <a:spLocks/>
              </p:cNvSpPr>
              <p:nvPr/>
            </p:nvSpPr>
            <p:spPr bwMode="auto">
              <a:xfrm>
                <a:off x="4683124" y="3533775"/>
                <a:ext cx="12700" cy="14288"/>
              </a:xfrm>
              <a:custGeom>
                <a:avLst/>
                <a:gdLst/>
                <a:ahLst/>
                <a:cxnLst>
                  <a:cxn ang="0">
                    <a:pos x="0" y="13"/>
                  </a:cxn>
                  <a:cxn ang="0">
                    <a:pos x="0" y="13"/>
                  </a:cxn>
                  <a:cxn ang="0">
                    <a:pos x="3" y="17"/>
                  </a:cxn>
                  <a:cxn ang="0">
                    <a:pos x="4" y="17"/>
                  </a:cxn>
                  <a:cxn ang="0">
                    <a:pos x="8" y="18"/>
                  </a:cxn>
                  <a:cxn ang="0">
                    <a:pos x="11" y="17"/>
                  </a:cxn>
                  <a:cxn ang="0">
                    <a:pos x="11" y="17"/>
                  </a:cxn>
                  <a:cxn ang="0">
                    <a:pos x="14" y="15"/>
                  </a:cxn>
                  <a:cxn ang="0">
                    <a:pos x="16" y="12"/>
                  </a:cxn>
                  <a:cxn ang="0">
                    <a:pos x="16" y="8"/>
                  </a:cxn>
                  <a:cxn ang="0">
                    <a:pos x="14" y="5"/>
                  </a:cxn>
                  <a:cxn ang="0">
                    <a:pos x="14" y="5"/>
                  </a:cxn>
                  <a:cxn ang="0">
                    <a:pos x="13" y="2"/>
                  </a:cxn>
                  <a:cxn ang="0">
                    <a:pos x="9" y="0"/>
                  </a:cxn>
                  <a:cxn ang="0">
                    <a:pos x="6" y="0"/>
                  </a:cxn>
                  <a:cxn ang="0">
                    <a:pos x="3" y="2"/>
                  </a:cxn>
                  <a:cxn ang="0">
                    <a:pos x="3" y="2"/>
                  </a:cxn>
                  <a:cxn ang="0">
                    <a:pos x="1" y="3"/>
                  </a:cxn>
                  <a:cxn ang="0">
                    <a:pos x="0" y="7"/>
                  </a:cxn>
                  <a:cxn ang="0">
                    <a:pos x="0" y="10"/>
                  </a:cxn>
                  <a:cxn ang="0">
                    <a:pos x="0" y="13"/>
                  </a:cxn>
                </a:cxnLst>
                <a:rect l="0" t="0" r="r" b="b"/>
                <a:pathLst>
                  <a:path w="16" h="18">
                    <a:moveTo>
                      <a:pt x="0" y="13"/>
                    </a:moveTo>
                    <a:lnTo>
                      <a:pt x="0" y="13"/>
                    </a:lnTo>
                    <a:lnTo>
                      <a:pt x="3" y="17"/>
                    </a:lnTo>
                    <a:lnTo>
                      <a:pt x="4" y="17"/>
                    </a:lnTo>
                    <a:lnTo>
                      <a:pt x="8" y="18"/>
                    </a:lnTo>
                    <a:lnTo>
                      <a:pt x="11" y="17"/>
                    </a:lnTo>
                    <a:lnTo>
                      <a:pt x="11" y="17"/>
                    </a:lnTo>
                    <a:lnTo>
                      <a:pt x="14" y="15"/>
                    </a:lnTo>
                    <a:lnTo>
                      <a:pt x="16" y="12"/>
                    </a:lnTo>
                    <a:lnTo>
                      <a:pt x="16" y="8"/>
                    </a:lnTo>
                    <a:lnTo>
                      <a:pt x="14" y="5"/>
                    </a:lnTo>
                    <a:lnTo>
                      <a:pt x="14" y="5"/>
                    </a:lnTo>
                    <a:lnTo>
                      <a:pt x="13" y="2"/>
                    </a:lnTo>
                    <a:lnTo>
                      <a:pt x="9" y="0"/>
                    </a:lnTo>
                    <a:lnTo>
                      <a:pt x="6" y="0"/>
                    </a:lnTo>
                    <a:lnTo>
                      <a:pt x="3" y="2"/>
                    </a:lnTo>
                    <a:lnTo>
                      <a:pt x="3" y="2"/>
                    </a:lnTo>
                    <a:lnTo>
                      <a:pt x="1" y="3"/>
                    </a:lnTo>
                    <a:lnTo>
                      <a:pt x="0" y="7"/>
                    </a:lnTo>
                    <a:lnTo>
                      <a:pt x="0" y="10"/>
                    </a:lnTo>
                    <a:lnTo>
                      <a:pt x="0"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578"/>
              <p:cNvSpPr>
                <a:spLocks/>
              </p:cNvSpPr>
              <p:nvPr/>
            </p:nvSpPr>
            <p:spPr bwMode="auto">
              <a:xfrm>
                <a:off x="4683124" y="3533775"/>
                <a:ext cx="12700" cy="14288"/>
              </a:xfrm>
              <a:custGeom>
                <a:avLst/>
                <a:gdLst/>
                <a:ahLst/>
                <a:cxnLst>
                  <a:cxn ang="0">
                    <a:pos x="0" y="13"/>
                  </a:cxn>
                  <a:cxn ang="0">
                    <a:pos x="0" y="13"/>
                  </a:cxn>
                  <a:cxn ang="0">
                    <a:pos x="3" y="17"/>
                  </a:cxn>
                  <a:cxn ang="0">
                    <a:pos x="4" y="17"/>
                  </a:cxn>
                  <a:cxn ang="0">
                    <a:pos x="8" y="18"/>
                  </a:cxn>
                  <a:cxn ang="0">
                    <a:pos x="11" y="17"/>
                  </a:cxn>
                  <a:cxn ang="0">
                    <a:pos x="11" y="17"/>
                  </a:cxn>
                  <a:cxn ang="0">
                    <a:pos x="14" y="15"/>
                  </a:cxn>
                  <a:cxn ang="0">
                    <a:pos x="16" y="12"/>
                  </a:cxn>
                  <a:cxn ang="0">
                    <a:pos x="16" y="8"/>
                  </a:cxn>
                  <a:cxn ang="0">
                    <a:pos x="14" y="5"/>
                  </a:cxn>
                  <a:cxn ang="0">
                    <a:pos x="14" y="5"/>
                  </a:cxn>
                  <a:cxn ang="0">
                    <a:pos x="13" y="2"/>
                  </a:cxn>
                  <a:cxn ang="0">
                    <a:pos x="9" y="0"/>
                  </a:cxn>
                  <a:cxn ang="0">
                    <a:pos x="6" y="0"/>
                  </a:cxn>
                  <a:cxn ang="0">
                    <a:pos x="3" y="2"/>
                  </a:cxn>
                  <a:cxn ang="0">
                    <a:pos x="3" y="2"/>
                  </a:cxn>
                  <a:cxn ang="0">
                    <a:pos x="1" y="3"/>
                  </a:cxn>
                  <a:cxn ang="0">
                    <a:pos x="0" y="7"/>
                  </a:cxn>
                  <a:cxn ang="0">
                    <a:pos x="0" y="10"/>
                  </a:cxn>
                  <a:cxn ang="0">
                    <a:pos x="0" y="13"/>
                  </a:cxn>
                </a:cxnLst>
                <a:rect l="0" t="0" r="r" b="b"/>
                <a:pathLst>
                  <a:path w="16" h="18">
                    <a:moveTo>
                      <a:pt x="0" y="13"/>
                    </a:moveTo>
                    <a:lnTo>
                      <a:pt x="0" y="13"/>
                    </a:lnTo>
                    <a:lnTo>
                      <a:pt x="3" y="17"/>
                    </a:lnTo>
                    <a:lnTo>
                      <a:pt x="4" y="17"/>
                    </a:lnTo>
                    <a:lnTo>
                      <a:pt x="8" y="18"/>
                    </a:lnTo>
                    <a:lnTo>
                      <a:pt x="11" y="17"/>
                    </a:lnTo>
                    <a:lnTo>
                      <a:pt x="11" y="17"/>
                    </a:lnTo>
                    <a:lnTo>
                      <a:pt x="14" y="15"/>
                    </a:lnTo>
                    <a:lnTo>
                      <a:pt x="16" y="12"/>
                    </a:lnTo>
                    <a:lnTo>
                      <a:pt x="16" y="8"/>
                    </a:lnTo>
                    <a:lnTo>
                      <a:pt x="14" y="5"/>
                    </a:lnTo>
                    <a:lnTo>
                      <a:pt x="14" y="5"/>
                    </a:lnTo>
                    <a:lnTo>
                      <a:pt x="13" y="2"/>
                    </a:lnTo>
                    <a:lnTo>
                      <a:pt x="9" y="0"/>
                    </a:lnTo>
                    <a:lnTo>
                      <a:pt x="6" y="0"/>
                    </a:lnTo>
                    <a:lnTo>
                      <a:pt x="3" y="2"/>
                    </a:lnTo>
                    <a:lnTo>
                      <a:pt x="3" y="2"/>
                    </a:lnTo>
                    <a:lnTo>
                      <a:pt x="1" y="3"/>
                    </a:lnTo>
                    <a:lnTo>
                      <a:pt x="0" y="7"/>
                    </a:lnTo>
                    <a:lnTo>
                      <a:pt x="0" y="10"/>
                    </a:lnTo>
                    <a:lnTo>
                      <a:pt x="0"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579"/>
              <p:cNvSpPr>
                <a:spLocks/>
              </p:cNvSpPr>
              <p:nvPr/>
            </p:nvSpPr>
            <p:spPr bwMode="auto">
              <a:xfrm>
                <a:off x="4698999" y="3544887"/>
                <a:ext cx="14288" cy="14288"/>
              </a:xfrm>
              <a:custGeom>
                <a:avLst/>
                <a:gdLst/>
                <a:ahLst/>
                <a:cxnLst>
                  <a:cxn ang="0">
                    <a:pos x="1" y="13"/>
                  </a:cxn>
                  <a:cxn ang="0">
                    <a:pos x="1" y="13"/>
                  </a:cxn>
                  <a:cxn ang="0">
                    <a:pos x="3" y="16"/>
                  </a:cxn>
                  <a:cxn ang="0">
                    <a:pos x="6" y="18"/>
                  </a:cxn>
                  <a:cxn ang="0">
                    <a:pos x="10" y="18"/>
                  </a:cxn>
                  <a:cxn ang="0">
                    <a:pos x="13" y="16"/>
                  </a:cxn>
                  <a:cxn ang="0">
                    <a:pos x="13" y="16"/>
                  </a:cxn>
                  <a:cxn ang="0">
                    <a:pos x="14" y="15"/>
                  </a:cxn>
                  <a:cxn ang="0">
                    <a:pos x="16" y="11"/>
                  </a:cxn>
                  <a:cxn ang="0">
                    <a:pos x="16" y="8"/>
                  </a:cxn>
                  <a:cxn ang="0">
                    <a:pos x="16" y="5"/>
                  </a:cxn>
                  <a:cxn ang="0">
                    <a:pos x="16" y="5"/>
                  </a:cxn>
                  <a:cxn ang="0">
                    <a:pos x="13" y="2"/>
                  </a:cxn>
                  <a:cxn ang="0">
                    <a:pos x="11" y="2"/>
                  </a:cxn>
                  <a:cxn ang="0">
                    <a:pos x="8" y="0"/>
                  </a:cxn>
                  <a:cxn ang="0">
                    <a:pos x="5" y="2"/>
                  </a:cxn>
                  <a:cxn ang="0">
                    <a:pos x="5" y="2"/>
                  </a:cxn>
                  <a:cxn ang="0">
                    <a:pos x="1" y="3"/>
                  </a:cxn>
                  <a:cxn ang="0">
                    <a:pos x="0" y="6"/>
                  </a:cxn>
                  <a:cxn ang="0">
                    <a:pos x="0" y="10"/>
                  </a:cxn>
                  <a:cxn ang="0">
                    <a:pos x="1" y="13"/>
                  </a:cxn>
                </a:cxnLst>
                <a:rect l="0" t="0" r="r" b="b"/>
                <a:pathLst>
                  <a:path w="16" h="18">
                    <a:moveTo>
                      <a:pt x="1" y="13"/>
                    </a:moveTo>
                    <a:lnTo>
                      <a:pt x="1" y="13"/>
                    </a:lnTo>
                    <a:lnTo>
                      <a:pt x="3" y="16"/>
                    </a:lnTo>
                    <a:lnTo>
                      <a:pt x="6" y="18"/>
                    </a:lnTo>
                    <a:lnTo>
                      <a:pt x="10" y="18"/>
                    </a:lnTo>
                    <a:lnTo>
                      <a:pt x="13" y="16"/>
                    </a:lnTo>
                    <a:lnTo>
                      <a:pt x="13" y="16"/>
                    </a:lnTo>
                    <a:lnTo>
                      <a:pt x="14" y="15"/>
                    </a:lnTo>
                    <a:lnTo>
                      <a:pt x="16" y="11"/>
                    </a:lnTo>
                    <a:lnTo>
                      <a:pt x="16" y="8"/>
                    </a:lnTo>
                    <a:lnTo>
                      <a:pt x="16" y="5"/>
                    </a:lnTo>
                    <a:lnTo>
                      <a:pt x="16" y="5"/>
                    </a:lnTo>
                    <a:lnTo>
                      <a:pt x="13" y="2"/>
                    </a:lnTo>
                    <a:lnTo>
                      <a:pt x="11" y="2"/>
                    </a:lnTo>
                    <a:lnTo>
                      <a:pt x="8" y="0"/>
                    </a:lnTo>
                    <a:lnTo>
                      <a:pt x="5" y="2"/>
                    </a:lnTo>
                    <a:lnTo>
                      <a:pt x="5" y="2"/>
                    </a:lnTo>
                    <a:lnTo>
                      <a:pt x="1" y="3"/>
                    </a:lnTo>
                    <a:lnTo>
                      <a:pt x="0" y="6"/>
                    </a:lnTo>
                    <a:lnTo>
                      <a:pt x="0" y="10"/>
                    </a:lnTo>
                    <a:lnTo>
                      <a:pt x="1"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580"/>
              <p:cNvSpPr>
                <a:spLocks/>
              </p:cNvSpPr>
              <p:nvPr/>
            </p:nvSpPr>
            <p:spPr bwMode="auto">
              <a:xfrm>
                <a:off x="4698999" y="3544887"/>
                <a:ext cx="14288" cy="14288"/>
              </a:xfrm>
              <a:custGeom>
                <a:avLst/>
                <a:gdLst/>
                <a:ahLst/>
                <a:cxnLst>
                  <a:cxn ang="0">
                    <a:pos x="1" y="13"/>
                  </a:cxn>
                  <a:cxn ang="0">
                    <a:pos x="1" y="13"/>
                  </a:cxn>
                  <a:cxn ang="0">
                    <a:pos x="3" y="16"/>
                  </a:cxn>
                  <a:cxn ang="0">
                    <a:pos x="6" y="18"/>
                  </a:cxn>
                  <a:cxn ang="0">
                    <a:pos x="10" y="18"/>
                  </a:cxn>
                  <a:cxn ang="0">
                    <a:pos x="13" y="16"/>
                  </a:cxn>
                  <a:cxn ang="0">
                    <a:pos x="13" y="16"/>
                  </a:cxn>
                  <a:cxn ang="0">
                    <a:pos x="14" y="15"/>
                  </a:cxn>
                  <a:cxn ang="0">
                    <a:pos x="16" y="11"/>
                  </a:cxn>
                  <a:cxn ang="0">
                    <a:pos x="16" y="8"/>
                  </a:cxn>
                  <a:cxn ang="0">
                    <a:pos x="16" y="5"/>
                  </a:cxn>
                  <a:cxn ang="0">
                    <a:pos x="16" y="5"/>
                  </a:cxn>
                  <a:cxn ang="0">
                    <a:pos x="13" y="2"/>
                  </a:cxn>
                  <a:cxn ang="0">
                    <a:pos x="11" y="2"/>
                  </a:cxn>
                  <a:cxn ang="0">
                    <a:pos x="8" y="0"/>
                  </a:cxn>
                  <a:cxn ang="0">
                    <a:pos x="5" y="2"/>
                  </a:cxn>
                  <a:cxn ang="0">
                    <a:pos x="5" y="2"/>
                  </a:cxn>
                  <a:cxn ang="0">
                    <a:pos x="1" y="3"/>
                  </a:cxn>
                  <a:cxn ang="0">
                    <a:pos x="0" y="6"/>
                  </a:cxn>
                  <a:cxn ang="0">
                    <a:pos x="0" y="10"/>
                  </a:cxn>
                  <a:cxn ang="0">
                    <a:pos x="1" y="13"/>
                  </a:cxn>
                </a:cxnLst>
                <a:rect l="0" t="0" r="r" b="b"/>
                <a:pathLst>
                  <a:path w="16" h="18">
                    <a:moveTo>
                      <a:pt x="1" y="13"/>
                    </a:moveTo>
                    <a:lnTo>
                      <a:pt x="1" y="13"/>
                    </a:lnTo>
                    <a:lnTo>
                      <a:pt x="3" y="16"/>
                    </a:lnTo>
                    <a:lnTo>
                      <a:pt x="6" y="18"/>
                    </a:lnTo>
                    <a:lnTo>
                      <a:pt x="10" y="18"/>
                    </a:lnTo>
                    <a:lnTo>
                      <a:pt x="13" y="16"/>
                    </a:lnTo>
                    <a:lnTo>
                      <a:pt x="13" y="16"/>
                    </a:lnTo>
                    <a:lnTo>
                      <a:pt x="14" y="15"/>
                    </a:lnTo>
                    <a:lnTo>
                      <a:pt x="16" y="11"/>
                    </a:lnTo>
                    <a:lnTo>
                      <a:pt x="16" y="8"/>
                    </a:lnTo>
                    <a:lnTo>
                      <a:pt x="16" y="5"/>
                    </a:lnTo>
                    <a:lnTo>
                      <a:pt x="16" y="5"/>
                    </a:lnTo>
                    <a:lnTo>
                      <a:pt x="13" y="2"/>
                    </a:lnTo>
                    <a:lnTo>
                      <a:pt x="11" y="2"/>
                    </a:lnTo>
                    <a:lnTo>
                      <a:pt x="8" y="0"/>
                    </a:lnTo>
                    <a:lnTo>
                      <a:pt x="5" y="2"/>
                    </a:lnTo>
                    <a:lnTo>
                      <a:pt x="5" y="2"/>
                    </a:lnTo>
                    <a:lnTo>
                      <a:pt x="1" y="3"/>
                    </a:lnTo>
                    <a:lnTo>
                      <a:pt x="0" y="6"/>
                    </a:lnTo>
                    <a:lnTo>
                      <a:pt x="0" y="10"/>
                    </a:lnTo>
                    <a:lnTo>
                      <a:pt x="1"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581"/>
              <p:cNvSpPr>
                <a:spLocks/>
              </p:cNvSpPr>
              <p:nvPr/>
            </p:nvSpPr>
            <p:spPr bwMode="auto">
              <a:xfrm>
                <a:off x="4603749" y="3943350"/>
                <a:ext cx="19050" cy="19050"/>
              </a:xfrm>
              <a:custGeom>
                <a:avLst/>
                <a:gdLst/>
                <a:ahLst/>
                <a:cxnLst>
                  <a:cxn ang="0">
                    <a:pos x="25" y="12"/>
                  </a:cxn>
                  <a:cxn ang="0">
                    <a:pos x="25" y="12"/>
                  </a:cxn>
                  <a:cxn ang="0">
                    <a:pos x="23" y="9"/>
                  </a:cxn>
                  <a:cxn ang="0">
                    <a:pos x="20" y="4"/>
                  </a:cxn>
                  <a:cxn ang="0">
                    <a:pos x="17" y="2"/>
                  </a:cxn>
                  <a:cxn ang="0">
                    <a:pos x="12" y="0"/>
                  </a:cxn>
                  <a:cxn ang="0">
                    <a:pos x="12" y="0"/>
                  </a:cxn>
                  <a:cxn ang="0">
                    <a:pos x="7" y="2"/>
                  </a:cxn>
                  <a:cxn ang="0">
                    <a:pos x="3" y="4"/>
                  </a:cxn>
                  <a:cxn ang="0">
                    <a:pos x="2" y="9"/>
                  </a:cxn>
                  <a:cxn ang="0">
                    <a:pos x="0" y="14"/>
                  </a:cxn>
                  <a:cxn ang="0">
                    <a:pos x="0" y="14"/>
                  </a:cxn>
                  <a:cxn ang="0">
                    <a:pos x="2" y="18"/>
                  </a:cxn>
                  <a:cxn ang="0">
                    <a:pos x="3" y="22"/>
                  </a:cxn>
                  <a:cxn ang="0">
                    <a:pos x="8" y="23"/>
                  </a:cxn>
                  <a:cxn ang="0">
                    <a:pos x="13" y="25"/>
                  </a:cxn>
                  <a:cxn ang="0">
                    <a:pos x="13" y="25"/>
                  </a:cxn>
                  <a:cxn ang="0">
                    <a:pos x="17" y="23"/>
                  </a:cxn>
                  <a:cxn ang="0">
                    <a:pos x="21" y="22"/>
                  </a:cxn>
                  <a:cxn ang="0">
                    <a:pos x="23" y="17"/>
                  </a:cxn>
                  <a:cxn ang="0">
                    <a:pos x="25" y="12"/>
                  </a:cxn>
                  <a:cxn ang="0">
                    <a:pos x="25" y="12"/>
                  </a:cxn>
                </a:cxnLst>
                <a:rect l="0" t="0" r="r" b="b"/>
                <a:pathLst>
                  <a:path w="25" h="25">
                    <a:moveTo>
                      <a:pt x="25" y="12"/>
                    </a:moveTo>
                    <a:lnTo>
                      <a:pt x="25" y="12"/>
                    </a:lnTo>
                    <a:lnTo>
                      <a:pt x="23" y="9"/>
                    </a:lnTo>
                    <a:lnTo>
                      <a:pt x="20" y="4"/>
                    </a:lnTo>
                    <a:lnTo>
                      <a:pt x="17" y="2"/>
                    </a:lnTo>
                    <a:lnTo>
                      <a:pt x="12" y="0"/>
                    </a:lnTo>
                    <a:lnTo>
                      <a:pt x="12" y="0"/>
                    </a:lnTo>
                    <a:lnTo>
                      <a:pt x="7" y="2"/>
                    </a:lnTo>
                    <a:lnTo>
                      <a:pt x="3" y="4"/>
                    </a:lnTo>
                    <a:lnTo>
                      <a:pt x="2" y="9"/>
                    </a:lnTo>
                    <a:lnTo>
                      <a:pt x="0" y="14"/>
                    </a:lnTo>
                    <a:lnTo>
                      <a:pt x="0" y="14"/>
                    </a:lnTo>
                    <a:lnTo>
                      <a:pt x="2" y="18"/>
                    </a:lnTo>
                    <a:lnTo>
                      <a:pt x="3" y="22"/>
                    </a:lnTo>
                    <a:lnTo>
                      <a:pt x="8" y="23"/>
                    </a:lnTo>
                    <a:lnTo>
                      <a:pt x="13" y="25"/>
                    </a:lnTo>
                    <a:lnTo>
                      <a:pt x="13" y="25"/>
                    </a:lnTo>
                    <a:lnTo>
                      <a:pt x="17" y="23"/>
                    </a:lnTo>
                    <a:lnTo>
                      <a:pt x="21" y="22"/>
                    </a:lnTo>
                    <a:lnTo>
                      <a:pt x="23" y="17"/>
                    </a:lnTo>
                    <a:lnTo>
                      <a:pt x="25" y="12"/>
                    </a:lnTo>
                    <a:lnTo>
                      <a:pt x="25" y="1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3582"/>
              <p:cNvSpPr>
                <a:spLocks/>
              </p:cNvSpPr>
              <p:nvPr/>
            </p:nvSpPr>
            <p:spPr bwMode="auto">
              <a:xfrm>
                <a:off x="4629149" y="3951287"/>
                <a:ext cx="14288" cy="14288"/>
              </a:xfrm>
              <a:custGeom>
                <a:avLst/>
                <a:gdLst/>
                <a:ahLst/>
                <a:cxnLst>
                  <a:cxn ang="0">
                    <a:pos x="16" y="8"/>
                  </a:cxn>
                  <a:cxn ang="0">
                    <a:pos x="16" y="8"/>
                  </a:cxn>
                  <a:cxn ang="0">
                    <a:pos x="16" y="5"/>
                  </a:cxn>
                  <a:cxn ang="0">
                    <a:pos x="14" y="2"/>
                  </a:cxn>
                  <a:cxn ang="0">
                    <a:pos x="11" y="0"/>
                  </a:cxn>
                  <a:cxn ang="0">
                    <a:pos x="8" y="0"/>
                  </a:cxn>
                  <a:cxn ang="0">
                    <a:pos x="8" y="0"/>
                  </a:cxn>
                  <a:cxn ang="0">
                    <a:pos x="5" y="0"/>
                  </a:cxn>
                  <a:cxn ang="0">
                    <a:pos x="1" y="2"/>
                  </a:cxn>
                  <a:cxn ang="0">
                    <a:pos x="0" y="5"/>
                  </a:cxn>
                  <a:cxn ang="0">
                    <a:pos x="0" y="8"/>
                  </a:cxn>
                  <a:cxn ang="0">
                    <a:pos x="0" y="8"/>
                  </a:cxn>
                  <a:cxn ang="0">
                    <a:pos x="0" y="11"/>
                  </a:cxn>
                  <a:cxn ang="0">
                    <a:pos x="3" y="15"/>
                  </a:cxn>
                  <a:cxn ang="0">
                    <a:pos x="5" y="16"/>
                  </a:cxn>
                  <a:cxn ang="0">
                    <a:pos x="8" y="16"/>
                  </a:cxn>
                  <a:cxn ang="0">
                    <a:pos x="8" y="16"/>
                  </a:cxn>
                  <a:cxn ang="0">
                    <a:pos x="11" y="16"/>
                  </a:cxn>
                  <a:cxn ang="0">
                    <a:pos x="14" y="15"/>
                  </a:cxn>
                  <a:cxn ang="0">
                    <a:pos x="16" y="11"/>
                  </a:cxn>
                  <a:cxn ang="0">
                    <a:pos x="16" y="8"/>
                  </a:cxn>
                  <a:cxn ang="0">
                    <a:pos x="16" y="8"/>
                  </a:cxn>
                </a:cxnLst>
                <a:rect l="0" t="0" r="r" b="b"/>
                <a:pathLst>
                  <a:path w="16" h="16">
                    <a:moveTo>
                      <a:pt x="16" y="8"/>
                    </a:moveTo>
                    <a:lnTo>
                      <a:pt x="16" y="8"/>
                    </a:lnTo>
                    <a:lnTo>
                      <a:pt x="16" y="5"/>
                    </a:lnTo>
                    <a:lnTo>
                      <a:pt x="14" y="2"/>
                    </a:lnTo>
                    <a:lnTo>
                      <a:pt x="11" y="0"/>
                    </a:lnTo>
                    <a:lnTo>
                      <a:pt x="8" y="0"/>
                    </a:lnTo>
                    <a:lnTo>
                      <a:pt x="8" y="0"/>
                    </a:lnTo>
                    <a:lnTo>
                      <a:pt x="5" y="0"/>
                    </a:lnTo>
                    <a:lnTo>
                      <a:pt x="1" y="2"/>
                    </a:lnTo>
                    <a:lnTo>
                      <a:pt x="0" y="5"/>
                    </a:lnTo>
                    <a:lnTo>
                      <a:pt x="0" y="8"/>
                    </a:lnTo>
                    <a:lnTo>
                      <a:pt x="0" y="8"/>
                    </a:lnTo>
                    <a:lnTo>
                      <a:pt x="0" y="11"/>
                    </a:lnTo>
                    <a:lnTo>
                      <a:pt x="3" y="15"/>
                    </a:lnTo>
                    <a:lnTo>
                      <a:pt x="5" y="16"/>
                    </a:lnTo>
                    <a:lnTo>
                      <a:pt x="8" y="16"/>
                    </a:lnTo>
                    <a:lnTo>
                      <a:pt x="8" y="16"/>
                    </a:lnTo>
                    <a:lnTo>
                      <a:pt x="11" y="16"/>
                    </a:lnTo>
                    <a:lnTo>
                      <a:pt x="14" y="15"/>
                    </a:lnTo>
                    <a:lnTo>
                      <a:pt x="16" y="11"/>
                    </a:lnTo>
                    <a:lnTo>
                      <a:pt x="16" y="8"/>
                    </a:lnTo>
                    <a:lnTo>
                      <a:pt x="16"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3583"/>
              <p:cNvSpPr>
                <a:spLocks/>
              </p:cNvSpPr>
              <p:nvPr/>
            </p:nvSpPr>
            <p:spPr bwMode="auto">
              <a:xfrm>
                <a:off x="4587874" y="3938587"/>
                <a:ext cx="12700" cy="12700"/>
              </a:xfrm>
              <a:custGeom>
                <a:avLst/>
                <a:gdLst/>
                <a:ahLst/>
                <a:cxnLst>
                  <a:cxn ang="0">
                    <a:pos x="18" y="8"/>
                  </a:cxn>
                  <a:cxn ang="0">
                    <a:pos x="18" y="8"/>
                  </a:cxn>
                  <a:cxn ang="0">
                    <a:pos x="16" y="4"/>
                  </a:cxn>
                  <a:cxn ang="0">
                    <a:pos x="15" y="1"/>
                  </a:cxn>
                  <a:cxn ang="0">
                    <a:pos x="11" y="0"/>
                  </a:cxn>
                  <a:cxn ang="0">
                    <a:pos x="8" y="0"/>
                  </a:cxn>
                  <a:cxn ang="0">
                    <a:pos x="8" y="0"/>
                  </a:cxn>
                  <a:cxn ang="0">
                    <a:pos x="5" y="0"/>
                  </a:cxn>
                  <a:cxn ang="0">
                    <a:pos x="3" y="1"/>
                  </a:cxn>
                  <a:cxn ang="0">
                    <a:pos x="2" y="4"/>
                  </a:cxn>
                  <a:cxn ang="0">
                    <a:pos x="0" y="8"/>
                  </a:cxn>
                  <a:cxn ang="0">
                    <a:pos x="0" y="8"/>
                  </a:cxn>
                  <a:cxn ang="0">
                    <a:pos x="2" y="11"/>
                  </a:cxn>
                  <a:cxn ang="0">
                    <a:pos x="3" y="14"/>
                  </a:cxn>
                  <a:cxn ang="0">
                    <a:pos x="7" y="16"/>
                  </a:cxn>
                  <a:cxn ang="0">
                    <a:pos x="10" y="16"/>
                  </a:cxn>
                  <a:cxn ang="0">
                    <a:pos x="10" y="16"/>
                  </a:cxn>
                  <a:cxn ang="0">
                    <a:pos x="13" y="16"/>
                  </a:cxn>
                  <a:cxn ang="0">
                    <a:pos x="15" y="14"/>
                  </a:cxn>
                  <a:cxn ang="0">
                    <a:pos x="16" y="11"/>
                  </a:cxn>
                  <a:cxn ang="0">
                    <a:pos x="18" y="8"/>
                  </a:cxn>
                  <a:cxn ang="0">
                    <a:pos x="18" y="8"/>
                  </a:cxn>
                </a:cxnLst>
                <a:rect l="0" t="0" r="r" b="b"/>
                <a:pathLst>
                  <a:path w="18" h="16">
                    <a:moveTo>
                      <a:pt x="18" y="8"/>
                    </a:moveTo>
                    <a:lnTo>
                      <a:pt x="18" y="8"/>
                    </a:lnTo>
                    <a:lnTo>
                      <a:pt x="16" y="4"/>
                    </a:lnTo>
                    <a:lnTo>
                      <a:pt x="15" y="1"/>
                    </a:lnTo>
                    <a:lnTo>
                      <a:pt x="11" y="0"/>
                    </a:lnTo>
                    <a:lnTo>
                      <a:pt x="8" y="0"/>
                    </a:lnTo>
                    <a:lnTo>
                      <a:pt x="8" y="0"/>
                    </a:lnTo>
                    <a:lnTo>
                      <a:pt x="5" y="0"/>
                    </a:lnTo>
                    <a:lnTo>
                      <a:pt x="3" y="1"/>
                    </a:lnTo>
                    <a:lnTo>
                      <a:pt x="2" y="4"/>
                    </a:lnTo>
                    <a:lnTo>
                      <a:pt x="0" y="8"/>
                    </a:lnTo>
                    <a:lnTo>
                      <a:pt x="0" y="8"/>
                    </a:lnTo>
                    <a:lnTo>
                      <a:pt x="2" y="11"/>
                    </a:lnTo>
                    <a:lnTo>
                      <a:pt x="3" y="14"/>
                    </a:lnTo>
                    <a:lnTo>
                      <a:pt x="7" y="16"/>
                    </a:lnTo>
                    <a:lnTo>
                      <a:pt x="10" y="16"/>
                    </a:lnTo>
                    <a:lnTo>
                      <a:pt x="10" y="16"/>
                    </a:lnTo>
                    <a:lnTo>
                      <a:pt x="13" y="16"/>
                    </a:lnTo>
                    <a:lnTo>
                      <a:pt x="15" y="14"/>
                    </a:lnTo>
                    <a:lnTo>
                      <a:pt x="16" y="11"/>
                    </a:lnTo>
                    <a:lnTo>
                      <a:pt x="18" y="8"/>
                    </a:lnTo>
                    <a:lnTo>
                      <a:pt x="18"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3584"/>
              <p:cNvSpPr>
                <a:spLocks/>
              </p:cNvSpPr>
              <p:nvPr/>
            </p:nvSpPr>
            <p:spPr bwMode="auto">
              <a:xfrm>
                <a:off x="4578349" y="3919537"/>
                <a:ext cx="12700" cy="14288"/>
              </a:xfrm>
              <a:custGeom>
                <a:avLst/>
                <a:gdLst/>
                <a:ahLst/>
                <a:cxnLst>
                  <a:cxn ang="0">
                    <a:pos x="16" y="10"/>
                  </a:cxn>
                  <a:cxn ang="0">
                    <a:pos x="16" y="10"/>
                  </a:cxn>
                  <a:cxn ang="0">
                    <a:pos x="16" y="7"/>
                  </a:cxn>
                  <a:cxn ang="0">
                    <a:pos x="13" y="3"/>
                  </a:cxn>
                  <a:cxn ang="0">
                    <a:pos x="11" y="2"/>
                  </a:cxn>
                  <a:cxn ang="0">
                    <a:pos x="8" y="0"/>
                  </a:cxn>
                  <a:cxn ang="0">
                    <a:pos x="8" y="0"/>
                  </a:cxn>
                  <a:cxn ang="0">
                    <a:pos x="5" y="2"/>
                  </a:cxn>
                  <a:cxn ang="0">
                    <a:pos x="1" y="3"/>
                  </a:cxn>
                  <a:cxn ang="0">
                    <a:pos x="0" y="7"/>
                  </a:cxn>
                  <a:cxn ang="0">
                    <a:pos x="0" y="10"/>
                  </a:cxn>
                  <a:cxn ang="0">
                    <a:pos x="0" y="10"/>
                  </a:cxn>
                  <a:cxn ang="0">
                    <a:pos x="0" y="13"/>
                  </a:cxn>
                  <a:cxn ang="0">
                    <a:pos x="1" y="15"/>
                  </a:cxn>
                  <a:cxn ang="0">
                    <a:pos x="5" y="18"/>
                  </a:cxn>
                  <a:cxn ang="0">
                    <a:pos x="8" y="18"/>
                  </a:cxn>
                  <a:cxn ang="0">
                    <a:pos x="8" y="18"/>
                  </a:cxn>
                  <a:cxn ang="0">
                    <a:pos x="11" y="16"/>
                  </a:cxn>
                  <a:cxn ang="0">
                    <a:pos x="14" y="15"/>
                  </a:cxn>
                  <a:cxn ang="0">
                    <a:pos x="16" y="13"/>
                  </a:cxn>
                  <a:cxn ang="0">
                    <a:pos x="16" y="10"/>
                  </a:cxn>
                  <a:cxn ang="0">
                    <a:pos x="16" y="10"/>
                  </a:cxn>
                </a:cxnLst>
                <a:rect l="0" t="0" r="r" b="b"/>
                <a:pathLst>
                  <a:path w="16" h="18">
                    <a:moveTo>
                      <a:pt x="16" y="10"/>
                    </a:moveTo>
                    <a:lnTo>
                      <a:pt x="16" y="10"/>
                    </a:lnTo>
                    <a:lnTo>
                      <a:pt x="16" y="7"/>
                    </a:lnTo>
                    <a:lnTo>
                      <a:pt x="13" y="3"/>
                    </a:lnTo>
                    <a:lnTo>
                      <a:pt x="11" y="2"/>
                    </a:lnTo>
                    <a:lnTo>
                      <a:pt x="8" y="0"/>
                    </a:lnTo>
                    <a:lnTo>
                      <a:pt x="8" y="0"/>
                    </a:lnTo>
                    <a:lnTo>
                      <a:pt x="5" y="2"/>
                    </a:lnTo>
                    <a:lnTo>
                      <a:pt x="1" y="3"/>
                    </a:lnTo>
                    <a:lnTo>
                      <a:pt x="0" y="7"/>
                    </a:lnTo>
                    <a:lnTo>
                      <a:pt x="0" y="10"/>
                    </a:lnTo>
                    <a:lnTo>
                      <a:pt x="0" y="10"/>
                    </a:lnTo>
                    <a:lnTo>
                      <a:pt x="0" y="13"/>
                    </a:lnTo>
                    <a:lnTo>
                      <a:pt x="1" y="15"/>
                    </a:lnTo>
                    <a:lnTo>
                      <a:pt x="5" y="18"/>
                    </a:lnTo>
                    <a:lnTo>
                      <a:pt x="8" y="18"/>
                    </a:lnTo>
                    <a:lnTo>
                      <a:pt x="8" y="18"/>
                    </a:lnTo>
                    <a:lnTo>
                      <a:pt x="11" y="16"/>
                    </a:lnTo>
                    <a:lnTo>
                      <a:pt x="14" y="15"/>
                    </a:lnTo>
                    <a:lnTo>
                      <a:pt x="16" y="13"/>
                    </a:lnTo>
                    <a:lnTo>
                      <a:pt x="16" y="10"/>
                    </a:lnTo>
                    <a:lnTo>
                      <a:pt x="16" y="1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3585"/>
              <p:cNvSpPr>
                <a:spLocks/>
              </p:cNvSpPr>
              <p:nvPr/>
            </p:nvSpPr>
            <p:spPr bwMode="auto">
              <a:xfrm>
                <a:off x="4713287" y="3944937"/>
                <a:ext cx="17463" cy="17463"/>
              </a:xfrm>
              <a:custGeom>
                <a:avLst/>
                <a:gdLst/>
                <a:ahLst/>
                <a:cxnLst>
                  <a:cxn ang="0">
                    <a:pos x="21" y="3"/>
                  </a:cxn>
                  <a:cxn ang="0">
                    <a:pos x="21" y="3"/>
                  </a:cxn>
                  <a:cxn ang="0">
                    <a:pos x="18" y="2"/>
                  </a:cxn>
                  <a:cxn ang="0">
                    <a:pos x="13" y="0"/>
                  </a:cxn>
                  <a:cxn ang="0">
                    <a:pos x="8" y="0"/>
                  </a:cxn>
                  <a:cxn ang="0">
                    <a:pos x="5" y="2"/>
                  </a:cxn>
                  <a:cxn ang="0">
                    <a:pos x="5" y="2"/>
                  </a:cxn>
                  <a:cxn ang="0">
                    <a:pos x="2" y="7"/>
                  </a:cxn>
                  <a:cxn ang="0">
                    <a:pos x="0" y="10"/>
                  </a:cxn>
                  <a:cxn ang="0">
                    <a:pos x="0" y="15"/>
                  </a:cxn>
                  <a:cxn ang="0">
                    <a:pos x="3" y="20"/>
                  </a:cxn>
                  <a:cxn ang="0">
                    <a:pos x="3" y="20"/>
                  </a:cxn>
                  <a:cxn ang="0">
                    <a:pos x="7" y="23"/>
                  </a:cxn>
                  <a:cxn ang="0">
                    <a:pos x="11" y="23"/>
                  </a:cxn>
                  <a:cxn ang="0">
                    <a:pos x="15" y="23"/>
                  </a:cxn>
                  <a:cxn ang="0">
                    <a:pos x="20" y="21"/>
                  </a:cxn>
                  <a:cxn ang="0">
                    <a:pos x="20" y="21"/>
                  </a:cxn>
                  <a:cxn ang="0">
                    <a:pos x="23" y="16"/>
                  </a:cxn>
                  <a:cxn ang="0">
                    <a:pos x="23" y="13"/>
                  </a:cxn>
                  <a:cxn ang="0">
                    <a:pos x="23" y="8"/>
                  </a:cxn>
                  <a:cxn ang="0">
                    <a:pos x="21" y="3"/>
                  </a:cxn>
                  <a:cxn ang="0">
                    <a:pos x="21" y="3"/>
                  </a:cxn>
                </a:cxnLst>
                <a:rect l="0" t="0" r="r" b="b"/>
                <a:pathLst>
                  <a:path w="23" h="23">
                    <a:moveTo>
                      <a:pt x="21" y="3"/>
                    </a:moveTo>
                    <a:lnTo>
                      <a:pt x="21" y="3"/>
                    </a:lnTo>
                    <a:lnTo>
                      <a:pt x="18" y="2"/>
                    </a:lnTo>
                    <a:lnTo>
                      <a:pt x="13" y="0"/>
                    </a:lnTo>
                    <a:lnTo>
                      <a:pt x="8" y="0"/>
                    </a:lnTo>
                    <a:lnTo>
                      <a:pt x="5" y="2"/>
                    </a:lnTo>
                    <a:lnTo>
                      <a:pt x="5" y="2"/>
                    </a:lnTo>
                    <a:lnTo>
                      <a:pt x="2" y="7"/>
                    </a:lnTo>
                    <a:lnTo>
                      <a:pt x="0" y="10"/>
                    </a:lnTo>
                    <a:lnTo>
                      <a:pt x="0" y="15"/>
                    </a:lnTo>
                    <a:lnTo>
                      <a:pt x="3" y="20"/>
                    </a:lnTo>
                    <a:lnTo>
                      <a:pt x="3" y="20"/>
                    </a:lnTo>
                    <a:lnTo>
                      <a:pt x="7" y="23"/>
                    </a:lnTo>
                    <a:lnTo>
                      <a:pt x="11" y="23"/>
                    </a:lnTo>
                    <a:lnTo>
                      <a:pt x="15" y="23"/>
                    </a:lnTo>
                    <a:lnTo>
                      <a:pt x="20" y="21"/>
                    </a:lnTo>
                    <a:lnTo>
                      <a:pt x="20" y="21"/>
                    </a:lnTo>
                    <a:lnTo>
                      <a:pt x="23" y="16"/>
                    </a:lnTo>
                    <a:lnTo>
                      <a:pt x="23" y="13"/>
                    </a:lnTo>
                    <a:lnTo>
                      <a:pt x="23" y="8"/>
                    </a:lnTo>
                    <a:lnTo>
                      <a:pt x="21" y="3"/>
                    </a:lnTo>
                    <a:lnTo>
                      <a:pt x="21"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3586"/>
              <p:cNvSpPr>
                <a:spLocks/>
              </p:cNvSpPr>
              <p:nvPr/>
            </p:nvSpPr>
            <p:spPr bwMode="auto">
              <a:xfrm>
                <a:off x="4737099" y="3937000"/>
                <a:ext cx="12700" cy="14288"/>
              </a:xfrm>
              <a:custGeom>
                <a:avLst/>
                <a:gdLst/>
                <a:ahLst/>
                <a:cxnLst>
                  <a:cxn ang="0">
                    <a:pos x="15" y="4"/>
                  </a:cxn>
                  <a:cxn ang="0">
                    <a:pos x="15" y="4"/>
                  </a:cxn>
                  <a:cxn ang="0">
                    <a:pos x="11" y="2"/>
                  </a:cxn>
                  <a:cxn ang="0">
                    <a:pos x="8" y="0"/>
                  </a:cxn>
                  <a:cxn ang="0">
                    <a:pos x="5" y="2"/>
                  </a:cxn>
                  <a:cxn ang="0">
                    <a:pos x="3" y="2"/>
                  </a:cxn>
                  <a:cxn ang="0">
                    <a:pos x="3" y="2"/>
                  </a:cxn>
                  <a:cxn ang="0">
                    <a:pos x="0" y="5"/>
                  </a:cxn>
                  <a:cxn ang="0">
                    <a:pos x="0" y="8"/>
                  </a:cxn>
                  <a:cxn ang="0">
                    <a:pos x="0" y="12"/>
                  </a:cxn>
                  <a:cxn ang="0">
                    <a:pos x="2" y="15"/>
                  </a:cxn>
                  <a:cxn ang="0">
                    <a:pos x="2" y="15"/>
                  </a:cxn>
                  <a:cxn ang="0">
                    <a:pos x="5" y="17"/>
                  </a:cxn>
                  <a:cxn ang="0">
                    <a:pos x="8" y="18"/>
                  </a:cxn>
                  <a:cxn ang="0">
                    <a:pos x="11" y="18"/>
                  </a:cxn>
                  <a:cxn ang="0">
                    <a:pos x="13" y="17"/>
                  </a:cxn>
                  <a:cxn ang="0">
                    <a:pos x="13" y="17"/>
                  </a:cxn>
                  <a:cxn ang="0">
                    <a:pos x="16" y="13"/>
                  </a:cxn>
                  <a:cxn ang="0">
                    <a:pos x="16" y="10"/>
                  </a:cxn>
                  <a:cxn ang="0">
                    <a:pos x="16" y="7"/>
                  </a:cxn>
                  <a:cxn ang="0">
                    <a:pos x="15" y="4"/>
                  </a:cxn>
                  <a:cxn ang="0">
                    <a:pos x="15" y="4"/>
                  </a:cxn>
                </a:cxnLst>
                <a:rect l="0" t="0" r="r" b="b"/>
                <a:pathLst>
                  <a:path w="16" h="18">
                    <a:moveTo>
                      <a:pt x="15" y="4"/>
                    </a:moveTo>
                    <a:lnTo>
                      <a:pt x="15" y="4"/>
                    </a:lnTo>
                    <a:lnTo>
                      <a:pt x="11" y="2"/>
                    </a:lnTo>
                    <a:lnTo>
                      <a:pt x="8" y="0"/>
                    </a:lnTo>
                    <a:lnTo>
                      <a:pt x="5" y="2"/>
                    </a:lnTo>
                    <a:lnTo>
                      <a:pt x="3" y="2"/>
                    </a:lnTo>
                    <a:lnTo>
                      <a:pt x="3" y="2"/>
                    </a:lnTo>
                    <a:lnTo>
                      <a:pt x="0" y="5"/>
                    </a:lnTo>
                    <a:lnTo>
                      <a:pt x="0" y="8"/>
                    </a:lnTo>
                    <a:lnTo>
                      <a:pt x="0" y="12"/>
                    </a:lnTo>
                    <a:lnTo>
                      <a:pt x="2" y="15"/>
                    </a:lnTo>
                    <a:lnTo>
                      <a:pt x="2" y="15"/>
                    </a:lnTo>
                    <a:lnTo>
                      <a:pt x="5" y="17"/>
                    </a:lnTo>
                    <a:lnTo>
                      <a:pt x="8" y="18"/>
                    </a:lnTo>
                    <a:lnTo>
                      <a:pt x="11" y="18"/>
                    </a:lnTo>
                    <a:lnTo>
                      <a:pt x="13" y="17"/>
                    </a:lnTo>
                    <a:lnTo>
                      <a:pt x="13" y="17"/>
                    </a:lnTo>
                    <a:lnTo>
                      <a:pt x="16" y="13"/>
                    </a:lnTo>
                    <a:lnTo>
                      <a:pt x="16" y="10"/>
                    </a:lnTo>
                    <a:lnTo>
                      <a:pt x="16" y="7"/>
                    </a:lnTo>
                    <a:lnTo>
                      <a:pt x="15" y="4"/>
                    </a:lnTo>
                    <a:lnTo>
                      <a:pt x="15" y="4"/>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3587"/>
              <p:cNvSpPr>
                <a:spLocks/>
              </p:cNvSpPr>
              <p:nvPr/>
            </p:nvSpPr>
            <p:spPr bwMode="auto">
              <a:xfrm>
                <a:off x="4695824" y="3952875"/>
                <a:ext cx="12700" cy="12700"/>
              </a:xfrm>
              <a:custGeom>
                <a:avLst/>
                <a:gdLst/>
                <a:ahLst/>
                <a:cxnLst>
                  <a:cxn ang="0">
                    <a:pos x="15" y="3"/>
                  </a:cxn>
                  <a:cxn ang="0">
                    <a:pos x="15" y="3"/>
                  </a:cxn>
                  <a:cxn ang="0">
                    <a:pos x="11" y="0"/>
                  </a:cxn>
                  <a:cxn ang="0">
                    <a:pos x="10" y="0"/>
                  </a:cxn>
                  <a:cxn ang="0">
                    <a:pos x="6" y="0"/>
                  </a:cxn>
                  <a:cxn ang="0">
                    <a:pos x="3" y="1"/>
                  </a:cxn>
                  <a:cxn ang="0">
                    <a:pos x="3" y="1"/>
                  </a:cxn>
                  <a:cxn ang="0">
                    <a:pos x="0" y="4"/>
                  </a:cxn>
                  <a:cxn ang="0">
                    <a:pos x="0" y="8"/>
                  </a:cxn>
                  <a:cxn ang="0">
                    <a:pos x="0" y="11"/>
                  </a:cxn>
                  <a:cxn ang="0">
                    <a:pos x="1" y="13"/>
                  </a:cxn>
                  <a:cxn ang="0">
                    <a:pos x="1" y="13"/>
                  </a:cxn>
                  <a:cxn ang="0">
                    <a:pos x="5" y="16"/>
                  </a:cxn>
                  <a:cxn ang="0">
                    <a:pos x="8" y="16"/>
                  </a:cxn>
                  <a:cxn ang="0">
                    <a:pos x="11" y="16"/>
                  </a:cxn>
                  <a:cxn ang="0">
                    <a:pos x="13" y="14"/>
                  </a:cxn>
                  <a:cxn ang="0">
                    <a:pos x="13" y="14"/>
                  </a:cxn>
                  <a:cxn ang="0">
                    <a:pos x="16" y="11"/>
                  </a:cxn>
                  <a:cxn ang="0">
                    <a:pos x="16" y="8"/>
                  </a:cxn>
                  <a:cxn ang="0">
                    <a:pos x="16" y="4"/>
                  </a:cxn>
                  <a:cxn ang="0">
                    <a:pos x="15" y="3"/>
                  </a:cxn>
                  <a:cxn ang="0">
                    <a:pos x="15" y="3"/>
                  </a:cxn>
                </a:cxnLst>
                <a:rect l="0" t="0" r="r" b="b"/>
                <a:pathLst>
                  <a:path w="16" h="16">
                    <a:moveTo>
                      <a:pt x="15" y="3"/>
                    </a:moveTo>
                    <a:lnTo>
                      <a:pt x="15" y="3"/>
                    </a:lnTo>
                    <a:lnTo>
                      <a:pt x="11" y="0"/>
                    </a:lnTo>
                    <a:lnTo>
                      <a:pt x="10" y="0"/>
                    </a:lnTo>
                    <a:lnTo>
                      <a:pt x="6" y="0"/>
                    </a:lnTo>
                    <a:lnTo>
                      <a:pt x="3" y="1"/>
                    </a:lnTo>
                    <a:lnTo>
                      <a:pt x="3" y="1"/>
                    </a:lnTo>
                    <a:lnTo>
                      <a:pt x="0" y="4"/>
                    </a:lnTo>
                    <a:lnTo>
                      <a:pt x="0" y="8"/>
                    </a:lnTo>
                    <a:lnTo>
                      <a:pt x="0" y="11"/>
                    </a:lnTo>
                    <a:lnTo>
                      <a:pt x="1" y="13"/>
                    </a:lnTo>
                    <a:lnTo>
                      <a:pt x="1" y="13"/>
                    </a:lnTo>
                    <a:lnTo>
                      <a:pt x="5" y="16"/>
                    </a:lnTo>
                    <a:lnTo>
                      <a:pt x="8" y="16"/>
                    </a:lnTo>
                    <a:lnTo>
                      <a:pt x="11" y="16"/>
                    </a:lnTo>
                    <a:lnTo>
                      <a:pt x="13" y="14"/>
                    </a:lnTo>
                    <a:lnTo>
                      <a:pt x="13" y="14"/>
                    </a:lnTo>
                    <a:lnTo>
                      <a:pt x="16" y="11"/>
                    </a:lnTo>
                    <a:lnTo>
                      <a:pt x="16" y="8"/>
                    </a:lnTo>
                    <a:lnTo>
                      <a:pt x="16" y="4"/>
                    </a:lnTo>
                    <a:lnTo>
                      <a:pt x="15" y="3"/>
                    </a:lnTo>
                    <a:lnTo>
                      <a:pt x="15"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3588"/>
              <p:cNvSpPr>
                <a:spLocks/>
              </p:cNvSpPr>
              <p:nvPr/>
            </p:nvSpPr>
            <p:spPr bwMode="auto">
              <a:xfrm>
                <a:off x="4676774" y="3944937"/>
                <a:ext cx="12700" cy="14288"/>
              </a:xfrm>
              <a:custGeom>
                <a:avLst/>
                <a:gdLst/>
                <a:ahLst/>
                <a:cxnLst>
                  <a:cxn ang="0">
                    <a:pos x="15" y="3"/>
                  </a:cxn>
                  <a:cxn ang="0">
                    <a:pos x="15" y="3"/>
                  </a:cxn>
                  <a:cxn ang="0">
                    <a:pos x="13" y="2"/>
                  </a:cxn>
                  <a:cxn ang="0">
                    <a:pos x="10" y="0"/>
                  </a:cxn>
                  <a:cxn ang="0">
                    <a:pos x="7" y="2"/>
                  </a:cxn>
                  <a:cxn ang="0">
                    <a:pos x="4" y="3"/>
                  </a:cxn>
                  <a:cxn ang="0">
                    <a:pos x="4" y="3"/>
                  </a:cxn>
                  <a:cxn ang="0">
                    <a:pos x="2" y="5"/>
                  </a:cxn>
                  <a:cxn ang="0">
                    <a:pos x="0" y="8"/>
                  </a:cxn>
                  <a:cxn ang="0">
                    <a:pos x="0" y="12"/>
                  </a:cxn>
                  <a:cxn ang="0">
                    <a:pos x="2" y="15"/>
                  </a:cxn>
                  <a:cxn ang="0">
                    <a:pos x="2" y="15"/>
                  </a:cxn>
                  <a:cxn ang="0">
                    <a:pos x="5" y="16"/>
                  </a:cxn>
                  <a:cxn ang="0">
                    <a:pos x="9" y="18"/>
                  </a:cxn>
                  <a:cxn ang="0">
                    <a:pos x="12" y="18"/>
                  </a:cxn>
                  <a:cxn ang="0">
                    <a:pos x="15" y="16"/>
                  </a:cxn>
                  <a:cxn ang="0">
                    <a:pos x="15" y="16"/>
                  </a:cxn>
                  <a:cxn ang="0">
                    <a:pos x="17" y="13"/>
                  </a:cxn>
                  <a:cxn ang="0">
                    <a:pos x="17" y="10"/>
                  </a:cxn>
                  <a:cxn ang="0">
                    <a:pos x="17" y="7"/>
                  </a:cxn>
                  <a:cxn ang="0">
                    <a:pos x="15" y="3"/>
                  </a:cxn>
                  <a:cxn ang="0">
                    <a:pos x="15" y="3"/>
                  </a:cxn>
                </a:cxnLst>
                <a:rect l="0" t="0" r="r" b="b"/>
                <a:pathLst>
                  <a:path w="17" h="18">
                    <a:moveTo>
                      <a:pt x="15" y="3"/>
                    </a:moveTo>
                    <a:lnTo>
                      <a:pt x="15" y="3"/>
                    </a:lnTo>
                    <a:lnTo>
                      <a:pt x="13" y="2"/>
                    </a:lnTo>
                    <a:lnTo>
                      <a:pt x="10" y="0"/>
                    </a:lnTo>
                    <a:lnTo>
                      <a:pt x="7" y="2"/>
                    </a:lnTo>
                    <a:lnTo>
                      <a:pt x="4" y="3"/>
                    </a:lnTo>
                    <a:lnTo>
                      <a:pt x="4" y="3"/>
                    </a:lnTo>
                    <a:lnTo>
                      <a:pt x="2" y="5"/>
                    </a:lnTo>
                    <a:lnTo>
                      <a:pt x="0" y="8"/>
                    </a:lnTo>
                    <a:lnTo>
                      <a:pt x="0" y="12"/>
                    </a:lnTo>
                    <a:lnTo>
                      <a:pt x="2" y="15"/>
                    </a:lnTo>
                    <a:lnTo>
                      <a:pt x="2" y="15"/>
                    </a:lnTo>
                    <a:lnTo>
                      <a:pt x="5" y="16"/>
                    </a:lnTo>
                    <a:lnTo>
                      <a:pt x="9" y="18"/>
                    </a:lnTo>
                    <a:lnTo>
                      <a:pt x="12" y="18"/>
                    </a:lnTo>
                    <a:lnTo>
                      <a:pt x="15" y="16"/>
                    </a:lnTo>
                    <a:lnTo>
                      <a:pt x="15" y="16"/>
                    </a:lnTo>
                    <a:lnTo>
                      <a:pt x="17" y="13"/>
                    </a:lnTo>
                    <a:lnTo>
                      <a:pt x="17" y="10"/>
                    </a:lnTo>
                    <a:lnTo>
                      <a:pt x="17" y="7"/>
                    </a:lnTo>
                    <a:lnTo>
                      <a:pt x="15" y="3"/>
                    </a:lnTo>
                    <a:lnTo>
                      <a:pt x="15"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3589"/>
              <p:cNvSpPr>
                <a:spLocks/>
              </p:cNvSpPr>
              <p:nvPr/>
            </p:nvSpPr>
            <p:spPr bwMode="auto">
              <a:xfrm>
                <a:off x="4860924" y="3756025"/>
                <a:ext cx="19050" cy="20638"/>
              </a:xfrm>
              <a:custGeom>
                <a:avLst/>
                <a:gdLst/>
                <a:ahLst/>
                <a:cxnLst>
                  <a:cxn ang="0">
                    <a:pos x="7" y="2"/>
                  </a:cxn>
                  <a:cxn ang="0">
                    <a:pos x="7" y="2"/>
                  </a:cxn>
                  <a:cxn ang="0">
                    <a:pos x="4" y="5"/>
                  </a:cxn>
                  <a:cxn ang="0">
                    <a:pos x="2" y="8"/>
                  </a:cxn>
                  <a:cxn ang="0">
                    <a:pos x="0" y="13"/>
                  </a:cxn>
                  <a:cxn ang="0">
                    <a:pos x="2" y="18"/>
                  </a:cxn>
                  <a:cxn ang="0">
                    <a:pos x="2" y="18"/>
                  </a:cxn>
                  <a:cxn ang="0">
                    <a:pos x="5" y="21"/>
                  </a:cxn>
                  <a:cxn ang="0">
                    <a:pos x="8" y="23"/>
                  </a:cxn>
                  <a:cxn ang="0">
                    <a:pos x="13" y="24"/>
                  </a:cxn>
                  <a:cxn ang="0">
                    <a:pos x="18" y="23"/>
                  </a:cxn>
                  <a:cxn ang="0">
                    <a:pos x="18" y="23"/>
                  </a:cxn>
                  <a:cxn ang="0">
                    <a:pos x="22" y="20"/>
                  </a:cxn>
                  <a:cxn ang="0">
                    <a:pos x="25" y="15"/>
                  </a:cxn>
                  <a:cxn ang="0">
                    <a:pos x="25" y="11"/>
                  </a:cxn>
                  <a:cxn ang="0">
                    <a:pos x="23" y="6"/>
                  </a:cxn>
                  <a:cxn ang="0">
                    <a:pos x="23" y="6"/>
                  </a:cxn>
                  <a:cxn ang="0">
                    <a:pos x="20" y="3"/>
                  </a:cxn>
                  <a:cxn ang="0">
                    <a:pos x="17" y="0"/>
                  </a:cxn>
                  <a:cxn ang="0">
                    <a:pos x="12" y="0"/>
                  </a:cxn>
                  <a:cxn ang="0">
                    <a:pos x="7" y="2"/>
                  </a:cxn>
                </a:cxnLst>
                <a:rect l="0" t="0" r="r" b="b"/>
                <a:pathLst>
                  <a:path w="25" h="24">
                    <a:moveTo>
                      <a:pt x="7" y="2"/>
                    </a:moveTo>
                    <a:lnTo>
                      <a:pt x="7" y="2"/>
                    </a:lnTo>
                    <a:lnTo>
                      <a:pt x="4" y="5"/>
                    </a:lnTo>
                    <a:lnTo>
                      <a:pt x="2" y="8"/>
                    </a:lnTo>
                    <a:lnTo>
                      <a:pt x="0" y="13"/>
                    </a:lnTo>
                    <a:lnTo>
                      <a:pt x="2" y="18"/>
                    </a:lnTo>
                    <a:lnTo>
                      <a:pt x="2" y="18"/>
                    </a:lnTo>
                    <a:lnTo>
                      <a:pt x="5" y="21"/>
                    </a:lnTo>
                    <a:lnTo>
                      <a:pt x="8" y="23"/>
                    </a:lnTo>
                    <a:lnTo>
                      <a:pt x="13" y="24"/>
                    </a:lnTo>
                    <a:lnTo>
                      <a:pt x="18" y="23"/>
                    </a:lnTo>
                    <a:lnTo>
                      <a:pt x="18" y="23"/>
                    </a:lnTo>
                    <a:lnTo>
                      <a:pt x="22" y="20"/>
                    </a:lnTo>
                    <a:lnTo>
                      <a:pt x="25" y="15"/>
                    </a:lnTo>
                    <a:lnTo>
                      <a:pt x="25" y="11"/>
                    </a:lnTo>
                    <a:lnTo>
                      <a:pt x="23" y="6"/>
                    </a:lnTo>
                    <a:lnTo>
                      <a:pt x="23" y="6"/>
                    </a:lnTo>
                    <a:lnTo>
                      <a:pt x="20" y="3"/>
                    </a:lnTo>
                    <a:lnTo>
                      <a:pt x="17" y="0"/>
                    </a:lnTo>
                    <a:lnTo>
                      <a:pt x="12" y="0"/>
                    </a:lnTo>
                    <a:lnTo>
                      <a:pt x="7"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3590"/>
              <p:cNvSpPr>
                <a:spLocks/>
              </p:cNvSpPr>
              <p:nvPr/>
            </p:nvSpPr>
            <p:spPr bwMode="auto">
              <a:xfrm>
                <a:off x="4860924" y="3756025"/>
                <a:ext cx="19050" cy="20638"/>
              </a:xfrm>
              <a:custGeom>
                <a:avLst/>
                <a:gdLst/>
                <a:ahLst/>
                <a:cxnLst>
                  <a:cxn ang="0">
                    <a:pos x="7" y="2"/>
                  </a:cxn>
                  <a:cxn ang="0">
                    <a:pos x="7" y="2"/>
                  </a:cxn>
                  <a:cxn ang="0">
                    <a:pos x="4" y="5"/>
                  </a:cxn>
                  <a:cxn ang="0">
                    <a:pos x="2" y="8"/>
                  </a:cxn>
                  <a:cxn ang="0">
                    <a:pos x="0" y="13"/>
                  </a:cxn>
                  <a:cxn ang="0">
                    <a:pos x="2" y="18"/>
                  </a:cxn>
                  <a:cxn ang="0">
                    <a:pos x="2" y="18"/>
                  </a:cxn>
                  <a:cxn ang="0">
                    <a:pos x="5" y="21"/>
                  </a:cxn>
                  <a:cxn ang="0">
                    <a:pos x="8" y="23"/>
                  </a:cxn>
                  <a:cxn ang="0">
                    <a:pos x="13" y="24"/>
                  </a:cxn>
                  <a:cxn ang="0">
                    <a:pos x="18" y="23"/>
                  </a:cxn>
                  <a:cxn ang="0">
                    <a:pos x="18" y="23"/>
                  </a:cxn>
                  <a:cxn ang="0">
                    <a:pos x="22" y="20"/>
                  </a:cxn>
                  <a:cxn ang="0">
                    <a:pos x="25" y="15"/>
                  </a:cxn>
                  <a:cxn ang="0">
                    <a:pos x="25" y="11"/>
                  </a:cxn>
                  <a:cxn ang="0">
                    <a:pos x="23" y="6"/>
                  </a:cxn>
                  <a:cxn ang="0">
                    <a:pos x="23" y="6"/>
                  </a:cxn>
                  <a:cxn ang="0">
                    <a:pos x="20" y="3"/>
                  </a:cxn>
                  <a:cxn ang="0">
                    <a:pos x="17" y="0"/>
                  </a:cxn>
                  <a:cxn ang="0">
                    <a:pos x="12" y="0"/>
                  </a:cxn>
                  <a:cxn ang="0">
                    <a:pos x="7" y="2"/>
                  </a:cxn>
                </a:cxnLst>
                <a:rect l="0" t="0" r="r" b="b"/>
                <a:pathLst>
                  <a:path w="25" h="24">
                    <a:moveTo>
                      <a:pt x="7" y="2"/>
                    </a:moveTo>
                    <a:lnTo>
                      <a:pt x="7" y="2"/>
                    </a:lnTo>
                    <a:lnTo>
                      <a:pt x="4" y="5"/>
                    </a:lnTo>
                    <a:lnTo>
                      <a:pt x="2" y="8"/>
                    </a:lnTo>
                    <a:lnTo>
                      <a:pt x="0" y="13"/>
                    </a:lnTo>
                    <a:lnTo>
                      <a:pt x="2" y="18"/>
                    </a:lnTo>
                    <a:lnTo>
                      <a:pt x="2" y="18"/>
                    </a:lnTo>
                    <a:lnTo>
                      <a:pt x="5" y="21"/>
                    </a:lnTo>
                    <a:lnTo>
                      <a:pt x="8" y="23"/>
                    </a:lnTo>
                    <a:lnTo>
                      <a:pt x="13" y="24"/>
                    </a:lnTo>
                    <a:lnTo>
                      <a:pt x="18" y="23"/>
                    </a:lnTo>
                    <a:lnTo>
                      <a:pt x="18" y="23"/>
                    </a:lnTo>
                    <a:lnTo>
                      <a:pt x="22" y="20"/>
                    </a:lnTo>
                    <a:lnTo>
                      <a:pt x="25" y="15"/>
                    </a:lnTo>
                    <a:lnTo>
                      <a:pt x="25" y="11"/>
                    </a:lnTo>
                    <a:lnTo>
                      <a:pt x="23" y="6"/>
                    </a:lnTo>
                    <a:lnTo>
                      <a:pt x="23" y="6"/>
                    </a:lnTo>
                    <a:lnTo>
                      <a:pt x="20" y="3"/>
                    </a:lnTo>
                    <a:lnTo>
                      <a:pt x="17" y="0"/>
                    </a:lnTo>
                    <a:lnTo>
                      <a:pt x="12" y="0"/>
                    </a:lnTo>
                    <a:lnTo>
                      <a:pt x="7"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3591"/>
              <p:cNvSpPr>
                <a:spLocks/>
              </p:cNvSpPr>
              <p:nvPr/>
            </p:nvSpPr>
            <p:spPr bwMode="auto">
              <a:xfrm>
                <a:off x="4846637" y="3817937"/>
                <a:ext cx="19050" cy="19050"/>
              </a:xfrm>
              <a:custGeom>
                <a:avLst/>
                <a:gdLst/>
                <a:ahLst/>
                <a:cxnLst>
                  <a:cxn ang="0">
                    <a:pos x="7" y="1"/>
                  </a:cxn>
                  <a:cxn ang="0">
                    <a:pos x="7" y="1"/>
                  </a:cxn>
                  <a:cxn ang="0">
                    <a:pos x="2" y="4"/>
                  </a:cxn>
                  <a:cxn ang="0">
                    <a:pos x="0" y="9"/>
                  </a:cxn>
                  <a:cxn ang="0">
                    <a:pos x="0" y="13"/>
                  </a:cxn>
                  <a:cxn ang="0">
                    <a:pos x="2" y="17"/>
                  </a:cxn>
                  <a:cxn ang="0">
                    <a:pos x="2" y="17"/>
                  </a:cxn>
                  <a:cxn ang="0">
                    <a:pos x="5" y="21"/>
                  </a:cxn>
                  <a:cxn ang="0">
                    <a:pos x="9" y="24"/>
                  </a:cxn>
                  <a:cxn ang="0">
                    <a:pos x="13" y="24"/>
                  </a:cxn>
                  <a:cxn ang="0">
                    <a:pos x="18" y="22"/>
                  </a:cxn>
                  <a:cxn ang="0">
                    <a:pos x="18" y="22"/>
                  </a:cxn>
                  <a:cxn ang="0">
                    <a:pos x="22" y="19"/>
                  </a:cxn>
                  <a:cxn ang="0">
                    <a:pos x="23" y="16"/>
                  </a:cxn>
                  <a:cxn ang="0">
                    <a:pos x="23" y="11"/>
                  </a:cxn>
                  <a:cxn ang="0">
                    <a:pos x="23" y="6"/>
                  </a:cxn>
                  <a:cxn ang="0">
                    <a:pos x="23" y="6"/>
                  </a:cxn>
                  <a:cxn ang="0">
                    <a:pos x="20" y="3"/>
                  </a:cxn>
                  <a:cxn ang="0">
                    <a:pos x="15" y="1"/>
                  </a:cxn>
                  <a:cxn ang="0">
                    <a:pos x="10" y="0"/>
                  </a:cxn>
                  <a:cxn ang="0">
                    <a:pos x="7" y="1"/>
                  </a:cxn>
                </a:cxnLst>
                <a:rect l="0" t="0" r="r" b="b"/>
                <a:pathLst>
                  <a:path w="23" h="24">
                    <a:moveTo>
                      <a:pt x="7" y="1"/>
                    </a:moveTo>
                    <a:lnTo>
                      <a:pt x="7" y="1"/>
                    </a:lnTo>
                    <a:lnTo>
                      <a:pt x="2" y="4"/>
                    </a:lnTo>
                    <a:lnTo>
                      <a:pt x="0" y="9"/>
                    </a:lnTo>
                    <a:lnTo>
                      <a:pt x="0" y="13"/>
                    </a:lnTo>
                    <a:lnTo>
                      <a:pt x="2" y="17"/>
                    </a:lnTo>
                    <a:lnTo>
                      <a:pt x="2" y="17"/>
                    </a:lnTo>
                    <a:lnTo>
                      <a:pt x="5" y="21"/>
                    </a:lnTo>
                    <a:lnTo>
                      <a:pt x="9" y="24"/>
                    </a:lnTo>
                    <a:lnTo>
                      <a:pt x="13" y="24"/>
                    </a:lnTo>
                    <a:lnTo>
                      <a:pt x="18" y="22"/>
                    </a:lnTo>
                    <a:lnTo>
                      <a:pt x="18" y="22"/>
                    </a:lnTo>
                    <a:lnTo>
                      <a:pt x="22" y="19"/>
                    </a:lnTo>
                    <a:lnTo>
                      <a:pt x="23" y="16"/>
                    </a:lnTo>
                    <a:lnTo>
                      <a:pt x="23" y="11"/>
                    </a:lnTo>
                    <a:lnTo>
                      <a:pt x="23" y="6"/>
                    </a:lnTo>
                    <a:lnTo>
                      <a:pt x="23" y="6"/>
                    </a:lnTo>
                    <a:lnTo>
                      <a:pt x="20" y="3"/>
                    </a:lnTo>
                    <a:lnTo>
                      <a:pt x="15" y="1"/>
                    </a:lnTo>
                    <a:lnTo>
                      <a:pt x="10" y="0"/>
                    </a:lnTo>
                    <a:lnTo>
                      <a:pt x="7" y="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3592"/>
              <p:cNvSpPr>
                <a:spLocks/>
              </p:cNvSpPr>
              <p:nvPr/>
            </p:nvSpPr>
            <p:spPr bwMode="auto">
              <a:xfrm>
                <a:off x="4846637" y="3817937"/>
                <a:ext cx="19050" cy="19050"/>
              </a:xfrm>
              <a:custGeom>
                <a:avLst/>
                <a:gdLst/>
                <a:ahLst/>
                <a:cxnLst>
                  <a:cxn ang="0">
                    <a:pos x="7" y="1"/>
                  </a:cxn>
                  <a:cxn ang="0">
                    <a:pos x="7" y="1"/>
                  </a:cxn>
                  <a:cxn ang="0">
                    <a:pos x="2" y="4"/>
                  </a:cxn>
                  <a:cxn ang="0">
                    <a:pos x="0" y="9"/>
                  </a:cxn>
                  <a:cxn ang="0">
                    <a:pos x="0" y="13"/>
                  </a:cxn>
                  <a:cxn ang="0">
                    <a:pos x="2" y="17"/>
                  </a:cxn>
                  <a:cxn ang="0">
                    <a:pos x="2" y="17"/>
                  </a:cxn>
                  <a:cxn ang="0">
                    <a:pos x="5" y="21"/>
                  </a:cxn>
                  <a:cxn ang="0">
                    <a:pos x="9" y="24"/>
                  </a:cxn>
                  <a:cxn ang="0">
                    <a:pos x="13" y="24"/>
                  </a:cxn>
                  <a:cxn ang="0">
                    <a:pos x="18" y="22"/>
                  </a:cxn>
                  <a:cxn ang="0">
                    <a:pos x="18" y="22"/>
                  </a:cxn>
                  <a:cxn ang="0">
                    <a:pos x="22" y="19"/>
                  </a:cxn>
                  <a:cxn ang="0">
                    <a:pos x="23" y="16"/>
                  </a:cxn>
                  <a:cxn ang="0">
                    <a:pos x="23" y="11"/>
                  </a:cxn>
                  <a:cxn ang="0">
                    <a:pos x="23" y="6"/>
                  </a:cxn>
                  <a:cxn ang="0">
                    <a:pos x="23" y="6"/>
                  </a:cxn>
                  <a:cxn ang="0">
                    <a:pos x="20" y="3"/>
                  </a:cxn>
                  <a:cxn ang="0">
                    <a:pos x="15" y="1"/>
                  </a:cxn>
                  <a:cxn ang="0">
                    <a:pos x="10" y="0"/>
                  </a:cxn>
                  <a:cxn ang="0">
                    <a:pos x="7" y="1"/>
                  </a:cxn>
                </a:cxnLst>
                <a:rect l="0" t="0" r="r" b="b"/>
                <a:pathLst>
                  <a:path w="23" h="24">
                    <a:moveTo>
                      <a:pt x="7" y="1"/>
                    </a:moveTo>
                    <a:lnTo>
                      <a:pt x="7" y="1"/>
                    </a:lnTo>
                    <a:lnTo>
                      <a:pt x="2" y="4"/>
                    </a:lnTo>
                    <a:lnTo>
                      <a:pt x="0" y="9"/>
                    </a:lnTo>
                    <a:lnTo>
                      <a:pt x="0" y="13"/>
                    </a:lnTo>
                    <a:lnTo>
                      <a:pt x="2" y="17"/>
                    </a:lnTo>
                    <a:lnTo>
                      <a:pt x="2" y="17"/>
                    </a:lnTo>
                    <a:lnTo>
                      <a:pt x="5" y="21"/>
                    </a:lnTo>
                    <a:lnTo>
                      <a:pt x="9" y="24"/>
                    </a:lnTo>
                    <a:lnTo>
                      <a:pt x="13" y="24"/>
                    </a:lnTo>
                    <a:lnTo>
                      <a:pt x="18" y="22"/>
                    </a:lnTo>
                    <a:lnTo>
                      <a:pt x="18" y="22"/>
                    </a:lnTo>
                    <a:lnTo>
                      <a:pt x="22" y="19"/>
                    </a:lnTo>
                    <a:lnTo>
                      <a:pt x="23" y="16"/>
                    </a:lnTo>
                    <a:lnTo>
                      <a:pt x="23" y="11"/>
                    </a:lnTo>
                    <a:lnTo>
                      <a:pt x="23" y="6"/>
                    </a:lnTo>
                    <a:lnTo>
                      <a:pt x="23" y="6"/>
                    </a:lnTo>
                    <a:lnTo>
                      <a:pt x="20" y="3"/>
                    </a:lnTo>
                    <a:lnTo>
                      <a:pt x="15" y="1"/>
                    </a:lnTo>
                    <a:lnTo>
                      <a:pt x="10" y="0"/>
                    </a:lnTo>
                    <a:lnTo>
                      <a:pt x="7" y="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3593"/>
              <p:cNvSpPr>
                <a:spLocks/>
              </p:cNvSpPr>
              <p:nvPr/>
            </p:nvSpPr>
            <p:spPr bwMode="auto">
              <a:xfrm>
                <a:off x="4859337" y="3735387"/>
                <a:ext cx="12700" cy="14288"/>
              </a:xfrm>
              <a:custGeom>
                <a:avLst/>
                <a:gdLst/>
                <a:ahLst/>
                <a:cxnLst>
                  <a:cxn ang="0">
                    <a:pos x="5" y="2"/>
                  </a:cxn>
                  <a:cxn ang="0">
                    <a:pos x="5" y="2"/>
                  </a:cxn>
                  <a:cxn ang="0">
                    <a:pos x="2" y="3"/>
                  </a:cxn>
                  <a:cxn ang="0">
                    <a:pos x="2" y="6"/>
                  </a:cxn>
                  <a:cxn ang="0">
                    <a:pos x="0" y="10"/>
                  </a:cxn>
                  <a:cxn ang="0">
                    <a:pos x="2" y="13"/>
                  </a:cxn>
                  <a:cxn ang="0">
                    <a:pos x="2" y="13"/>
                  </a:cxn>
                  <a:cxn ang="0">
                    <a:pos x="3" y="15"/>
                  </a:cxn>
                  <a:cxn ang="0">
                    <a:pos x="7" y="16"/>
                  </a:cxn>
                  <a:cxn ang="0">
                    <a:pos x="10" y="18"/>
                  </a:cxn>
                  <a:cxn ang="0">
                    <a:pos x="13" y="16"/>
                  </a:cxn>
                  <a:cxn ang="0">
                    <a:pos x="13" y="16"/>
                  </a:cxn>
                  <a:cxn ang="0">
                    <a:pos x="16" y="15"/>
                  </a:cxn>
                  <a:cxn ang="0">
                    <a:pos x="18" y="11"/>
                  </a:cxn>
                  <a:cxn ang="0">
                    <a:pos x="18" y="8"/>
                  </a:cxn>
                  <a:cxn ang="0">
                    <a:pos x="16" y="5"/>
                  </a:cxn>
                  <a:cxn ang="0">
                    <a:pos x="16" y="5"/>
                  </a:cxn>
                  <a:cxn ang="0">
                    <a:pos x="15" y="2"/>
                  </a:cxn>
                  <a:cxn ang="0">
                    <a:pos x="11" y="0"/>
                  </a:cxn>
                  <a:cxn ang="0">
                    <a:pos x="8" y="0"/>
                  </a:cxn>
                  <a:cxn ang="0">
                    <a:pos x="5" y="2"/>
                  </a:cxn>
                </a:cxnLst>
                <a:rect l="0" t="0" r="r" b="b"/>
                <a:pathLst>
                  <a:path w="18" h="18">
                    <a:moveTo>
                      <a:pt x="5" y="2"/>
                    </a:moveTo>
                    <a:lnTo>
                      <a:pt x="5" y="2"/>
                    </a:lnTo>
                    <a:lnTo>
                      <a:pt x="2" y="3"/>
                    </a:lnTo>
                    <a:lnTo>
                      <a:pt x="2" y="6"/>
                    </a:lnTo>
                    <a:lnTo>
                      <a:pt x="0" y="10"/>
                    </a:lnTo>
                    <a:lnTo>
                      <a:pt x="2" y="13"/>
                    </a:lnTo>
                    <a:lnTo>
                      <a:pt x="2" y="13"/>
                    </a:lnTo>
                    <a:lnTo>
                      <a:pt x="3" y="15"/>
                    </a:lnTo>
                    <a:lnTo>
                      <a:pt x="7" y="16"/>
                    </a:lnTo>
                    <a:lnTo>
                      <a:pt x="10" y="18"/>
                    </a:lnTo>
                    <a:lnTo>
                      <a:pt x="13" y="16"/>
                    </a:lnTo>
                    <a:lnTo>
                      <a:pt x="13" y="16"/>
                    </a:lnTo>
                    <a:lnTo>
                      <a:pt x="16" y="15"/>
                    </a:lnTo>
                    <a:lnTo>
                      <a:pt x="18" y="11"/>
                    </a:lnTo>
                    <a:lnTo>
                      <a:pt x="18" y="8"/>
                    </a:lnTo>
                    <a:lnTo>
                      <a:pt x="16" y="5"/>
                    </a:lnTo>
                    <a:lnTo>
                      <a:pt x="16" y="5"/>
                    </a:lnTo>
                    <a:lnTo>
                      <a:pt x="15" y="2"/>
                    </a:lnTo>
                    <a:lnTo>
                      <a:pt x="11" y="0"/>
                    </a:lnTo>
                    <a:lnTo>
                      <a:pt x="8" y="0"/>
                    </a:lnTo>
                    <a:lnTo>
                      <a:pt x="5"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3594"/>
              <p:cNvSpPr>
                <a:spLocks/>
              </p:cNvSpPr>
              <p:nvPr/>
            </p:nvSpPr>
            <p:spPr bwMode="auto">
              <a:xfrm>
                <a:off x="4859337" y="3735387"/>
                <a:ext cx="12700" cy="14288"/>
              </a:xfrm>
              <a:custGeom>
                <a:avLst/>
                <a:gdLst/>
                <a:ahLst/>
                <a:cxnLst>
                  <a:cxn ang="0">
                    <a:pos x="5" y="2"/>
                  </a:cxn>
                  <a:cxn ang="0">
                    <a:pos x="5" y="2"/>
                  </a:cxn>
                  <a:cxn ang="0">
                    <a:pos x="2" y="3"/>
                  </a:cxn>
                  <a:cxn ang="0">
                    <a:pos x="2" y="6"/>
                  </a:cxn>
                  <a:cxn ang="0">
                    <a:pos x="0" y="10"/>
                  </a:cxn>
                  <a:cxn ang="0">
                    <a:pos x="2" y="13"/>
                  </a:cxn>
                  <a:cxn ang="0">
                    <a:pos x="2" y="13"/>
                  </a:cxn>
                  <a:cxn ang="0">
                    <a:pos x="3" y="15"/>
                  </a:cxn>
                  <a:cxn ang="0">
                    <a:pos x="7" y="16"/>
                  </a:cxn>
                  <a:cxn ang="0">
                    <a:pos x="10" y="18"/>
                  </a:cxn>
                  <a:cxn ang="0">
                    <a:pos x="13" y="16"/>
                  </a:cxn>
                  <a:cxn ang="0">
                    <a:pos x="13" y="16"/>
                  </a:cxn>
                  <a:cxn ang="0">
                    <a:pos x="16" y="15"/>
                  </a:cxn>
                  <a:cxn ang="0">
                    <a:pos x="18" y="11"/>
                  </a:cxn>
                  <a:cxn ang="0">
                    <a:pos x="18" y="8"/>
                  </a:cxn>
                  <a:cxn ang="0">
                    <a:pos x="16" y="5"/>
                  </a:cxn>
                  <a:cxn ang="0">
                    <a:pos x="16" y="5"/>
                  </a:cxn>
                  <a:cxn ang="0">
                    <a:pos x="15" y="2"/>
                  </a:cxn>
                  <a:cxn ang="0">
                    <a:pos x="11" y="0"/>
                  </a:cxn>
                  <a:cxn ang="0">
                    <a:pos x="8" y="0"/>
                  </a:cxn>
                  <a:cxn ang="0">
                    <a:pos x="5" y="2"/>
                  </a:cxn>
                </a:cxnLst>
                <a:rect l="0" t="0" r="r" b="b"/>
                <a:pathLst>
                  <a:path w="18" h="18">
                    <a:moveTo>
                      <a:pt x="5" y="2"/>
                    </a:moveTo>
                    <a:lnTo>
                      <a:pt x="5" y="2"/>
                    </a:lnTo>
                    <a:lnTo>
                      <a:pt x="2" y="3"/>
                    </a:lnTo>
                    <a:lnTo>
                      <a:pt x="2" y="6"/>
                    </a:lnTo>
                    <a:lnTo>
                      <a:pt x="0" y="10"/>
                    </a:lnTo>
                    <a:lnTo>
                      <a:pt x="2" y="13"/>
                    </a:lnTo>
                    <a:lnTo>
                      <a:pt x="2" y="13"/>
                    </a:lnTo>
                    <a:lnTo>
                      <a:pt x="3" y="15"/>
                    </a:lnTo>
                    <a:lnTo>
                      <a:pt x="7" y="16"/>
                    </a:lnTo>
                    <a:lnTo>
                      <a:pt x="10" y="18"/>
                    </a:lnTo>
                    <a:lnTo>
                      <a:pt x="13" y="16"/>
                    </a:lnTo>
                    <a:lnTo>
                      <a:pt x="13" y="16"/>
                    </a:lnTo>
                    <a:lnTo>
                      <a:pt x="16" y="15"/>
                    </a:lnTo>
                    <a:lnTo>
                      <a:pt x="18" y="11"/>
                    </a:lnTo>
                    <a:lnTo>
                      <a:pt x="18" y="8"/>
                    </a:lnTo>
                    <a:lnTo>
                      <a:pt x="16" y="5"/>
                    </a:lnTo>
                    <a:lnTo>
                      <a:pt x="16" y="5"/>
                    </a:lnTo>
                    <a:lnTo>
                      <a:pt x="15" y="2"/>
                    </a:lnTo>
                    <a:lnTo>
                      <a:pt x="11" y="0"/>
                    </a:lnTo>
                    <a:lnTo>
                      <a:pt x="8" y="0"/>
                    </a:lnTo>
                    <a:lnTo>
                      <a:pt x="5"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3595"/>
              <p:cNvSpPr>
                <a:spLocks/>
              </p:cNvSpPr>
              <p:nvPr/>
            </p:nvSpPr>
            <p:spPr bwMode="auto">
              <a:xfrm>
                <a:off x="4865687" y="3779837"/>
                <a:ext cx="14288" cy="12700"/>
              </a:xfrm>
              <a:custGeom>
                <a:avLst/>
                <a:gdLst/>
                <a:ahLst/>
                <a:cxnLst>
                  <a:cxn ang="0">
                    <a:pos x="5" y="2"/>
                  </a:cxn>
                  <a:cxn ang="0">
                    <a:pos x="5" y="2"/>
                  </a:cxn>
                  <a:cxn ang="0">
                    <a:pos x="1" y="4"/>
                  </a:cxn>
                  <a:cxn ang="0">
                    <a:pos x="0" y="7"/>
                  </a:cxn>
                  <a:cxn ang="0">
                    <a:pos x="0" y="10"/>
                  </a:cxn>
                  <a:cxn ang="0">
                    <a:pos x="1" y="13"/>
                  </a:cxn>
                  <a:cxn ang="0">
                    <a:pos x="1" y="13"/>
                  </a:cxn>
                  <a:cxn ang="0">
                    <a:pos x="3" y="15"/>
                  </a:cxn>
                  <a:cxn ang="0">
                    <a:pos x="6" y="17"/>
                  </a:cxn>
                  <a:cxn ang="0">
                    <a:pos x="10" y="17"/>
                  </a:cxn>
                  <a:cxn ang="0">
                    <a:pos x="13" y="17"/>
                  </a:cxn>
                  <a:cxn ang="0">
                    <a:pos x="13" y="17"/>
                  </a:cxn>
                  <a:cxn ang="0">
                    <a:pos x="16" y="13"/>
                  </a:cxn>
                  <a:cxn ang="0">
                    <a:pos x="16" y="12"/>
                  </a:cxn>
                  <a:cxn ang="0">
                    <a:pos x="18" y="8"/>
                  </a:cxn>
                  <a:cxn ang="0">
                    <a:pos x="16" y="5"/>
                  </a:cxn>
                  <a:cxn ang="0">
                    <a:pos x="16" y="5"/>
                  </a:cxn>
                  <a:cxn ang="0">
                    <a:pos x="15" y="2"/>
                  </a:cxn>
                  <a:cxn ang="0">
                    <a:pos x="11" y="0"/>
                  </a:cxn>
                  <a:cxn ang="0">
                    <a:pos x="8" y="0"/>
                  </a:cxn>
                  <a:cxn ang="0">
                    <a:pos x="5" y="2"/>
                  </a:cxn>
                </a:cxnLst>
                <a:rect l="0" t="0" r="r" b="b"/>
                <a:pathLst>
                  <a:path w="18" h="17">
                    <a:moveTo>
                      <a:pt x="5" y="2"/>
                    </a:moveTo>
                    <a:lnTo>
                      <a:pt x="5" y="2"/>
                    </a:lnTo>
                    <a:lnTo>
                      <a:pt x="1" y="4"/>
                    </a:lnTo>
                    <a:lnTo>
                      <a:pt x="0" y="7"/>
                    </a:lnTo>
                    <a:lnTo>
                      <a:pt x="0" y="10"/>
                    </a:lnTo>
                    <a:lnTo>
                      <a:pt x="1" y="13"/>
                    </a:lnTo>
                    <a:lnTo>
                      <a:pt x="1" y="13"/>
                    </a:lnTo>
                    <a:lnTo>
                      <a:pt x="3" y="15"/>
                    </a:lnTo>
                    <a:lnTo>
                      <a:pt x="6" y="17"/>
                    </a:lnTo>
                    <a:lnTo>
                      <a:pt x="10" y="17"/>
                    </a:lnTo>
                    <a:lnTo>
                      <a:pt x="13" y="17"/>
                    </a:lnTo>
                    <a:lnTo>
                      <a:pt x="13" y="17"/>
                    </a:lnTo>
                    <a:lnTo>
                      <a:pt x="16" y="13"/>
                    </a:lnTo>
                    <a:lnTo>
                      <a:pt x="16" y="12"/>
                    </a:lnTo>
                    <a:lnTo>
                      <a:pt x="18" y="8"/>
                    </a:lnTo>
                    <a:lnTo>
                      <a:pt x="16" y="5"/>
                    </a:lnTo>
                    <a:lnTo>
                      <a:pt x="16" y="5"/>
                    </a:lnTo>
                    <a:lnTo>
                      <a:pt x="15" y="2"/>
                    </a:lnTo>
                    <a:lnTo>
                      <a:pt x="11" y="0"/>
                    </a:lnTo>
                    <a:lnTo>
                      <a:pt x="8" y="0"/>
                    </a:lnTo>
                    <a:lnTo>
                      <a:pt x="5"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3596"/>
              <p:cNvSpPr>
                <a:spLocks/>
              </p:cNvSpPr>
              <p:nvPr/>
            </p:nvSpPr>
            <p:spPr bwMode="auto">
              <a:xfrm>
                <a:off x="4865687" y="3779837"/>
                <a:ext cx="14288" cy="12700"/>
              </a:xfrm>
              <a:custGeom>
                <a:avLst/>
                <a:gdLst/>
                <a:ahLst/>
                <a:cxnLst>
                  <a:cxn ang="0">
                    <a:pos x="5" y="2"/>
                  </a:cxn>
                  <a:cxn ang="0">
                    <a:pos x="5" y="2"/>
                  </a:cxn>
                  <a:cxn ang="0">
                    <a:pos x="1" y="4"/>
                  </a:cxn>
                  <a:cxn ang="0">
                    <a:pos x="0" y="7"/>
                  </a:cxn>
                  <a:cxn ang="0">
                    <a:pos x="0" y="10"/>
                  </a:cxn>
                  <a:cxn ang="0">
                    <a:pos x="1" y="13"/>
                  </a:cxn>
                  <a:cxn ang="0">
                    <a:pos x="1" y="13"/>
                  </a:cxn>
                  <a:cxn ang="0">
                    <a:pos x="3" y="15"/>
                  </a:cxn>
                  <a:cxn ang="0">
                    <a:pos x="6" y="17"/>
                  </a:cxn>
                  <a:cxn ang="0">
                    <a:pos x="10" y="17"/>
                  </a:cxn>
                  <a:cxn ang="0">
                    <a:pos x="13" y="17"/>
                  </a:cxn>
                  <a:cxn ang="0">
                    <a:pos x="13" y="17"/>
                  </a:cxn>
                  <a:cxn ang="0">
                    <a:pos x="16" y="13"/>
                  </a:cxn>
                  <a:cxn ang="0">
                    <a:pos x="16" y="12"/>
                  </a:cxn>
                  <a:cxn ang="0">
                    <a:pos x="18" y="8"/>
                  </a:cxn>
                  <a:cxn ang="0">
                    <a:pos x="16" y="5"/>
                  </a:cxn>
                  <a:cxn ang="0">
                    <a:pos x="16" y="5"/>
                  </a:cxn>
                  <a:cxn ang="0">
                    <a:pos x="15" y="2"/>
                  </a:cxn>
                  <a:cxn ang="0">
                    <a:pos x="11" y="0"/>
                  </a:cxn>
                  <a:cxn ang="0">
                    <a:pos x="8" y="0"/>
                  </a:cxn>
                  <a:cxn ang="0">
                    <a:pos x="5" y="2"/>
                  </a:cxn>
                </a:cxnLst>
                <a:rect l="0" t="0" r="r" b="b"/>
                <a:pathLst>
                  <a:path w="18" h="17">
                    <a:moveTo>
                      <a:pt x="5" y="2"/>
                    </a:moveTo>
                    <a:lnTo>
                      <a:pt x="5" y="2"/>
                    </a:lnTo>
                    <a:lnTo>
                      <a:pt x="1" y="4"/>
                    </a:lnTo>
                    <a:lnTo>
                      <a:pt x="0" y="7"/>
                    </a:lnTo>
                    <a:lnTo>
                      <a:pt x="0" y="10"/>
                    </a:lnTo>
                    <a:lnTo>
                      <a:pt x="1" y="13"/>
                    </a:lnTo>
                    <a:lnTo>
                      <a:pt x="1" y="13"/>
                    </a:lnTo>
                    <a:lnTo>
                      <a:pt x="3" y="15"/>
                    </a:lnTo>
                    <a:lnTo>
                      <a:pt x="6" y="17"/>
                    </a:lnTo>
                    <a:lnTo>
                      <a:pt x="10" y="17"/>
                    </a:lnTo>
                    <a:lnTo>
                      <a:pt x="13" y="17"/>
                    </a:lnTo>
                    <a:lnTo>
                      <a:pt x="13" y="17"/>
                    </a:lnTo>
                    <a:lnTo>
                      <a:pt x="16" y="13"/>
                    </a:lnTo>
                    <a:lnTo>
                      <a:pt x="16" y="12"/>
                    </a:lnTo>
                    <a:lnTo>
                      <a:pt x="18" y="8"/>
                    </a:lnTo>
                    <a:lnTo>
                      <a:pt x="16" y="5"/>
                    </a:lnTo>
                    <a:lnTo>
                      <a:pt x="16" y="5"/>
                    </a:lnTo>
                    <a:lnTo>
                      <a:pt x="15" y="2"/>
                    </a:lnTo>
                    <a:lnTo>
                      <a:pt x="11" y="0"/>
                    </a:lnTo>
                    <a:lnTo>
                      <a:pt x="8" y="0"/>
                    </a:lnTo>
                    <a:lnTo>
                      <a:pt x="5"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3597"/>
              <p:cNvSpPr>
                <a:spLocks/>
              </p:cNvSpPr>
              <p:nvPr/>
            </p:nvSpPr>
            <p:spPr bwMode="auto">
              <a:xfrm>
                <a:off x="4854574" y="3797300"/>
                <a:ext cx="12700" cy="14288"/>
              </a:xfrm>
              <a:custGeom>
                <a:avLst/>
                <a:gdLst/>
                <a:ahLst/>
                <a:cxnLst>
                  <a:cxn ang="0">
                    <a:pos x="5" y="2"/>
                  </a:cxn>
                  <a:cxn ang="0">
                    <a:pos x="5" y="2"/>
                  </a:cxn>
                  <a:cxn ang="0">
                    <a:pos x="2" y="4"/>
                  </a:cxn>
                  <a:cxn ang="0">
                    <a:pos x="0" y="7"/>
                  </a:cxn>
                  <a:cxn ang="0">
                    <a:pos x="0" y="10"/>
                  </a:cxn>
                  <a:cxn ang="0">
                    <a:pos x="2" y="13"/>
                  </a:cxn>
                  <a:cxn ang="0">
                    <a:pos x="2" y="13"/>
                  </a:cxn>
                  <a:cxn ang="0">
                    <a:pos x="3" y="17"/>
                  </a:cxn>
                  <a:cxn ang="0">
                    <a:pos x="7" y="17"/>
                  </a:cxn>
                  <a:cxn ang="0">
                    <a:pos x="10" y="18"/>
                  </a:cxn>
                  <a:cxn ang="0">
                    <a:pos x="13" y="17"/>
                  </a:cxn>
                  <a:cxn ang="0">
                    <a:pos x="13" y="17"/>
                  </a:cxn>
                  <a:cxn ang="0">
                    <a:pos x="15" y="15"/>
                  </a:cxn>
                  <a:cxn ang="0">
                    <a:pos x="16" y="12"/>
                  </a:cxn>
                  <a:cxn ang="0">
                    <a:pos x="16" y="9"/>
                  </a:cxn>
                  <a:cxn ang="0">
                    <a:pos x="16" y="5"/>
                  </a:cxn>
                  <a:cxn ang="0">
                    <a:pos x="16" y="5"/>
                  </a:cxn>
                  <a:cxn ang="0">
                    <a:pos x="13" y="2"/>
                  </a:cxn>
                  <a:cxn ang="0">
                    <a:pos x="12" y="0"/>
                  </a:cxn>
                  <a:cxn ang="0">
                    <a:pos x="8" y="0"/>
                  </a:cxn>
                  <a:cxn ang="0">
                    <a:pos x="5" y="2"/>
                  </a:cxn>
                </a:cxnLst>
                <a:rect l="0" t="0" r="r" b="b"/>
                <a:pathLst>
                  <a:path w="16" h="18">
                    <a:moveTo>
                      <a:pt x="5" y="2"/>
                    </a:moveTo>
                    <a:lnTo>
                      <a:pt x="5" y="2"/>
                    </a:lnTo>
                    <a:lnTo>
                      <a:pt x="2" y="4"/>
                    </a:lnTo>
                    <a:lnTo>
                      <a:pt x="0" y="7"/>
                    </a:lnTo>
                    <a:lnTo>
                      <a:pt x="0" y="10"/>
                    </a:lnTo>
                    <a:lnTo>
                      <a:pt x="2" y="13"/>
                    </a:lnTo>
                    <a:lnTo>
                      <a:pt x="2" y="13"/>
                    </a:lnTo>
                    <a:lnTo>
                      <a:pt x="3" y="17"/>
                    </a:lnTo>
                    <a:lnTo>
                      <a:pt x="7" y="17"/>
                    </a:lnTo>
                    <a:lnTo>
                      <a:pt x="10" y="18"/>
                    </a:lnTo>
                    <a:lnTo>
                      <a:pt x="13" y="17"/>
                    </a:lnTo>
                    <a:lnTo>
                      <a:pt x="13" y="17"/>
                    </a:lnTo>
                    <a:lnTo>
                      <a:pt x="15" y="15"/>
                    </a:lnTo>
                    <a:lnTo>
                      <a:pt x="16" y="12"/>
                    </a:lnTo>
                    <a:lnTo>
                      <a:pt x="16" y="9"/>
                    </a:lnTo>
                    <a:lnTo>
                      <a:pt x="16" y="5"/>
                    </a:lnTo>
                    <a:lnTo>
                      <a:pt x="16" y="5"/>
                    </a:lnTo>
                    <a:lnTo>
                      <a:pt x="13" y="2"/>
                    </a:lnTo>
                    <a:lnTo>
                      <a:pt x="12" y="0"/>
                    </a:lnTo>
                    <a:lnTo>
                      <a:pt x="8" y="0"/>
                    </a:lnTo>
                    <a:lnTo>
                      <a:pt x="5"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3598"/>
              <p:cNvSpPr>
                <a:spLocks/>
              </p:cNvSpPr>
              <p:nvPr/>
            </p:nvSpPr>
            <p:spPr bwMode="auto">
              <a:xfrm>
                <a:off x="4854574" y="3797300"/>
                <a:ext cx="12700" cy="14288"/>
              </a:xfrm>
              <a:custGeom>
                <a:avLst/>
                <a:gdLst/>
                <a:ahLst/>
                <a:cxnLst>
                  <a:cxn ang="0">
                    <a:pos x="5" y="2"/>
                  </a:cxn>
                  <a:cxn ang="0">
                    <a:pos x="5" y="2"/>
                  </a:cxn>
                  <a:cxn ang="0">
                    <a:pos x="2" y="4"/>
                  </a:cxn>
                  <a:cxn ang="0">
                    <a:pos x="0" y="7"/>
                  </a:cxn>
                  <a:cxn ang="0">
                    <a:pos x="0" y="10"/>
                  </a:cxn>
                  <a:cxn ang="0">
                    <a:pos x="2" y="13"/>
                  </a:cxn>
                  <a:cxn ang="0">
                    <a:pos x="2" y="13"/>
                  </a:cxn>
                  <a:cxn ang="0">
                    <a:pos x="3" y="17"/>
                  </a:cxn>
                  <a:cxn ang="0">
                    <a:pos x="7" y="17"/>
                  </a:cxn>
                  <a:cxn ang="0">
                    <a:pos x="10" y="18"/>
                  </a:cxn>
                  <a:cxn ang="0">
                    <a:pos x="13" y="17"/>
                  </a:cxn>
                  <a:cxn ang="0">
                    <a:pos x="13" y="17"/>
                  </a:cxn>
                  <a:cxn ang="0">
                    <a:pos x="15" y="15"/>
                  </a:cxn>
                  <a:cxn ang="0">
                    <a:pos x="16" y="12"/>
                  </a:cxn>
                  <a:cxn ang="0">
                    <a:pos x="16" y="9"/>
                  </a:cxn>
                  <a:cxn ang="0">
                    <a:pos x="16" y="5"/>
                  </a:cxn>
                  <a:cxn ang="0">
                    <a:pos x="16" y="5"/>
                  </a:cxn>
                  <a:cxn ang="0">
                    <a:pos x="13" y="2"/>
                  </a:cxn>
                  <a:cxn ang="0">
                    <a:pos x="12" y="0"/>
                  </a:cxn>
                  <a:cxn ang="0">
                    <a:pos x="8" y="0"/>
                  </a:cxn>
                  <a:cxn ang="0">
                    <a:pos x="5" y="2"/>
                  </a:cxn>
                </a:cxnLst>
                <a:rect l="0" t="0" r="r" b="b"/>
                <a:pathLst>
                  <a:path w="16" h="18">
                    <a:moveTo>
                      <a:pt x="5" y="2"/>
                    </a:moveTo>
                    <a:lnTo>
                      <a:pt x="5" y="2"/>
                    </a:lnTo>
                    <a:lnTo>
                      <a:pt x="2" y="4"/>
                    </a:lnTo>
                    <a:lnTo>
                      <a:pt x="0" y="7"/>
                    </a:lnTo>
                    <a:lnTo>
                      <a:pt x="0" y="10"/>
                    </a:lnTo>
                    <a:lnTo>
                      <a:pt x="2" y="13"/>
                    </a:lnTo>
                    <a:lnTo>
                      <a:pt x="2" y="13"/>
                    </a:lnTo>
                    <a:lnTo>
                      <a:pt x="3" y="17"/>
                    </a:lnTo>
                    <a:lnTo>
                      <a:pt x="7" y="17"/>
                    </a:lnTo>
                    <a:lnTo>
                      <a:pt x="10" y="18"/>
                    </a:lnTo>
                    <a:lnTo>
                      <a:pt x="13" y="17"/>
                    </a:lnTo>
                    <a:lnTo>
                      <a:pt x="13" y="17"/>
                    </a:lnTo>
                    <a:lnTo>
                      <a:pt x="15" y="15"/>
                    </a:lnTo>
                    <a:lnTo>
                      <a:pt x="16" y="12"/>
                    </a:lnTo>
                    <a:lnTo>
                      <a:pt x="16" y="9"/>
                    </a:lnTo>
                    <a:lnTo>
                      <a:pt x="16" y="5"/>
                    </a:lnTo>
                    <a:lnTo>
                      <a:pt x="16" y="5"/>
                    </a:lnTo>
                    <a:lnTo>
                      <a:pt x="13" y="2"/>
                    </a:lnTo>
                    <a:lnTo>
                      <a:pt x="12" y="0"/>
                    </a:lnTo>
                    <a:lnTo>
                      <a:pt x="8" y="0"/>
                    </a:lnTo>
                    <a:lnTo>
                      <a:pt x="5"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3599"/>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7" y="23"/>
                  </a:cxn>
                  <a:cxn ang="0">
                    <a:pos x="20" y="21"/>
                  </a:cxn>
                  <a:cxn ang="0">
                    <a:pos x="23" y="18"/>
                  </a:cxn>
                  <a:cxn ang="0">
                    <a:pos x="25" y="13"/>
                  </a:cxn>
                  <a:cxn ang="0">
                    <a:pos x="25" y="13"/>
                  </a:cxn>
                  <a:cxn ang="0">
                    <a:pos x="25" y="8"/>
                  </a:cxn>
                  <a:cxn ang="0">
                    <a:pos x="21" y="3"/>
                  </a:cxn>
                  <a:cxn ang="0">
                    <a:pos x="18" y="2"/>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7" y="23"/>
                    </a:lnTo>
                    <a:lnTo>
                      <a:pt x="20" y="21"/>
                    </a:lnTo>
                    <a:lnTo>
                      <a:pt x="23" y="18"/>
                    </a:lnTo>
                    <a:lnTo>
                      <a:pt x="25" y="13"/>
                    </a:lnTo>
                    <a:lnTo>
                      <a:pt x="25" y="13"/>
                    </a:lnTo>
                    <a:lnTo>
                      <a:pt x="25" y="8"/>
                    </a:lnTo>
                    <a:lnTo>
                      <a:pt x="21" y="3"/>
                    </a:lnTo>
                    <a:lnTo>
                      <a:pt x="18" y="2"/>
                    </a:lnTo>
                    <a:lnTo>
                      <a:pt x="13"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3600"/>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7" y="23"/>
                  </a:cxn>
                  <a:cxn ang="0">
                    <a:pos x="20" y="21"/>
                  </a:cxn>
                  <a:cxn ang="0">
                    <a:pos x="23" y="18"/>
                  </a:cxn>
                  <a:cxn ang="0">
                    <a:pos x="25" y="13"/>
                  </a:cxn>
                  <a:cxn ang="0">
                    <a:pos x="25" y="13"/>
                  </a:cxn>
                  <a:cxn ang="0">
                    <a:pos x="25" y="8"/>
                  </a:cxn>
                  <a:cxn ang="0">
                    <a:pos x="21" y="3"/>
                  </a:cxn>
                  <a:cxn ang="0">
                    <a:pos x="18" y="2"/>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7" y="23"/>
                    </a:lnTo>
                    <a:lnTo>
                      <a:pt x="20" y="21"/>
                    </a:lnTo>
                    <a:lnTo>
                      <a:pt x="23" y="18"/>
                    </a:lnTo>
                    <a:lnTo>
                      <a:pt x="25" y="13"/>
                    </a:lnTo>
                    <a:lnTo>
                      <a:pt x="25" y="13"/>
                    </a:lnTo>
                    <a:lnTo>
                      <a:pt x="25" y="8"/>
                    </a:lnTo>
                    <a:lnTo>
                      <a:pt x="21" y="3"/>
                    </a:lnTo>
                    <a:lnTo>
                      <a:pt x="18" y="2"/>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3601"/>
              <p:cNvSpPr>
                <a:spLocks/>
              </p:cNvSpPr>
              <p:nvPr/>
            </p:nvSpPr>
            <p:spPr bwMode="auto">
              <a:xfrm>
                <a:off x="4784724" y="3910012"/>
                <a:ext cx="19050" cy="20638"/>
              </a:xfrm>
              <a:custGeom>
                <a:avLst/>
                <a:gdLst/>
                <a:ahLst/>
                <a:cxnLst>
                  <a:cxn ang="0">
                    <a:pos x="13" y="0"/>
                  </a:cxn>
                  <a:cxn ang="0">
                    <a:pos x="13" y="0"/>
                  </a:cxn>
                  <a:cxn ang="0">
                    <a:pos x="8" y="0"/>
                  </a:cxn>
                  <a:cxn ang="0">
                    <a:pos x="3" y="3"/>
                  </a:cxn>
                  <a:cxn ang="0">
                    <a:pos x="0" y="6"/>
                  </a:cxn>
                  <a:cxn ang="0">
                    <a:pos x="0" y="11"/>
                  </a:cxn>
                  <a:cxn ang="0">
                    <a:pos x="0" y="11"/>
                  </a:cxn>
                  <a:cxn ang="0">
                    <a:pos x="0" y="14"/>
                  </a:cxn>
                  <a:cxn ang="0">
                    <a:pos x="2" y="19"/>
                  </a:cxn>
                  <a:cxn ang="0">
                    <a:pos x="5" y="23"/>
                  </a:cxn>
                  <a:cxn ang="0">
                    <a:pos x="10" y="24"/>
                  </a:cxn>
                  <a:cxn ang="0">
                    <a:pos x="10" y="24"/>
                  </a:cxn>
                  <a:cxn ang="0">
                    <a:pos x="15" y="23"/>
                  </a:cxn>
                  <a:cxn ang="0">
                    <a:pos x="20" y="21"/>
                  </a:cxn>
                  <a:cxn ang="0">
                    <a:pos x="21" y="18"/>
                  </a:cxn>
                  <a:cxn ang="0">
                    <a:pos x="23" y="13"/>
                  </a:cxn>
                  <a:cxn ang="0">
                    <a:pos x="23" y="13"/>
                  </a:cxn>
                  <a:cxn ang="0">
                    <a:pos x="23" y="8"/>
                  </a:cxn>
                  <a:cxn ang="0">
                    <a:pos x="20" y="5"/>
                  </a:cxn>
                  <a:cxn ang="0">
                    <a:pos x="17" y="1"/>
                  </a:cxn>
                  <a:cxn ang="0">
                    <a:pos x="13" y="0"/>
                  </a:cxn>
                </a:cxnLst>
                <a:rect l="0" t="0" r="r" b="b"/>
                <a:pathLst>
                  <a:path w="23" h="24">
                    <a:moveTo>
                      <a:pt x="13" y="0"/>
                    </a:moveTo>
                    <a:lnTo>
                      <a:pt x="13" y="0"/>
                    </a:lnTo>
                    <a:lnTo>
                      <a:pt x="8" y="0"/>
                    </a:lnTo>
                    <a:lnTo>
                      <a:pt x="3" y="3"/>
                    </a:lnTo>
                    <a:lnTo>
                      <a:pt x="0" y="6"/>
                    </a:lnTo>
                    <a:lnTo>
                      <a:pt x="0" y="11"/>
                    </a:lnTo>
                    <a:lnTo>
                      <a:pt x="0" y="11"/>
                    </a:lnTo>
                    <a:lnTo>
                      <a:pt x="0" y="14"/>
                    </a:lnTo>
                    <a:lnTo>
                      <a:pt x="2" y="19"/>
                    </a:lnTo>
                    <a:lnTo>
                      <a:pt x="5" y="23"/>
                    </a:lnTo>
                    <a:lnTo>
                      <a:pt x="10" y="24"/>
                    </a:lnTo>
                    <a:lnTo>
                      <a:pt x="10" y="24"/>
                    </a:lnTo>
                    <a:lnTo>
                      <a:pt x="15" y="23"/>
                    </a:lnTo>
                    <a:lnTo>
                      <a:pt x="20" y="21"/>
                    </a:lnTo>
                    <a:lnTo>
                      <a:pt x="21" y="18"/>
                    </a:lnTo>
                    <a:lnTo>
                      <a:pt x="23" y="13"/>
                    </a:lnTo>
                    <a:lnTo>
                      <a:pt x="23" y="13"/>
                    </a:lnTo>
                    <a:lnTo>
                      <a:pt x="23" y="8"/>
                    </a:lnTo>
                    <a:lnTo>
                      <a:pt x="20" y="5"/>
                    </a:lnTo>
                    <a:lnTo>
                      <a:pt x="17" y="1"/>
                    </a:lnTo>
                    <a:lnTo>
                      <a:pt x="13"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3602"/>
              <p:cNvSpPr>
                <a:spLocks/>
              </p:cNvSpPr>
              <p:nvPr/>
            </p:nvSpPr>
            <p:spPr bwMode="auto">
              <a:xfrm>
                <a:off x="4784724" y="3910012"/>
                <a:ext cx="19050" cy="20638"/>
              </a:xfrm>
              <a:custGeom>
                <a:avLst/>
                <a:gdLst/>
                <a:ahLst/>
                <a:cxnLst>
                  <a:cxn ang="0">
                    <a:pos x="13" y="0"/>
                  </a:cxn>
                  <a:cxn ang="0">
                    <a:pos x="13" y="0"/>
                  </a:cxn>
                  <a:cxn ang="0">
                    <a:pos x="8" y="0"/>
                  </a:cxn>
                  <a:cxn ang="0">
                    <a:pos x="3" y="3"/>
                  </a:cxn>
                  <a:cxn ang="0">
                    <a:pos x="0" y="6"/>
                  </a:cxn>
                  <a:cxn ang="0">
                    <a:pos x="0" y="11"/>
                  </a:cxn>
                  <a:cxn ang="0">
                    <a:pos x="0" y="11"/>
                  </a:cxn>
                  <a:cxn ang="0">
                    <a:pos x="0" y="14"/>
                  </a:cxn>
                  <a:cxn ang="0">
                    <a:pos x="2" y="19"/>
                  </a:cxn>
                  <a:cxn ang="0">
                    <a:pos x="5" y="23"/>
                  </a:cxn>
                  <a:cxn ang="0">
                    <a:pos x="10" y="24"/>
                  </a:cxn>
                  <a:cxn ang="0">
                    <a:pos x="10" y="24"/>
                  </a:cxn>
                  <a:cxn ang="0">
                    <a:pos x="15" y="23"/>
                  </a:cxn>
                  <a:cxn ang="0">
                    <a:pos x="20" y="21"/>
                  </a:cxn>
                  <a:cxn ang="0">
                    <a:pos x="21" y="18"/>
                  </a:cxn>
                  <a:cxn ang="0">
                    <a:pos x="23" y="13"/>
                  </a:cxn>
                  <a:cxn ang="0">
                    <a:pos x="23" y="13"/>
                  </a:cxn>
                  <a:cxn ang="0">
                    <a:pos x="23" y="8"/>
                  </a:cxn>
                  <a:cxn ang="0">
                    <a:pos x="20" y="5"/>
                  </a:cxn>
                  <a:cxn ang="0">
                    <a:pos x="17" y="1"/>
                  </a:cxn>
                  <a:cxn ang="0">
                    <a:pos x="13" y="0"/>
                  </a:cxn>
                </a:cxnLst>
                <a:rect l="0" t="0" r="r" b="b"/>
                <a:pathLst>
                  <a:path w="23" h="24">
                    <a:moveTo>
                      <a:pt x="13" y="0"/>
                    </a:moveTo>
                    <a:lnTo>
                      <a:pt x="13" y="0"/>
                    </a:lnTo>
                    <a:lnTo>
                      <a:pt x="8" y="0"/>
                    </a:lnTo>
                    <a:lnTo>
                      <a:pt x="3" y="3"/>
                    </a:lnTo>
                    <a:lnTo>
                      <a:pt x="0" y="6"/>
                    </a:lnTo>
                    <a:lnTo>
                      <a:pt x="0" y="11"/>
                    </a:lnTo>
                    <a:lnTo>
                      <a:pt x="0" y="11"/>
                    </a:lnTo>
                    <a:lnTo>
                      <a:pt x="0" y="14"/>
                    </a:lnTo>
                    <a:lnTo>
                      <a:pt x="2" y="19"/>
                    </a:lnTo>
                    <a:lnTo>
                      <a:pt x="5" y="23"/>
                    </a:lnTo>
                    <a:lnTo>
                      <a:pt x="10" y="24"/>
                    </a:lnTo>
                    <a:lnTo>
                      <a:pt x="10" y="24"/>
                    </a:lnTo>
                    <a:lnTo>
                      <a:pt x="15" y="23"/>
                    </a:lnTo>
                    <a:lnTo>
                      <a:pt x="20" y="21"/>
                    </a:lnTo>
                    <a:lnTo>
                      <a:pt x="21" y="18"/>
                    </a:lnTo>
                    <a:lnTo>
                      <a:pt x="23" y="13"/>
                    </a:lnTo>
                    <a:lnTo>
                      <a:pt x="23" y="13"/>
                    </a:lnTo>
                    <a:lnTo>
                      <a:pt x="23" y="8"/>
                    </a:lnTo>
                    <a:lnTo>
                      <a:pt x="20" y="5"/>
                    </a:lnTo>
                    <a:lnTo>
                      <a:pt x="17" y="1"/>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3603"/>
              <p:cNvSpPr>
                <a:spLocks/>
              </p:cNvSpPr>
              <p:nvPr/>
            </p:nvSpPr>
            <p:spPr bwMode="auto">
              <a:xfrm>
                <a:off x="4841874" y="3848100"/>
                <a:ext cx="12700" cy="12700"/>
              </a:xfrm>
              <a:custGeom>
                <a:avLst/>
                <a:gdLst/>
                <a:ahLst/>
                <a:cxnLst>
                  <a:cxn ang="0">
                    <a:pos x="10" y="0"/>
                  </a:cxn>
                  <a:cxn ang="0">
                    <a:pos x="10" y="0"/>
                  </a:cxn>
                  <a:cxn ang="0">
                    <a:pos x="6" y="0"/>
                  </a:cxn>
                  <a:cxn ang="0">
                    <a:pos x="3" y="1"/>
                  </a:cxn>
                  <a:cxn ang="0">
                    <a:pos x="0" y="4"/>
                  </a:cxn>
                  <a:cxn ang="0">
                    <a:pos x="0" y="8"/>
                  </a:cxn>
                  <a:cxn ang="0">
                    <a:pos x="0" y="8"/>
                  </a:cxn>
                  <a:cxn ang="0">
                    <a:pos x="0" y="11"/>
                  </a:cxn>
                  <a:cxn ang="0">
                    <a:pos x="2" y="13"/>
                  </a:cxn>
                  <a:cxn ang="0">
                    <a:pos x="5" y="16"/>
                  </a:cxn>
                  <a:cxn ang="0">
                    <a:pos x="8" y="16"/>
                  </a:cxn>
                  <a:cxn ang="0">
                    <a:pos x="8" y="16"/>
                  </a:cxn>
                  <a:cxn ang="0">
                    <a:pos x="11" y="16"/>
                  </a:cxn>
                  <a:cxn ang="0">
                    <a:pos x="13" y="14"/>
                  </a:cxn>
                  <a:cxn ang="0">
                    <a:pos x="16" y="11"/>
                  </a:cxn>
                  <a:cxn ang="0">
                    <a:pos x="16" y="8"/>
                  </a:cxn>
                  <a:cxn ang="0">
                    <a:pos x="16" y="8"/>
                  </a:cxn>
                  <a:cxn ang="0">
                    <a:pos x="16" y="4"/>
                  </a:cxn>
                  <a:cxn ang="0">
                    <a:pos x="15" y="3"/>
                  </a:cxn>
                  <a:cxn ang="0">
                    <a:pos x="13" y="0"/>
                  </a:cxn>
                  <a:cxn ang="0">
                    <a:pos x="10" y="0"/>
                  </a:cxn>
                </a:cxnLst>
                <a:rect l="0" t="0" r="r" b="b"/>
                <a:pathLst>
                  <a:path w="16" h="16">
                    <a:moveTo>
                      <a:pt x="10" y="0"/>
                    </a:moveTo>
                    <a:lnTo>
                      <a:pt x="10" y="0"/>
                    </a:lnTo>
                    <a:lnTo>
                      <a:pt x="6" y="0"/>
                    </a:lnTo>
                    <a:lnTo>
                      <a:pt x="3" y="1"/>
                    </a:lnTo>
                    <a:lnTo>
                      <a:pt x="0" y="4"/>
                    </a:lnTo>
                    <a:lnTo>
                      <a:pt x="0" y="8"/>
                    </a:lnTo>
                    <a:lnTo>
                      <a:pt x="0" y="8"/>
                    </a:lnTo>
                    <a:lnTo>
                      <a:pt x="0" y="11"/>
                    </a:lnTo>
                    <a:lnTo>
                      <a:pt x="2" y="13"/>
                    </a:lnTo>
                    <a:lnTo>
                      <a:pt x="5" y="16"/>
                    </a:lnTo>
                    <a:lnTo>
                      <a:pt x="8" y="16"/>
                    </a:lnTo>
                    <a:lnTo>
                      <a:pt x="8" y="16"/>
                    </a:lnTo>
                    <a:lnTo>
                      <a:pt x="11" y="16"/>
                    </a:lnTo>
                    <a:lnTo>
                      <a:pt x="13" y="14"/>
                    </a:lnTo>
                    <a:lnTo>
                      <a:pt x="16" y="11"/>
                    </a:lnTo>
                    <a:lnTo>
                      <a:pt x="16" y="8"/>
                    </a:lnTo>
                    <a:lnTo>
                      <a:pt x="16" y="8"/>
                    </a:lnTo>
                    <a:lnTo>
                      <a:pt x="16" y="4"/>
                    </a:lnTo>
                    <a:lnTo>
                      <a:pt x="15" y="3"/>
                    </a:lnTo>
                    <a:lnTo>
                      <a:pt x="13" y="0"/>
                    </a:lnTo>
                    <a:lnTo>
                      <a:pt x="10"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3604"/>
              <p:cNvSpPr>
                <a:spLocks/>
              </p:cNvSpPr>
              <p:nvPr/>
            </p:nvSpPr>
            <p:spPr bwMode="auto">
              <a:xfrm>
                <a:off x="4841874" y="3848100"/>
                <a:ext cx="12700" cy="12700"/>
              </a:xfrm>
              <a:custGeom>
                <a:avLst/>
                <a:gdLst/>
                <a:ahLst/>
                <a:cxnLst>
                  <a:cxn ang="0">
                    <a:pos x="10" y="0"/>
                  </a:cxn>
                  <a:cxn ang="0">
                    <a:pos x="10" y="0"/>
                  </a:cxn>
                  <a:cxn ang="0">
                    <a:pos x="6" y="0"/>
                  </a:cxn>
                  <a:cxn ang="0">
                    <a:pos x="3" y="1"/>
                  </a:cxn>
                  <a:cxn ang="0">
                    <a:pos x="0" y="4"/>
                  </a:cxn>
                  <a:cxn ang="0">
                    <a:pos x="0" y="8"/>
                  </a:cxn>
                  <a:cxn ang="0">
                    <a:pos x="0" y="8"/>
                  </a:cxn>
                  <a:cxn ang="0">
                    <a:pos x="0" y="11"/>
                  </a:cxn>
                  <a:cxn ang="0">
                    <a:pos x="2" y="13"/>
                  </a:cxn>
                  <a:cxn ang="0">
                    <a:pos x="5" y="16"/>
                  </a:cxn>
                  <a:cxn ang="0">
                    <a:pos x="8" y="16"/>
                  </a:cxn>
                  <a:cxn ang="0">
                    <a:pos x="8" y="16"/>
                  </a:cxn>
                  <a:cxn ang="0">
                    <a:pos x="11" y="16"/>
                  </a:cxn>
                  <a:cxn ang="0">
                    <a:pos x="13" y="14"/>
                  </a:cxn>
                  <a:cxn ang="0">
                    <a:pos x="16" y="11"/>
                  </a:cxn>
                  <a:cxn ang="0">
                    <a:pos x="16" y="8"/>
                  </a:cxn>
                  <a:cxn ang="0">
                    <a:pos x="16" y="8"/>
                  </a:cxn>
                  <a:cxn ang="0">
                    <a:pos x="16" y="4"/>
                  </a:cxn>
                  <a:cxn ang="0">
                    <a:pos x="15" y="3"/>
                  </a:cxn>
                  <a:cxn ang="0">
                    <a:pos x="13" y="0"/>
                  </a:cxn>
                  <a:cxn ang="0">
                    <a:pos x="10" y="0"/>
                  </a:cxn>
                </a:cxnLst>
                <a:rect l="0" t="0" r="r" b="b"/>
                <a:pathLst>
                  <a:path w="16" h="16">
                    <a:moveTo>
                      <a:pt x="10" y="0"/>
                    </a:moveTo>
                    <a:lnTo>
                      <a:pt x="10" y="0"/>
                    </a:lnTo>
                    <a:lnTo>
                      <a:pt x="6" y="0"/>
                    </a:lnTo>
                    <a:lnTo>
                      <a:pt x="3" y="1"/>
                    </a:lnTo>
                    <a:lnTo>
                      <a:pt x="0" y="4"/>
                    </a:lnTo>
                    <a:lnTo>
                      <a:pt x="0" y="8"/>
                    </a:lnTo>
                    <a:lnTo>
                      <a:pt x="0" y="8"/>
                    </a:lnTo>
                    <a:lnTo>
                      <a:pt x="0" y="11"/>
                    </a:lnTo>
                    <a:lnTo>
                      <a:pt x="2" y="13"/>
                    </a:lnTo>
                    <a:lnTo>
                      <a:pt x="5" y="16"/>
                    </a:lnTo>
                    <a:lnTo>
                      <a:pt x="8" y="16"/>
                    </a:lnTo>
                    <a:lnTo>
                      <a:pt x="8" y="16"/>
                    </a:lnTo>
                    <a:lnTo>
                      <a:pt x="11" y="16"/>
                    </a:lnTo>
                    <a:lnTo>
                      <a:pt x="13" y="14"/>
                    </a:lnTo>
                    <a:lnTo>
                      <a:pt x="16" y="11"/>
                    </a:lnTo>
                    <a:lnTo>
                      <a:pt x="16" y="8"/>
                    </a:lnTo>
                    <a:lnTo>
                      <a:pt x="16" y="8"/>
                    </a:lnTo>
                    <a:lnTo>
                      <a:pt x="16" y="4"/>
                    </a:lnTo>
                    <a:lnTo>
                      <a:pt x="15" y="3"/>
                    </a:lnTo>
                    <a:lnTo>
                      <a:pt x="13" y="0"/>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3605"/>
              <p:cNvSpPr>
                <a:spLocks/>
              </p:cNvSpPr>
              <p:nvPr/>
            </p:nvSpPr>
            <p:spPr bwMode="auto">
              <a:xfrm>
                <a:off x="4824412" y="3889375"/>
                <a:ext cx="14288" cy="12700"/>
              </a:xfrm>
              <a:custGeom>
                <a:avLst/>
                <a:gdLst/>
                <a:ahLst/>
                <a:cxnLst>
                  <a:cxn ang="0">
                    <a:pos x="10" y="0"/>
                  </a:cxn>
                  <a:cxn ang="0">
                    <a:pos x="10" y="0"/>
                  </a:cxn>
                  <a:cxn ang="0">
                    <a:pos x="7" y="0"/>
                  </a:cxn>
                  <a:cxn ang="0">
                    <a:pos x="3" y="2"/>
                  </a:cxn>
                  <a:cxn ang="0">
                    <a:pos x="2" y="5"/>
                  </a:cxn>
                  <a:cxn ang="0">
                    <a:pos x="0" y="8"/>
                  </a:cxn>
                  <a:cxn ang="0">
                    <a:pos x="0" y="8"/>
                  </a:cxn>
                  <a:cxn ang="0">
                    <a:pos x="0" y="11"/>
                  </a:cxn>
                  <a:cxn ang="0">
                    <a:pos x="2" y="15"/>
                  </a:cxn>
                  <a:cxn ang="0">
                    <a:pos x="5" y="16"/>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Lst>
                <a:rect l="0" t="0" r="r" b="b"/>
                <a:pathLst>
                  <a:path w="18" h="18">
                    <a:moveTo>
                      <a:pt x="10" y="0"/>
                    </a:moveTo>
                    <a:lnTo>
                      <a:pt x="10" y="0"/>
                    </a:lnTo>
                    <a:lnTo>
                      <a:pt x="7" y="0"/>
                    </a:lnTo>
                    <a:lnTo>
                      <a:pt x="3" y="2"/>
                    </a:lnTo>
                    <a:lnTo>
                      <a:pt x="2" y="5"/>
                    </a:lnTo>
                    <a:lnTo>
                      <a:pt x="0" y="8"/>
                    </a:lnTo>
                    <a:lnTo>
                      <a:pt x="0" y="8"/>
                    </a:lnTo>
                    <a:lnTo>
                      <a:pt x="0" y="11"/>
                    </a:lnTo>
                    <a:lnTo>
                      <a:pt x="2" y="15"/>
                    </a:lnTo>
                    <a:lnTo>
                      <a:pt x="5" y="16"/>
                    </a:lnTo>
                    <a:lnTo>
                      <a:pt x="8" y="18"/>
                    </a:lnTo>
                    <a:lnTo>
                      <a:pt x="8" y="18"/>
                    </a:lnTo>
                    <a:lnTo>
                      <a:pt x="12" y="16"/>
                    </a:lnTo>
                    <a:lnTo>
                      <a:pt x="15" y="15"/>
                    </a:lnTo>
                    <a:lnTo>
                      <a:pt x="16" y="13"/>
                    </a:lnTo>
                    <a:lnTo>
                      <a:pt x="18" y="10"/>
                    </a:lnTo>
                    <a:lnTo>
                      <a:pt x="18" y="10"/>
                    </a:lnTo>
                    <a:lnTo>
                      <a:pt x="16" y="7"/>
                    </a:lnTo>
                    <a:lnTo>
                      <a:pt x="15" y="3"/>
                    </a:lnTo>
                    <a:lnTo>
                      <a:pt x="13" y="2"/>
                    </a:lnTo>
                    <a:lnTo>
                      <a:pt x="10"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3606"/>
              <p:cNvSpPr>
                <a:spLocks/>
              </p:cNvSpPr>
              <p:nvPr/>
            </p:nvSpPr>
            <p:spPr bwMode="auto">
              <a:xfrm>
                <a:off x="4824412" y="3889375"/>
                <a:ext cx="14288" cy="12700"/>
              </a:xfrm>
              <a:custGeom>
                <a:avLst/>
                <a:gdLst/>
                <a:ahLst/>
                <a:cxnLst>
                  <a:cxn ang="0">
                    <a:pos x="10" y="0"/>
                  </a:cxn>
                  <a:cxn ang="0">
                    <a:pos x="10" y="0"/>
                  </a:cxn>
                  <a:cxn ang="0">
                    <a:pos x="7" y="0"/>
                  </a:cxn>
                  <a:cxn ang="0">
                    <a:pos x="3" y="2"/>
                  </a:cxn>
                  <a:cxn ang="0">
                    <a:pos x="2" y="5"/>
                  </a:cxn>
                  <a:cxn ang="0">
                    <a:pos x="0" y="8"/>
                  </a:cxn>
                  <a:cxn ang="0">
                    <a:pos x="0" y="8"/>
                  </a:cxn>
                  <a:cxn ang="0">
                    <a:pos x="0" y="11"/>
                  </a:cxn>
                  <a:cxn ang="0">
                    <a:pos x="2" y="15"/>
                  </a:cxn>
                  <a:cxn ang="0">
                    <a:pos x="5" y="16"/>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Lst>
                <a:rect l="0" t="0" r="r" b="b"/>
                <a:pathLst>
                  <a:path w="18" h="18">
                    <a:moveTo>
                      <a:pt x="10" y="0"/>
                    </a:moveTo>
                    <a:lnTo>
                      <a:pt x="10" y="0"/>
                    </a:lnTo>
                    <a:lnTo>
                      <a:pt x="7" y="0"/>
                    </a:lnTo>
                    <a:lnTo>
                      <a:pt x="3" y="2"/>
                    </a:lnTo>
                    <a:lnTo>
                      <a:pt x="2" y="5"/>
                    </a:lnTo>
                    <a:lnTo>
                      <a:pt x="0" y="8"/>
                    </a:lnTo>
                    <a:lnTo>
                      <a:pt x="0" y="8"/>
                    </a:lnTo>
                    <a:lnTo>
                      <a:pt x="0" y="11"/>
                    </a:lnTo>
                    <a:lnTo>
                      <a:pt x="2" y="15"/>
                    </a:lnTo>
                    <a:lnTo>
                      <a:pt x="5" y="16"/>
                    </a:lnTo>
                    <a:lnTo>
                      <a:pt x="8" y="18"/>
                    </a:lnTo>
                    <a:lnTo>
                      <a:pt x="8" y="18"/>
                    </a:lnTo>
                    <a:lnTo>
                      <a:pt x="12" y="16"/>
                    </a:lnTo>
                    <a:lnTo>
                      <a:pt x="15" y="15"/>
                    </a:lnTo>
                    <a:lnTo>
                      <a:pt x="16" y="13"/>
                    </a:lnTo>
                    <a:lnTo>
                      <a:pt x="18" y="10"/>
                    </a:lnTo>
                    <a:lnTo>
                      <a:pt x="18" y="10"/>
                    </a:lnTo>
                    <a:lnTo>
                      <a:pt x="16" y="7"/>
                    </a:lnTo>
                    <a:lnTo>
                      <a:pt x="15" y="3"/>
                    </a:lnTo>
                    <a:lnTo>
                      <a:pt x="13" y="2"/>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3607"/>
              <p:cNvSpPr>
                <a:spLocks/>
              </p:cNvSpPr>
              <p:nvPr/>
            </p:nvSpPr>
            <p:spPr bwMode="auto">
              <a:xfrm>
                <a:off x="4803774" y="3895725"/>
                <a:ext cx="12700" cy="14288"/>
              </a:xfrm>
              <a:custGeom>
                <a:avLst/>
                <a:gdLst/>
                <a:ahLst/>
                <a:cxnLst>
                  <a:cxn ang="0">
                    <a:pos x="9" y="0"/>
                  </a:cxn>
                  <a:cxn ang="0">
                    <a:pos x="9" y="0"/>
                  </a:cxn>
                  <a:cxn ang="0">
                    <a:pos x="6" y="0"/>
                  </a:cxn>
                  <a:cxn ang="0">
                    <a:pos x="3" y="1"/>
                  </a:cxn>
                  <a:cxn ang="0">
                    <a:pos x="1" y="5"/>
                  </a:cxn>
                  <a:cxn ang="0">
                    <a:pos x="0" y="8"/>
                  </a:cxn>
                  <a:cxn ang="0">
                    <a:pos x="0" y="8"/>
                  </a:cxn>
                  <a:cxn ang="0">
                    <a:pos x="0" y="11"/>
                  </a:cxn>
                  <a:cxn ang="0">
                    <a:pos x="1" y="15"/>
                  </a:cxn>
                  <a:cxn ang="0">
                    <a:pos x="5" y="16"/>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Lst>
                <a:rect l="0" t="0" r="r" b="b"/>
                <a:pathLst>
                  <a:path w="16" h="18">
                    <a:moveTo>
                      <a:pt x="9" y="0"/>
                    </a:moveTo>
                    <a:lnTo>
                      <a:pt x="9" y="0"/>
                    </a:lnTo>
                    <a:lnTo>
                      <a:pt x="6" y="0"/>
                    </a:lnTo>
                    <a:lnTo>
                      <a:pt x="3" y="1"/>
                    </a:lnTo>
                    <a:lnTo>
                      <a:pt x="1" y="5"/>
                    </a:lnTo>
                    <a:lnTo>
                      <a:pt x="0" y="8"/>
                    </a:lnTo>
                    <a:lnTo>
                      <a:pt x="0" y="8"/>
                    </a:lnTo>
                    <a:lnTo>
                      <a:pt x="0" y="11"/>
                    </a:lnTo>
                    <a:lnTo>
                      <a:pt x="1" y="15"/>
                    </a:lnTo>
                    <a:lnTo>
                      <a:pt x="5" y="16"/>
                    </a:lnTo>
                    <a:lnTo>
                      <a:pt x="8" y="18"/>
                    </a:lnTo>
                    <a:lnTo>
                      <a:pt x="8" y="18"/>
                    </a:lnTo>
                    <a:lnTo>
                      <a:pt x="11" y="16"/>
                    </a:lnTo>
                    <a:lnTo>
                      <a:pt x="14" y="15"/>
                    </a:lnTo>
                    <a:lnTo>
                      <a:pt x="16" y="13"/>
                    </a:lnTo>
                    <a:lnTo>
                      <a:pt x="16" y="10"/>
                    </a:lnTo>
                    <a:lnTo>
                      <a:pt x="16" y="10"/>
                    </a:lnTo>
                    <a:lnTo>
                      <a:pt x="16" y="6"/>
                    </a:lnTo>
                    <a:lnTo>
                      <a:pt x="14" y="3"/>
                    </a:lnTo>
                    <a:lnTo>
                      <a:pt x="13" y="1"/>
                    </a:lnTo>
                    <a:lnTo>
                      <a:pt x="9"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3608"/>
              <p:cNvSpPr>
                <a:spLocks/>
              </p:cNvSpPr>
              <p:nvPr/>
            </p:nvSpPr>
            <p:spPr bwMode="auto">
              <a:xfrm>
                <a:off x="4803774" y="3895725"/>
                <a:ext cx="12700" cy="14288"/>
              </a:xfrm>
              <a:custGeom>
                <a:avLst/>
                <a:gdLst/>
                <a:ahLst/>
                <a:cxnLst>
                  <a:cxn ang="0">
                    <a:pos x="9" y="0"/>
                  </a:cxn>
                  <a:cxn ang="0">
                    <a:pos x="9" y="0"/>
                  </a:cxn>
                  <a:cxn ang="0">
                    <a:pos x="6" y="0"/>
                  </a:cxn>
                  <a:cxn ang="0">
                    <a:pos x="3" y="1"/>
                  </a:cxn>
                  <a:cxn ang="0">
                    <a:pos x="1" y="5"/>
                  </a:cxn>
                  <a:cxn ang="0">
                    <a:pos x="0" y="8"/>
                  </a:cxn>
                  <a:cxn ang="0">
                    <a:pos x="0" y="8"/>
                  </a:cxn>
                  <a:cxn ang="0">
                    <a:pos x="0" y="11"/>
                  </a:cxn>
                  <a:cxn ang="0">
                    <a:pos x="1" y="15"/>
                  </a:cxn>
                  <a:cxn ang="0">
                    <a:pos x="5" y="16"/>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Lst>
                <a:rect l="0" t="0" r="r" b="b"/>
                <a:pathLst>
                  <a:path w="16" h="18">
                    <a:moveTo>
                      <a:pt x="9" y="0"/>
                    </a:moveTo>
                    <a:lnTo>
                      <a:pt x="9" y="0"/>
                    </a:lnTo>
                    <a:lnTo>
                      <a:pt x="6" y="0"/>
                    </a:lnTo>
                    <a:lnTo>
                      <a:pt x="3" y="1"/>
                    </a:lnTo>
                    <a:lnTo>
                      <a:pt x="1" y="5"/>
                    </a:lnTo>
                    <a:lnTo>
                      <a:pt x="0" y="8"/>
                    </a:lnTo>
                    <a:lnTo>
                      <a:pt x="0" y="8"/>
                    </a:lnTo>
                    <a:lnTo>
                      <a:pt x="0" y="11"/>
                    </a:lnTo>
                    <a:lnTo>
                      <a:pt x="1" y="15"/>
                    </a:lnTo>
                    <a:lnTo>
                      <a:pt x="5" y="16"/>
                    </a:lnTo>
                    <a:lnTo>
                      <a:pt x="8" y="18"/>
                    </a:lnTo>
                    <a:lnTo>
                      <a:pt x="8" y="18"/>
                    </a:lnTo>
                    <a:lnTo>
                      <a:pt x="11" y="16"/>
                    </a:lnTo>
                    <a:lnTo>
                      <a:pt x="14" y="15"/>
                    </a:lnTo>
                    <a:lnTo>
                      <a:pt x="16" y="13"/>
                    </a:lnTo>
                    <a:lnTo>
                      <a:pt x="16" y="10"/>
                    </a:lnTo>
                    <a:lnTo>
                      <a:pt x="16" y="10"/>
                    </a:lnTo>
                    <a:lnTo>
                      <a:pt x="16" y="6"/>
                    </a:lnTo>
                    <a:lnTo>
                      <a:pt x="14" y="3"/>
                    </a:lnTo>
                    <a:lnTo>
                      <a:pt x="13" y="1"/>
                    </a:lnTo>
                    <a:lnTo>
                      <a:pt x="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3609"/>
              <p:cNvSpPr>
                <a:spLocks/>
              </p:cNvSpPr>
              <p:nvPr/>
            </p:nvSpPr>
            <p:spPr bwMode="auto">
              <a:xfrm>
                <a:off x="4784724" y="3562350"/>
                <a:ext cx="125413" cy="395288"/>
              </a:xfrm>
              <a:custGeom>
                <a:avLst/>
                <a:gdLst/>
                <a:ahLst/>
                <a:cxnLst>
                  <a:cxn ang="0">
                    <a:pos x="33" y="0"/>
                  </a:cxn>
                  <a:cxn ang="0">
                    <a:pos x="33" y="0"/>
                  </a:cxn>
                  <a:cxn ang="0">
                    <a:pos x="56" y="21"/>
                  </a:cxn>
                  <a:cxn ang="0">
                    <a:pos x="78" y="42"/>
                  </a:cxn>
                  <a:cxn ang="0">
                    <a:pos x="98" y="68"/>
                  </a:cxn>
                  <a:cxn ang="0">
                    <a:pos x="114" y="96"/>
                  </a:cxn>
                  <a:cxn ang="0">
                    <a:pos x="114" y="96"/>
                  </a:cxn>
                  <a:cxn ang="0">
                    <a:pos x="127" y="122"/>
                  </a:cxn>
                  <a:cxn ang="0">
                    <a:pos x="137" y="150"/>
                  </a:cxn>
                  <a:cxn ang="0">
                    <a:pos x="144" y="178"/>
                  </a:cxn>
                  <a:cxn ang="0">
                    <a:pos x="148" y="205"/>
                  </a:cxn>
                  <a:cxn ang="0">
                    <a:pos x="150" y="235"/>
                  </a:cxn>
                  <a:cxn ang="0">
                    <a:pos x="148" y="262"/>
                  </a:cxn>
                  <a:cxn ang="0">
                    <a:pos x="145" y="290"/>
                  </a:cxn>
                  <a:cxn ang="0">
                    <a:pos x="139" y="316"/>
                  </a:cxn>
                  <a:cxn ang="0">
                    <a:pos x="129" y="342"/>
                  </a:cxn>
                  <a:cxn ang="0">
                    <a:pos x="118" y="368"/>
                  </a:cxn>
                  <a:cxn ang="0">
                    <a:pos x="104" y="393"/>
                  </a:cxn>
                  <a:cxn ang="0">
                    <a:pos x="88" y="415"/>
                  </a:cxn>
                  <a:cxn ang="0">
                    <a:pos x="69" y="437"/>
                  </a:cxn>
                  <a:cxn ang="0">
                    <a:pos x="49" y="456"/>
                  </a:cxn>
                  <a:cxn ang="0">
                    <a:pos x="26" y="474"/>
                  </a:cxn>
                  <a:cxn ang="0">
                    <a:pos x="0" y="490"/>
                  </a:cxn>
                  <a:cxn ang="0">
                    <a:pos x="5" y="498"/>
                  </a:cxn>
                  <a:cxn ang="0">
                    <a:pos x="5" y="498"/>
                  </a:cxn>
                  <a:cxn ang="0">
                    <a:pos x="30" y="482"/>
                  </a:cxn>
                  <a:cxn ang="0">
                    <a:pos x="54" y="464"/>
                  </a:cxn>
                  <a:cxn ang="0">
                    <a:pos x="75" y="445"/>
                  </a:cxn>
                  <a:cxn ang="0">
                    <a:pos x="95" y="423"/>
                  </a:cxn>
                  <a:cxn ang="0">
                    <a:pos x="111" y="401"/>
                  </a:cxn>
                  <a:cxn ang="0">
                    <a:pos x="124" y="376"/>
                  </a:cxn>
                  <a:cxn ang="0">
                    <a:pos x="137" y="350"/>
                  </a:cxn>
                  <a:cxn ang="0">
                    <a:pos x="145" y="324"/>
                  </a:cxn>
                  <a:cxn ang="0">
                    <a:pos x="152" y="296"/>
                  </a:cxn>
                  <a:cxn ang="0">
                    <a:pos x="157" y="269"/>
                  </a:cxn>
                  <a:cxn ang="0">
                    <a:pos x="158" y="241"/>
                  </a:cxn>
                  <a:cxn ang="0">
                    <a:pos x="157" y="213"/>
                  </a:cxn>
                  <a:cxn ang="0">
                    <a:pos x="152" y="184"/>
                  </a:cxn>
                  <a:cxn ang="0">
                    <a:pos x="145" y="156"/>
                  </a:cxn>
                  <a:cxn ang="0">
                    <a:pos x="135" y="129"/>
                  </a:cxn>
                  <a:cxn ang="0">
                    <a:pos x="122" y="101"/>
                  </a:cxn>
                  <a:cxn ang="0">
                    <a:pos x="122" y="101"/>
                  </a:cxn>
                  <a:cxn ang="0">
                    <a:pos x="114" y="86"/>
                  </a:cxn>
                  <a:cxn ang="0">
                    <a:pos x="104" y="72"/>
                  </a:cxn>
                  <a:cxn ang="0">
                    <a:pos x="95" y="59"/>
                  </a:cxn>
                  <a:cxn ang="0">
                    <a:pos x="83" y="46"/>
                  </a:cxn>
                  <a:cxn ang="0">
                    <a:pos x="72" y="33"/>
                  </a:cxn>
                  <a:cxn ang="0">
                    <a:pos x="59" y="21"/>
                  </a:cxn>
                  <a:cxn ang="0">
                    <a:pos x="33" y="0"/>
                  </a:cxn>
                </a:cxnLst>
                <a:rect l="0" t="0" r="r" b="b"/>
                <a:pathLst>
                  <a:path w="158" h="498">
                    <a:moveTo>
                      <a:pt x="33" y="0"/>
                    </a:moveTo>
                    <a:lnTo>
                      <a:pt x="33" y="0"/>
                    </a:lnTo>
                    <a:lnTo>
                      <a:pt x="56" y="21"/>
                    </a:lnTo>
                    <a:lnTo>
                      <a:pt x="78" y="42"/>
                    </a:lnTo>
                    <a:lnTo>
                      <a:pt x="98" y="68"/>
                    </a:lnTo>
                    <a:lnTo>
                      <a:pt x="114" y="96"/>
                    </a:lnTo>
                    <a:lnTo>
                      <a:pt x="114" y="96"/>
                    </a:lnTo>
                    <a:lnTo>
                      <a:pt x="127" y="122"/>
                    </a:lnTo>
                    <a:lnTo>
                      <a:pt x="137" y="150"/>
                    </a:lnTo>
                    <a:lnTo>
                      <a:pt x="144" y="178"/>
                    </a:lnTo>
                    <a:lnTo>
                      <a:pt x="148" y="205"/>
                    </a:lnTo>
                    <a:lnTo>
                      <a:pt x="150" y="235"/>
                    </a:lnTo>
                    <a:lnTo>
                      <a:pt x="148" y="262"/>
                    </a:lnTo>
                    <a:lnTo>
                      <a:pt x="145" y="290"/>
                    </a:lnTo>
                    <a:lnTo>
                      <a:pt x="139" y="316"/>
                    </a:lnTo>
                    <a:lnTo>
                      <a:pt x="129" y="342"/>
                    </a:lnTo>
                    <a:lnTo>
                      <a:pt x="118" y="368"/>
                    </a:lnTo>
                    <a:lnTo>
                      <a:pt x="104" y="393"/>
                    </a:lnTo>
                    <a:lnTo>
                      <a:pt x="88" y="415"/>
                    </a:lnTo>
                    <a:lnTo>
                      <a:pt x="69" y="437"/>
                    </a:lnTo>
                    <a:lnTo>
                      <a:pt x="49" y="456"/>
                    </a:lnTo>
                    <a:lnTo>
                      <a:pt x="26" y="474"/>
                    </a:lnTo>
                    <a:lnTo>
                      <a:pt x="0" y="490"/>
                    </a:lnTo>
                    <a:lnTo>
                      <a:pt x="5" y="498"/>
                    </a:lnTo>
                    <a:lnTo>
                      <a:pt x="5" y="498"/>
                    </a:lnTo>
                    <a:lnTo>
                      <a:pt x="30" y="482"/>
                    </a:lnTo>
                    <a:lnTo>
                      <a:pt x="54" y="464"/>
                    </a:lnTo>
                    <a:lnTo>
                      <a:pt x="75" y="445"/>
                    </a:lnTo>
                    <a:lnTo>
                      <a:pt x="95" y="423"/>
                    </a:lnTo>
                    <a:lnTo>
                      <a:pt x="111" y="401"/>
                    </a:lnTo>
                    <a:lnTo>
                      <a:pt x="124" y="376"/>
                    </a:lnTo>
                    <a:lnTo>
                      <a:pt x="137" y="350"/>
                    </a:lnTo>
                    <a:lnTo>
                      <a:pt x="145" y="324"/>
                    </a:lnTo>
                    <a:lnTo>
                      <a:pt x="152" y="296"/>
                    </a:lnTo>
                    <a:lnTo>
                      <a:pt x="157" y="269"/>
                    </a:lnTo>
                    <a:lnTo>
                      <a:pt x="158" y="241"/>
                    </a:lnTo>
                    <a:lnTo>
                      <a:pt x="157" y="213"/>
                    </a:lnTo>
                    <a:lnTo>
                      <a:pt x="152" y="184"/>
                    </a:lnTo>
                    <a:lnTo>
                      <a:pt x="145" y="156"/>
                    </a:lnTo>
                    <a:lnTo>
                      <a:pt x="135" y="129"/>
                    </a:lnTo>
                    <a:lnTo>
                      <a:pt x="122" y="101"/>
                    </a:lnTo>
                    <a:lnTo>
                      <a:pt x="122" y="101"/>
                    </a:lnTo>
                    <a:lnTo>
                      <a:pt x="114" y="86"/>
                    </a:lnTo>
                    <a:lnTo>
                      <a:pt x="104" y="72"/>
                    </a:lnTo>
                    <a:lnTo>
                      <a:pt x="95" y="59"/>
                    </a:lnTo>
                    <a:lnTo>
                      <a:pt x="83" y="46"/>
                    </a:lnTo>
                    <a:lnTo>
                      <a:pt x="72" y="33"/>
                    </a:lnTo>
                    <a:lnTo>
                      <a:pt x="59" y="21"/>
                    </a:lnTo>
                    <a:lnTo>
                      <a:pt x="33" y="0"/>
                    </a:lnTo>
                    <a:close/>
                  </a:path>
                </a:pathLst>
              </a:custGeom>
              <a:solidFill>
                <a:srgbClr val="FF949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3610"/>
              <p:cNvSpPr>
                <a:spLocks/>
              </p:cNvSpPr>
              <p:nvPr/>
            </p:nvSpPr>
            <p:spPr bwMode="auto">
              <a:xfrm>
                <a:off x="4784724" y="3562350"/>
                <a:ext cx="125413" cy="395288"/>
              </a:xfrm>
              <a:custGeom>
                <a:avLst/>
                <a:gdLst/>
                <a:ahLst/>
                <a:cxnLst>
                  <a:cxn ang="0">
                    <a:pos x="33" y="0"/>
                  </a:cxn>
                  <a:cxn ang="0">
                    <a:pos x="33" y="0"/>
                  </a:cxn>
                  <a:cxn ang="0">
                    <a:pos x="56" y="21"/>
                  </a:cxn>
                  <a:cxn ang="0">
                    <a:pos x="78" y="42"/>
                  </a:cxn>
                  <a:cxn ang="0">
                    <a:pos x="98" y="68"/>
                  </a:cxn>
                  <a:cxn ang="0">
                    <a:pos x="114" y="96"/>
                  </a:cxn>
                  <a:cxn ang="0">
                    <a:pos x="114" y="96"/>
                  </a:cxn>
                  <a:cxn ang="0">
                    <a:pos x="127" y="122"/>
                  </a:cxn>
                  <a:cxn ang="0">
                    <a:pos x="137" y="150"/>
                  </a:cxn>
                  <a:cxn ang="0">
                    <a:pos x="144" y="178"/>
                  </a:cxn>
                  <a:cxn ang="0">
                    <a:pos x="148" y="205"/>
                  </a:cxn>
                  <a:cxn ang="0">
                    <a:pos x="150" y="235"/>
                  </a:cxn>
                  <a:cxn ang="0">
                    <a:pos x="148" y="262"/>
                  </a:cxn>
                  <a:cxn ang="0">
                    <a:pos x="145" y="290"/>
                  </a:cxn>
                  <a:cxn ang="0">
                    <a:pos x="139" y="316"/>
                  </a:cxn>
                  <a:cxn ang="0">
                    <a:pos x="129" y="342"/>
                  </a:cxn>
                  <a:cxn ang="0">
                    <a:pos x="118" y="368"/>
                  </a:cxn>
                  <a:cxn ang="0">
                    <a:pos x="104" y="393"/>
                  </a:cxn>
                  <a:cxn ang="0">
                    <a:pos x="88" y="415"/>
                  </a:cxn>
                  <a:cxn ang="0">
                    <a:pos x="69" y="437"/>
                  </a:cxn>
                  <a:cxn ang="0">
                    <a:pos x="49" y="456"/>
                  </a:cxn>
                  <a:cxn ang="0">
                    <a:pos x="26" y="474"/>
                  </a:cxn>
                  <a:cxn ang="0">
                    <a:pos x="0" y="490"/>
                  </a:cxn>
                  <a:cxn ang="0">
                    <a:pos x="5" y="498"/>
                  </a:cxn>
                  <a:cxn ang="0">
                    <a:pos x="5" y="498"/>
                  </a:cxn>
                  <a:cxn ang="0">
                    <a:pos x="30" y="482"/>
                  </a:cxn>
                  <a:cxn ang="0">
                    <a:pos x="54" y="464"/>
                  </a:cxn>
                  <a:cxn ang="0">
                    <a:pos x="75" y="445"/>
                  </a:cxn>
                  <a:cxn ang="0">
                    <a:pos x="95" y="423"/>
                  </a:cxn>
                  <a:cxn ang="0">
                    <a:pos x="111" y="401"/>
                  </a:cxn>
                  <a:cxn ang="0">
                    <a:pos x="124" y="376"/>
                  </a:cxn>
                  <a:cxn ang="0">
                    <a:pos x="137" y="350"/>
                  </a:cxn>
                  <a:cxn ang="0">
                    <a:pos x="145" y="324"/>
                  </a:cxn>
                  <a:cxn ang="0">
                    <a:pos x="152" y="296"/>
                  </a:cxn>
                  <a:cxn ang="0">
                    <a:pos x="157" y="269"/>
                  </a:cxn>
                  <a:cxn ang="0">
                    <a:pos x="158" y="241"/>
                  </a:cxn>
                  <a:cxn ang="0">
                    <a:pos x="157" y="213"/>
                  </a:cxn>
                  <a:cxn ang="0">
                    <a:pos x="152" y="184"/>
                  </a:cxn>
                  <a:cxn ang="0">
                    <a:pos x="145" y="156"/>
                  </a:cxn>
                  <a:cxn ang="0">
                    <a:pos x="135" y="129"/>
                  </a:cxn>
                  <a:cxn ang="0">
                    <a:pos x="122" y="101"/>
                  </a:cxn>
                  <a:cxn ang="0">
                    <a:pos x="122" y="101"/>
                  </a:cxn>
                  <a:cxn ang="0">
                    <a:pos x="114" y="86"/>
                  </a:cxn>
                  <a:cxn ang="0">
                    <a:pos x="104" y="72"/>
                  </a:cxn>
                  <a:cxn ang="0">
                    <a:pos x="95" y="59"/>
                  </a:cxn>
                  <a:cxn ang="0">
                    <a:pos x="83" y="46"/>
                  </a:cxn>
                  <a:cxn ang="0">
                    <a:pos x="72" y="33"/>
                  </a:cxn>
                  <a:cxn ang="0">
                    <a:pos x="59" y="21"/>
                  </a:cxn>
                  <a:cxn ang="0">
                    <a:pos x="33" y="0"/>
                  </a:cxn>
                </a:cxnLst>
                <a:rect l="0" t="0" r="r" b="b"/>
                <a:pathLst>
                  <a:path w="158" h="498">
                    <a:moveTo>
                      <a:pt x="33" y="0"/>
                    </a:moveTo>
                    <a:lnTo>
                      <a:pt x="33" y="0"/>
                    </a:lnTo>
                    <a:lnTo>
                      <a:pt x="56" y="21"/>
                    </a:lnTo>
                    <a:lnTo>
                      <a:pt x="78" y="42"/>
                    </a:lnTo>
                    <a:lnTo>
                      <a:pt x="98" y="68"/>
                    </a:lnTo>
                    <a:lnTo>
                      <a:pt x="114" y="96"/>
                    </a:lnTo>
                    <a:lnTo>
                      <a:pt x="114" y="96"/>
                    </a:lnTo>
                    <a:lnTo>
                      <a:pt x="127" y="122"/>
                    </a:lnTo>
                    <a:lnTo>
                      <a:pt x="137" y="150"/>
                    </a:lnTo>
                    <a:lnTo>
                      <a:pt x="144" y="178"/>
                    </a:lnTo>
                    <a:lnTo>
                      <a:pt x="148" y="205"/>
                    </a:lnTo>
                    <a:lnTo>
                      <a:pt x="150" y="235"/>
                    </a:lnTo>
                    <a:lnTo>
                      <a:pt x="148" y="262"/>
                    </a:lnTo>
                    <a:lnTo>
                      <a:pt x="145" y="290"/>
                    </a:lnTo>
                    <a:lnTo>
                      <a:pt x="139" y="316"/>
                    </a:lnTo>
                    <a:lnTo>
                      <a:pt x="129" y="342"/>
                    </a:lnTo>
                    <a:lnTo>
                      <a:pt x="118" y="368"/>
                    </a:lnTo>
                    <a:lnTo>
                      <a:pt x="104" y="393"/>
                    </a:lnTo>
                    <a:lnTo>
                      <a:pt x="88" y="415"/>
                    </a:lnTo>
                    <a:lnTo>
                      <a:pt x="69" y="437"/>
                    </a:lnTo>
                    <a:lnTo>
                      <a:pt x="49" y="456"/>
                    </a:lnTo>
                    <a:lnTo>
                      <a:pt x="26" y="474"/>
                    </a:lnTo>
                    <a:lnTo>
                      <a:pt x="0" y="490"/>
                    </a:lnTo>
                    <a:lnTo>
                      <a:pt x="5" y="498"/>
                    </a:lnTo>
                    <a:lnTo>
                      <a:pt x="5" y="498"/>
                    </a:lnTo>
                    <a:lnTo>
                      <a:pt x="30" y="482"/>
                    </a:lnTo>
                    <a:lnTo>
                      <a:pt x="54" y="464"/>
                    </a:lnTo>
                    <a:lnTo>
                      <a:pt x="75" y="445"/>
                    </a:lnTo>
                    <a:lnTo>
                      <a:pt x="95" y="423"/>
                    </a:lnTo>
                    <a:lnTo>
                      <a:pt x="111" y="401"/>
                    </a:lnTo>
                    <a:lnTo>
                      <a:pt x="124" y="376"/>
                    </a:lnTo>
                    <a:lnTo>
                      <a:pt x="137" y="350"/>
                    </a:lnTo>
                    <a:lnTo>
                      <a:pt x="145" y="324"/>
                    </a:lnTo>
                    <a:lnTo>
                      <a:pt x="152" y="296"/>
                    </a:lnTo>
                    <a:lnTo>
                      <a:pt x="157" y="269"/>
                    </a:lnTo>
                    <a:lnTo>
                      <a:pt x="158" y="241"/>
                    </a:lnTo>
                    <a:lnTo>
                      <a:pt x="157" y="213"/>
                    </a:lnTo>
                    <a:lnTo>
                      <a:pt x="152" y="184"/>
                    </a:lnTo>
                    <a:lnTo>
                      <a:pt x="145" y="156"/>
                    </a:lnTo>
                    <a:lnTo>
                      <a:pt x="135" y="129"/>
                    </a:lnTo>
                    <a:lnTo>
                      <a:pt x="122" y="101"/>
                    </a:lnTo>
                    <a:lnTo>
                      <a:pt x="122" y="101"/>
                    </a:lnTo>
                    <a:lnTo>
                      <a:pt x="114" y="86"/>
                    </a:lnTo>
                    <a:lnTo>
                      <a:pt x="104" y="72"/>
                    </a:lnTo>
                    <a:lnTo>
                      <a:pt x="95" y="59"/>
                    </a:lnTo>
                    <a:lnTo>
                      <a:pt x="83" y="46"/>
                    </a:lnTo>
                    <a:lnTo>
                      <a:pt x="72" y="33"/>
                    </a:lnTo>
                    <a:lnTo>
                      <a:pt x="59" y="21"/>
                    </a:lnTo>
                    <a:lnTo>
                      <a:pt x="3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3611"/>
              <p:cNvSpPr>
                <a:spLocks noEditPoints="1"/>
              </p:cNvSpPr>
              <p:nvPr/>
            </p:nvSpPr>
            <p:spPr bwMode="auto">
              <a:xfrm>
                <a:off x="4567237" y="3519487"/>
                <a:ext cx="336550" cy="431800"/>
              </a:xfrm>
              <a:custGeom>
                <a:avLst/>
                <a:gdLst/>
                <a:ahLst/>
                <a:cxnLst>
                  <a:cxn ang="0">
                    <a:pos x="276" y="495"/>
                  </a:cxn>
                  <a:cxn ang="0">
                    <a:pos x="294" y="510"/>
                  </a:cxn>
                  <a:cxn ang="0">
                    <a:pos x="298" y="482"/>
                  </a:cxn>
                  <a:cxn ang="0">
                    <a:pos x="314" y="480"/>
                  </a:cxn>
                  <a:cxn ang="0">
                    <a:pos x="327" y="480"/>
                  </a:cxn>
                  <a:cxn ang="0">
                    <a:pos x="332" y="464"/>
                  </a:cxn>
                  <a:cxn ang="0">
                    <a:pos x="343" y="461"/>
                  </a:cxn>
                  <a:cxn ang="0">
                    <a:pos x="343" y="438"/>
                  </a:cxn>
                  <a:cxn ang="0">
                    <a:pos x="347" y="461"/>
                  </a:cxn>
                  <a:cxn ang="0">
                    <a:pos x="345" y="418"/>
                  </a:cxn>
                  <a:cxn ang="0">
                    <a:pos x="361" y="422"/>
                  </a:cxn>
                  <a:cxn ang="0">
                    <a:pos x="351" y="384"/>
                  </a:cxn>
                  <a:cxn ang="0">
                    <a:pos x="373" y="394"/>
                  </a:cxn>
                  <a:cxn ang="0">
                    <a:pos x="363" y="352"/>
                  </a:cxn>
                  <a:cxn ang="0">
                    <a:pos x="374" y="365"/>
                  </a:cxn>
                  <a:cxn ang="0">
                    <a:pos x="381" y="329"/>
                  </a:cxn>
                  <a:cxn ang="0">
                    <a:pos x="389" y="344"/>
                  </a:cxn>
                  <a:cxn ang="0">
                    <a:pos x="376" y="300"/>
                  </a:cxn>
                  <a:cxn ang="0">
                    <a:pos x="382" y="322"/>
                  </a:cxn>
                  <a:cxn ang="0">
                    <a:pos x="376" y="272"/>
                  </a:cxn>
                  <a:cxn ang="0">
                    <a:pos x="381" y="249"/>
                  </a:cxn>
                  <a:cxn ang="0">
                    <a:pos x="381" y="226"/>
                  </a:cxn>
                  <a:cxn ang="0">
                    <a:pos x="381" y="249"/>
                  </a:cxn>
                  <a:cxn ang="0">
                    <a:pos x="373" y="200"/>
                  </a:cxn>
                  <a:cxn ang="0">
                    <a:pos x="376" y="190"/>
                  </a:cxn>
                  <a:cxn ang="0">
                    <a:pos x="376" y="174"/>
                  </a:cxn>
                  <a:cxn ang="0">
                    <a:pos x="361" y="173"/>
                  </a:cxn>
                  <a:cxn ang="0">
                    <a:pos x="361" y="150"/>
                  </a:cxn>
                  <a:cxn ang="0">
                    <a:pos x="342" y="147"/>
                  </a:cxn>
                  <a:cxn ang="0">
                    <a:pos x="342" y="130"/>
                  </a:cxn>
                  <a:cxn ang="0">
                    <a:pos x="316" y="125"/>
                  </a:cxn>
                  <a:cxn ang="0">
                    <a:pos x="319" y="103"/>
                  </a:cxn>
                  <a:cxn ang="0">
                    <a:pos x="288" y="101"/>
                  </a:cxn>
                  <a:cxn ang="0">
                    <a:pos x="298" y="88"/>
                  </a:cxn>
                  <a:cxn ang="0">
                    <a:pos x="275" y="76"/>
                  </a:cxn>
                  <a:cxn ang="0">
                    <a:pos x="288" y="67"/>
                  </a:cxn>
                  <a:cxn ang="0">
                    <a:pos x="246" y="65"/>
                  </a:cxn>
                  <a:cxn ang="0">
                    <a:pos x="268" y="60"/>
                  </a:cxn>
                  <a:cxn ang="0">
                    <a:pos x="29" y="52"/>
                  </a:cxn>
                  <a:cxn ang="0">
                    <a:pos x="45" y="52"/>
                  </a:cxn>
                  <a:cxn ang="0">
                    <a:pos x="219" y="52"/>
                  </a:cxn>
                  <a:cxn ang="0">
                    <a:pos x="236" y="55"/>
                  </a:cxn>
                  <a:cxn ang="0">
                    <a:pos x="167" y="34"/>
                  </a:cxn>
                  <a:cxn ang="0">
                    <a:pos x="179" y="47"/>
                  </a:cxn>
                  <a:cxn ang="0">
                    <a:pos x="94" y="28"/>
                  </a:cxn>
                  <a:cxn ang="0">
                    <a:pos x="102" y="42"/>
                  </a:cxn>
                  <a:cxn ang="0">
                    <a:pos x="148" y="18"/>
                  </a:cxn>
                  <a:cxn ang="0">
                    <a:pos x="153" y="34"/>
                  </a:cxn>
                  <a:cxn ang="0">
                    <a:pos x="127" y="16"/>
                  </a:cxn>
                  <a:cxn ang="0">
                    <a:pos x="138" y="0"/>
                  </a:cxn>
                  <a:cxn ang="0">
                    <a:pos x="6" y="49"/>
                  </a:cxn>
                  <a:cxn ang="0">
                    <a:pos x="29" y="88"/>
                  </a:cxn>
                  <a:cxn ang="0">
                    <a:pos x="219" y="81"/>
                  </a:cxn>
                  <a:cxn ang="0">
                    <a:pos x="330" y="182"/>
                  </a:cxn>
                  <a:cxn ang="0">
                    <a:pos x="322" y="410"/>
                  </a:cxn>
                  <a:cxn ang="0">
                    <a:pos x="361" y="467"/>
                  </a:cxn>
                  <a:cxn ang="0">
                    <a:pos x="400" y="174"/>
                  </a:cxn>
                  <a:cxn ang="0">
                    <a:pos x="226" y="15"/>
                  </a:cxn>
                </a:cxnLst>
                <a:rect l="0" t="0" r="r" b="b"/>
                <a:pathLst>
                  <a:path w="423" h="542">
                    <a:moveTo>
                      <a:pt x="285" y="516"/>
                    </a:moveTo>
                    <a:lnTo>
                      <a:pt x="285" y="516"/>
                    </a:lnTo>
                    <a:lnTo>
                      <a:pt x="283" y="516"/>
                    </a:lnTo>
                    <a:lnTo>
                      <a:pt x="283" y="516"/>
                    </a:lnTo>
                    <a:lnTo>
                      <a:pt x="278" y="515"/>
                    </a:lnTo>
                    <a:lnTo>
                      <a:pt x="275" y="511"/>
                    </a:lnTo>
                    <a:lnTo>
                      <a:pt x="273" y="506"/>
                    </a:lnTo>
                    <a:lnTo>
                      <a:pt x="273" y="503"/>
                    </a:lnTo>
                    <a:lnTo>
                      <a:pt x="273" y="503"/>
                    </a:lnTo>
                    <a:lnTo>
                      <a:pt x="273" y="498"/>
                    </a:lnTo>
                    <a:lnTo>
                      <a:pt x="276" y="495"/>
                    </a:lnTo>
                    <a:lnTo>
                      <a:pt x="280" y="492"/>
                    </a:lnTo>
                    <a:lnTo>
                      <a:pt x="285" y="492"/>
                    </a:lnTo>
                    <a:lnTo>
                      <a:pt x="285" y="492"/>
                    </a:lnTo>
                    <a:lnTo>
                      <a:pt x="286" y="492"/>
                    </a:lnTo>
                    <a:lnTo>
                      <a:pt x="286" y="492"/>
                    </a:lnTo>
                    <a:lnTo>
                      <a:pt x="290" y="493"/>
                    </a:lnTo>
                    <a:lnTo>
                      <a:pt x="293" y="497"/>
                    </a:lnTo>
                    <a:lnTo>
                      <a:pt x="296" y="500"/>
                    </a:lnTo>
                    <a:lnTo>
                      <a:pt x="296" y="505"/>
                    </a:lnTo>
                    <a:lnTo>
                      <a:pt x="296" y="505"/>
                    </a:lnTo>
                    <a:lnTo>
                      <a:pt x="294" y="510"/>
                    </a:lnTo>
                    <a:lnTo>
                      <a:pt x="293" y="513"/>
                    </a:lnTo>
                    <a:lnTo>
                      <a:pt x="290" y="515"/>
                    </a:lnTo>
                    <a:lnTo>
                      <a:pt x="285" y="516"/>
                    </a:lnTo>
                    <a:close/>
                    <a:moveTo>
                      <a:pt x="306" y="492"/>
                    </a:moveTo>
                    <a:lnTo>
                      <a:pt x="306" y="492"/>
                    </a:lnTo>
                    <a:lnTo>
                      <a:pt x="306" y="492"/>
                    </a:lnTo>
                    <a:lnTo>
                      <a:pt x="306" y="492"/>
                    </a:lnTo>
                    <a:lnTo>
                      <a:pt x="303" y="490"/>
                    </a:lnTo>
                    <a:lnTo>
                      <a:pt x="299" y="489"/>
                    </a:lnTo>
                    <a:lnTo>
                      <a:pt x="298" y="485"/>
                    </a:lnTo>
                    <a:lnTo>
                      <a:pt x="298" y="482"/>
                    </a:lnTo>
                    <a:lnTo>
                      <a:pt x="298" y="482"/>
                    </a:lnTo>
                    <a:lnTo>
                      <a:pt x="299" y="479"/>
                    </a:lnTo>
                    <a:lnTo>
                      <a:pt x="301" y="475"/>
                    </a:lnTo>
                    <a:lnTo>
                      <a:pt x="303" y="474"/>
                    </a:lnTo>
                    <a:lnTo>
                      <a:pt x="306" y="474"/>
                    </a:lnTo>
                    <a:lnTo>
                      <a:pt x="306" y="474"/>
                    </a:lnTo>
                    <a:lnTo>
                      <a:pt x="307" y="474"/>
                    </a:lnTo>
                    <a:lnTo>
                      <a:pt x="307" y="474"/>
                    </a:lnTo>
                    <a:lnTo>
                      <a:pt x="311" y="475"/>
                    </a:lnTo>
                    <a:lnTo>
                      <a:pt x="312" y="477"/>
                    </a:lnTo>
                    <a:lnTo>
                      <a:pt x="314" y="480"/>
                    </a:lnTo>
                    <a:lnTo>
                      <a:pt x="314" y="484"/>
                    </a:lnTo>
                    <a:lnTo>
                      <a:pt x="314" y="484"/>
                    </a:lnTo>
                    <a:lnTo>
                      <a:pt x="314" y="487"/>
                    </a:lnTo>
                    <a:lnTo>
                      <a:pt x="312" y="489"/>
                    </a:lnTo>
                    <a:lnTo>
                      <a:pt x="309" y="490"/>
                    </a:lnTo>
                    <a:lnTo>
                      <a:pt x="306" y="492"/>
                    </a:lnTo>
                    <a:close/>
                    <a:moveTo>
                      <a:pt x="330" y="482"/>
                    </a:moveTo>
                    <a:lnTo>
                      <a:pt x="330" y="482"/>
                    </a:lnTo>
                    <a:lnTo>
                      <a:pt x="330" y="482"/>
                    </a:lnTo>
                    <a:lnTo>
                      <a:pt x="330" y="482"/>
                    </a:lnTo>
                    <a:lnTo>
                      <a:pt x="327" y="480"/>
                    </a:lnTo>
                    <a:lnTo>
                      <a:pt x="324" y="479"/>
                    </a:lnTo>
                    <a:lnTo>
                      <a:pt x="322" y="475"/>
                    </a:lnTo>
                    <a:lnTo>
                      <a:pt x="322" y="472"/>
                    </a:lnTo>
                    <a:lnTo>
                      <a:pt x="322" y="472"/>
                    </a:lnTo>
                    <a:lnTo>
                      <a:pt x="324" y="469"/>
                    </a:lnTo>
                    <a:lnTo>
                      <a:pt x="325" y="467"/>
                    </a:lnTo>
                    <a:lnTo>
                      <a:pt x="327" y="466"/>
                    </a:lnTo>
                    <a:lnTo>
                      <a:pt x="330" y="464"/>
                    </a:lnTo>
                    <a:lnTo>
                      <a:pt x="330" y="464"/>
                    </a:lnTo>
                    <a:lnTo>
                      <a:pt x="332" y="464"/>
                    </a:lnTo>
                    <a:lnTo>
                      <a:pt x="332" y="464"/>
                    </a:lnTo>
                    <a:lnTo>
                      <a:pt x="335" y="466"/>
                    </a:lnTo>
                    <a:lnTo>
                      <a:pt x="337" y="467"/>
                    </a:lnTo>
                    <a:lnTo>
                      <a:pt x="338" y="471"/>
                    </a:lnTo>
                    <a:lnTo>
                      <a:pt x="340" y="474"/>
                    </a:lnTo>
                    <a:lnTo>
                      <a:pt x="340" y="474"/>
                    </a:lnTo>
                    <a:lnTo>
                      <a:pt x="338" y="477"/>
                    </a:lnTo>
                    <a:lnTo>
                      <a:pt x="337" y="479"/>
                    </a:lnTo>
                    <a:lnTo>
                      <a:pt x="334" y="480"/>
                    </a:lnTo>
                    <a:lnTo>
                      <a:pt x="330" y="482"/>
                    </a:lnTo>
                    <a:close/>
                    <a:moveTo>
                      <a:pt x="343" y="461"/>
                    </a:moveTo>
                    <a:lnTo>
                      <a:pt x="343" y="461"/>
                    </a:lnTo>
                    <a:lnTo>
                      <a:pt x="342" y="461"/>
                    </a:lnTo>
                    <a:lnTo>
                      <a:pt x="342" y="461"/>
                    </a:lnTo>
                    <a:lnTo>
                      <a:pt x="337" y="461"/>
                    </a:lnTo>
                    <a:lnTo>
                      <a:pt x="334" y="458"/>
                    </a:lnTo>
                    <a:lnTo>
                      <a:pt x="332" y="453"/>
                    </a:lnTo>
                    <a:lnTo>
                      <a:pt x="330" y="449"/>
                    </a:lnTo>
                    <a:lnTo>
                      <a:pt x="330" y="449"/>
                    </a:lnTo>
                    <a:lnTo>
                      <a:pt x="332" y="445"/>
                    </a:lnTo>
                    <a:lnTo>
                      <a:pt x="335" y="441"/>
                    </a:lnTo>
                    <a:lnTo>
                      <a:pt x="338" y="438"/>
                    </a:lnTo>
                    <a:lnTo>
                      <a:pt x="343" y="438"/>
                    </a:lnTo>
                    <a:lnTo>
                      <a:pt x="343" y="438"/>
                    </a:lnTo>
                    <a:lnTo>
                      <a:pt x="343" y="438"/>
                    </a:lnTo>
                    <a:lnTo>
                      <a:pt x="343" y="438"/>
                    </a:lnTo>
                    <a:lnTo>
                      <a:pt x="348" y="440"/>
                    </a:lnTo>
                    <a:lnTo>
                      <a:pt x="351" y="441"/>
                    </a:lnTo>
                    <a:lnTo>
                      <a:pt x="355" y="446"/>
                    </a:lnTo>
                    <a:lnTo>
                      <a:pt x="355" y="451"/>
                    </a:lnTo>
                    <a:lnTo>
                      <a:pt x="355" y="451"/>
                    </a:lnTo>
                    <a:lnTo>
                      <a:pt x="353" y="454"/>
                    </a:lnTo>
                    <a:lnTo>
                      <a:pt x="350" y="459"/>
                    </a:lnTo>
                    <a:lnTo>
                      <a:pt x="347" y="461"/>
                    </a:lnTo>
                    <a:lnTo>
                      <a:pt x="343" y="461"/>
                    </a:lnTo>
                    <a:close/>
                    <a:moveTo>
                      <a:pt x="353" y="430"/>
                    </a:moveTo>
                    <a:lnTo>
                      <a:pt x="353" y="430"/>
                    </a:lnTo>
                    <a:lnTo>
                      <a:pt x="353" y="430"/>
                    </a:lnTo>
                    <a:lnTo>
                      <a:pt x="353" y="430"/>
                    </a:lnTo>
                    <a:lnTo>
                      <a:pt x="350" y="430"/>
                    </a:lnTo>
                    <a:lnTo>
                      <a:pt x="347" y="427"/>
                    </a:lnTo>
                    <a:lnTo>
                      <a:pt x="345" y="425"/>
                    </a:lnTo>
                    <a:lnTo>
                      <a:pt x="345" y="422"/>
                    </a:lnTo>
                    <a:lnTo>
                      <a:pt x="345" y="422"/>
                    </a:lnTo>
                    <a:lnTo>
                      <a:pt x="345" y="418"/>
                    </a:lnTo>
                    <a:lnTo>
                      <a:pt x="348" y="415"/>
                    </a:lnTo>
                    <a:lnTo>
                      <a:pt x="350" y="414"/>
                    </a:lnTo>
                    <a:lnTo>
                      <a:pt x="353" y="414"/>
                    </a:lnTo>
                    <a:lnTo>
                      <a:pt x="353" y="414"/>
                    </a:lnTo>
                    <a:lnTo>
                      <a:pt x="355" y="414"/>
                    </a:lnTo>
                    <a:lnTo>
                      <a:pt x="355" y="414"/>
                    </a:lnTo>
                    <a:lnTo>
                      <a:pt x="358" y="414"/>
                    </a:lnTo>
                    <a:lnTo>
                      <a:pt x="360" y="417"/>
                    </a:lnTo>
                    <a:lnTo>
                      <a:pt x="361" y="418"/>
                    </a:lnTo>
                    <a:lnTo>
                      <a:pt x="361" y="422"/>
                    </a:lnTo>
                    <a:lnTo>
                      <a:pt x="361" y="422"/>
                    </a:lnTo>
                    <a:lnTo>
                      <a:pt x="361" y="425"/>
                    </a:lnTo>
                    <a:lnTo>
                      <a:pt x="360" y="428"/>
                    </a:lnTo>
                    <a:lnTo>
                      <a:pt x="356" y="430"/>
                    </a:lnTo>
                    <a:lnTo>
                      <a:pt x="353" y="430"/>
                    </a:lnTo>
                    <a:close/>
                    <a:moveTo>
                      <a:pt x="363" y="399"/>
                    </a:moveTo>
                    <a:lnTo>
                      <a:pt x="363" y="399"/>
                    </a:lnTo>
                    <a:lnTo>
                      <a:pt x="356" y="397"/>
                    </a:lnTo>
                    <a:lnTo>
                      <a:pt x="353" y="392"/>
                    </a:lnTo>
                    <a:lnTo>
                      <a:pt x="353" y="392"/>
                    </a:lnTo>
                    <a:lnTo>
                      <a:pt x="351" y="388"/>
                    </a:lnTo>
                    <a:lnTo>
                      <a:pt x="351" y="384"/>
                    </a:lnTo>
                    <a:lnTo>
                      <a:pt x="353" y="379"/>
                    </a:lnTo>
                    <a:lnTo>
                      <a:pt x="358" y="376"/>
                    </a:lnTo>
                    <a:lnTo>
                      <a:pt x="358" y="376"/>
                    </a:lnTo>
                    <a:lnTo>
                      <a:pt x="363" y="375"/>
                    </a:lnTo>
                    <a:lnTo>
                      <a:pt x="363" y="375"/>
                    </a:lnTo>
                    <a:lnTo>
                      <a:pt x="369" y="376"/>
                    </a:lnTo>
                    <a:lnTo>
                      <a:pt x="374" y="381"/>
                    </a:lnTo>
                    <a:lnTo>
                      <a:pt x="374" y="381"/>
                    </a:lnTo>
                    <a:lnTo>
                      <a:pt x="374" y="386"/>
                    </a:lnTo>
                    <a:lnTo>
                      <a:pt x="374" y="391"/>
                    </a:lnTo>
                    <a:lnTo>
                      <a:pt x="373" y="394"/>
                    </a:lnTo>
                    <a:lnTo>
                      <a:pt x="369" y="397"/>
                    </a:lnTo>
                    <a:lnTo>
                      <a:pt x="369" y="397"/>
                    </a:lnTo>
                    <a:lnTo>
                      <a:pt x="363" y="399"/>
                    </a:lnTo>
                    <a:close/>
                    <a:moveTo>
                      <a:pt x="369" y="366"/>
                    </a:moveTo>
                    <a:lnTo>
                      <a:pt x="369" y="366"/>
                    </a:lnTo>
                    <a:lnTo>
                      <a:pt x="366" y="365"/>
                    </a:lnTo>
                    <a:lnTo>
                      <a:pt x="363" y="361"/>
                    </a:lnTo>
                    <a:lnTo>
                      <a:pt x="363" y="361"/>
                    </a:lnTo>
                    <a:lnTo>
                      <a:pt x="361" y="358"/>
                    </a:lnTo>
                    <a:lnTo>
                      <a:pt x="361" y="355"/>
                    </a:lnTo>
                    <a:lnTo>
                      <a:pt x="363" y="352"/>
                    </a:lnTo>
                    <a:lnTo>
                      <a:pt x="366" y="350"/>
                    </a:lnTo>
                    <a:lnTo>
                      <a:pt x="366" y="350"/>
                    </a:lnTo>
                    <a:lnTo>
                      <a:pt x="369" y="348"/>
                    </a:lnTo>
                    <a:lnTo>
                      <a:pt x="369" y="348"/>
                    </a:lnTo>
                    <a:lnTo>
                      <a:pt x="374" y="350"/>
                    </a:lnTo>
                    <a:lnTo>
                      <a:pt x="377" y="353"/>
                    </a:lnTo>
                    <a:lnTo>
                      <a:pt x="377" y="353"/>
                    </a:lnTo>
                    <a:lnTo>
                      <a:pt x="377" y="357"/>
                    </a:lnTo>
                    <a:lnTo>
                      <a:pt x="377" y="360"/>
                    </a:lnTo>
                    <a:lnTo>
                      <a:pt x="376" y="363"/>
                    </a:lnTo>
                    <a:lnTo>
                      <a:pt x="374" y="365"/>
                    </a:lnTo>
                    <a:lnTo>
                      <a:pt x="374" y="365"/>
                    </a:lnTo>
                    <a:lnTo>
                      <a:pt x="369" y="366"/>
                    </a:lnTo>
                    <a:close/>
                    <a:moveTo>
                      <a:pt x="384" y="344"/>
                    </a:moveTo>
                    <a:lnTo>
                      <a:pt x="384" y="344"/>
                    </a:lnTo>
                    <a:lnTo>
                      <a:pt x="381" y="344"/>
                    </a:lnTo>
                    <a:lnTo>
                      <a:pt x="377" y="340"/>
                    </a:lnTo>
                    <a:lnTo>
                      <a:pt x="377" y="340"/>
                    </a:lnTo>
                    <a:lnTo>
                      <a:pt x="376" y="337"/>
                    </a:lnTo>
                    <a:lnTo>
                      <a:pt x="376" y="334"/>
                    </a:lnTo>
                    <a:lnTo>
                      <a:pt x="377" y="331"/>
                    </a:lnTo>
                    <a:lnTo>
                      <a:pt x="381" y="329"/>
                    </a:lnTo>
                    <a:lnTo>
                      <a:pt x="381" y="329"/>
                    </a:lnTo>
                    <a:lnTo>
                      <a:pt x="384" y="327"/>
                    </a:lnTo>
                    <a:lnTo>
                      <a:pt x="384" y="327"/>
                    </a:lnTo>
                    <a:lnTo>
                      <a:pt x="389" y="329"/>
                    </a:lnTo>
                    <a:lnTo>
                      <a:pt x="392" y="332"/>
                    </a:lnTo>
                    <a:lnTo>
                      <a:pt x="392" y="332"/>
                    </a:lnTo>
                    <a:lnTo>
                      <a:pt x="394" y="335"/>
                    </a:lnTo>
                    <a:lnTo>
                      <a:pt x="392" y="339"/>
                    </a:lnTo>
                    <a:lnTo>
                      <a:pt x="392" y="340"/>
                    </a:lnTo>
                    <a:lnTo>
                      <a:pt x="389" y="344"/>
                    </a:lnTo>
                    <a:lnTo>
                      <a:pt x="389" y="344"/>
                    </a:lnTo>
                    <a:lnTo>
                      <a:pt x="384" y="344"/>
                    </a:lnTo>
                    <a:close/>
                    <a:moveTo>
                      <a:pt x="382" y="322"/>
                    </a:moveTo>
                    <a:lnTo>
                      <a:pt x="382" y="322"/>
                    </a:lnTo>
                    <a:lnTo>
                      <a:pt x="376" y="321"/>
                    </a:lnTo>
                    <a:lnTo>
                      <a:pt x="371" y="316"/>
                    </a:lnTo>
                    <a:lnTo>
                      <a:pt x="371" y="316"/>
                    </a:lnTo>
                    <a:lnTo>
                      <a:pt x="369" y="311"/>
                    </a:lnTo>
                    <a:lnTo>
                      <a:pt x="371" y="306"/>
                    </a:lnTo>
                    <a:lnTo>
                      <a:pt x="373" y="303"/>
                    </a:lnTo>
                    <a:lnTo>
                      <a:pt x="376" y="300"/>
                    </a:lnTo>
                    <a:lnTo>
                      <a:pt x="376" y="300"/>
                    </a:lnTo>
                    <a:lnTo>
                      <a:pt x="382" y="298"/>
                    </a:lnTo>
                    <a:lnTo>
                      <a:pt x="382" y="298"/>
                    </a:lnTo>
                    <a:lnTo>
                      <a:pt x="387" y="300"/>
                    </a:lnTo>
                    <a:lnTo>
                      <a:pt x="392" y="304"/>
                    </a:lnTo>
                    <a:lnTo>
                      <a:pt x="392" y="304"/>
                    </a:lnTo>
                    <a:lnTo>
                      <a:pt x="394" y="309"/>
                    </a:lnTo>
                    <a:lnTo>
                      <a:pt x="394" y="313"/>
                    </a:lnTo>
                    <a:lnTo>
                      <a:pt x="391" y="318"/>
                    </a:lnTo>
                    <a:lnTo>
                      <a:pt x="387" y="321"/>
                    </a:lnTo>
                    <a:lnTo>
                      <a:pt x="387" y="321"/>
                    </a:lnTo>
                    <a:lnTo>
                      <a:pt x="382" y="322"/>
                    </a:lnTo>
                    <a:close/>
                    <a:moveTo>
                      <a:pt x="376" y="290"/>
                    </a:moveTo>
                    <a:lnTo>
                      <a:pt x="376" y="290"/>
                    </a:lnTo>
                    <a:lnTo>
                      <a:pt x="371" y="288"/>
                    </a:lnTo>
                    <a:lnTo>
                      <a:pt x="368" y="285"/>
                    </a:lnTo>
                    <a:lnTo>
                      <a:pt x="368" y="285"/>
                    </a:lnTo>
                    <a:lnTo>
                      <a:pt x="366" y="282"/>
                    </a:lnTo>
                    <a:lnTo>
                      <a:pt x="368" y="278"/>
                    </a:lnTo>
                    <a:lnTo>
                      <a:pt x="368" y="275"/>
                    </a:lnTo>
                    <a:lnTo>
                      <a:pt x="371" y="274"/>
                    </a:lnTo>
                    <a:lnTo>
                      <a:pt x="371" y="274"/>
                    </a:lnTo>
                    <a:lnTo>
                      <a:pt x="376" y="272"/>
                    </a:lnTo>
                    <a:lnTo>
                      <a:pt x="376" y="272"/>
                    </a:lnTo>
                    <a:lnTo>
                      <a:pt x="379" y="274"/>
                    </a:lnTo>
                    <a:lnTo>
                      <a:pt x="382" y="277"/>
                    </a:lnTo>
                    <a:lnTo>
                      <a:pt x="382" y="277"/>
                    </a:lnTo>
                    <a:lnTo>
                      <a:pt x="384" y="280"/>
                    </a:lnTo>
                    <a:lnTo>
                      <a:pt x="384" y="283"/>
                    </a:lnTo>
                    <a:lnTo>
                      <a:pt x="382" y="287"/>
                    </a:lnTo>
                    <a:lnTo>
                      <a:pt x="379" y="288"/>
                    </a:lnTo>
                    <a:lnTo>
                      <a:pt x="379" y="288"/>
                    </a:lnTo>
                    <a:lnTo>
                      <a:pt x="376" y="290"/>
                    </a:lnTo>
                    <a:close/>
                    <a:moveTo>
                      <a:pt x="381" y="249"/>
                    </a:moveTo>
                    <a:lnTo>
                      <a:pt x="381" y="249"/>
                    </a:lnTo>
                    <a:lnTo>
                      <a:pt x="377" y="249"/>
                    </a:lnTo>
                    <a:lnTo>
                      <a:pt x="374" y="247"/>
                    </a:lnTo>
                    <a:lnTo>
                      <a:pt x="374" y="247"/>
                    </a:lnTo>
                    <a:lnTo>
                      <a:pt x="371" y="244"/>
                    </a:lnTo>
                    <a:lnTo>
                      <a:pt x="369" y="241"/>
                    </a:lnTo>
                    <a:lnTo>
                      <a:pt x="369" y="236"/>
                    </a:lnTo>
                    <a:lnTo>
                      <a:pt x="371" y="231"/>
                    </a:lnTo>
                    <a:lnTo>
                      <a:pt x="371" y="231"/>
                    </a:lnTo>
                    <a:lnTo>
                      <a:pt x="374" y="228"/>
                    </a:lnTo>
                    <a:lnTo>
                      <a:pt x="381" y="226"/>
                    </a:lnTo>
                    <a:lnTo>
                      <a:pt x="381" y="226"/>
                    </a:lnTo>
                    <a:lnTo>
                      <a:pt x="384" y="226"/>
                    </a:lnTo>
                    <a:lnTo>
                      <a:pt x="387" y="228"/>
                    </a:lnTo>
                    <a:lnTo>
                      <a:pt x="387" y="228"/>
                    </a:lnTo>
                    <a:lnTo>
                      <a:pt x="391" y="231"/>
                    </a:lnTo>
                    <a:lnTo>
                      <a:pt x="392" y="236"/>
                    </a:lnTo>
                    <a:lnTo>
                      <a:pt x="392" y="239"/>
                    </a:lnTo>
                    <a:lnTo>
                      <a:pt x="391" y="244"/>
                    </a:lnTo>
                    <a:lnTo>
                      <a:pt x="391" y="244"/>
                    </a:lnTo>
                    <a:lnTo>
                      <a:pt x="386" y="249"/>
                    </a:lnTo>
                    <a:lnTo>
                      <a:pt x="381" y="249"/>
                    </a:lnTo>
                    <a:close/>
                    <a:moveTo>
                      <a:pt x="373" y="217"/>
                    </a:moveTo>
                    <a:lnTo>
                      <a:pt x="373" y="217"/>
                    </a:lnTo>
                    <a:lnTo>
                      <a:pt x="368" y="217"/>
                    </a:lnTo>
                    <a:lnTo>
                      <a:pt x="368" y="217"/>
                    </a:lnTo>
                    <a:lnTo>
                      <a:pt x="364" y="213"/>
                    </a:lnTo>
                    <a:lnTo>
                      <a:pt x="364" y="210"/>
                    </a:lnTo>
                    <a:lnTo>
                      <a:pt x="364" y="207"/>
                    </a:lnTo>
                    <a:lnTo>
                      <a:pt x="364" y="204"/>
                    </a:lnTo>
                    <a:lnTo>
                      <a:pt x="364" y="204"/>
                    </a:lnTo>
                    <a:lnTo>
                      <a:pt x="368" y="202"/>
                    </a:lnTo>
                    <a:lnTo>
                      <a:pt x="373" y="200"/>
                    </a:lnTo>
                    <a:lnTo>
                      <a:pt x="373" y="200"/>
                    </a:lnTo>
                    <a:lnTo>
                      <a:pt x="377" y="202"/>
                    </a:lnTo>
                    <a:lnTo>
                      <a:pt x="377" y="202"/>
                    </a:lnTo>
                    <a:lnTo>
                      <a:pt x="379" y="204"/>
                    </a:lnTo>
                    <a:lnTo>
                      <a:pt x="381" y="207"/>
                    </a:lnTo>
                    <a:lnTo>
                      <a:pt x="381" y="210"/>
                    </a:lnTo>
                    <a:lnTo>
                      <a:pt x="379" y="213"/>
                    </a:lnTo>
                    <a:lnTo>
                      <a:pt x="379" y="213"/>
                    </a:lnTo>
                    <a:lnTo>
                      <a:pt x="376" y="217"/>
                    </a:lnTo>
                    <a:lnTo>
                      <a:pt x="373" y="217"/>
                    </a:lnTo>
                    <a:close/>
                    <a:moveTo>
                      <a:pt x="376" y="190"/>
                    </a:moveTo>
                    <a:lnTo>
                      <a:pt x="376" y="190"/>
                    </a:lnTo>
                    <a:lnTo>
                      <a:pt x="371" y="189"/>
                    </a:lnTo>
                    <a:lnTo>
                      <a:pt x="371" y="189"/>
                    </a:lnTo>
                    <a:lnTo>
                      <a:pt x="368" y="187"/>
                    </a:lnTo>
                    <a:lnTo>
                      <a:pt x="368" y="184"/>
                    </a:lnTo>
                    <a:lnTo>
                      <a:pt x="368" y="181"/>
                    </a:lnTo>
                    <a:lnTo>
                      <a:pt x="368" y="177"/>
                    </a:lnTo>
                    <a:lnTo>
                      <a:pt x="368" y="177"/>
                    </a:lnTo>
                    <a:lnTo>
                      <a:pt x="371" y="174"/>
                    </a:lnTo>
                    <a:lnTo>
                      <a:pt x="376" y="174"/>
                    </a:lnTo>
                    <a:lnTo>
                      <a:pt x="376" y="174"/>
                    </a:lnTo>
                    <a:lnTo>
                      <a:pt x="381" y="176"/>
                    </a:lnTo>
                    <a:lnTo>
                      <a:pt x="381" y="176"/>
                    </a:lnTo>
                    <a:lnTo>
                      <a:pt x="382" y="177"/>
                    </a:lnTo>
                    <a:lnTo>
                      <a:pt x="384" y="181"/>
                    </a:lnTo>
                    <a:lnTo>
                      <a:pt x="384" y="184"/>
                    </a:lnTo>
                    <a:lnTo>
                      <a:pt x="382" y="187"/>
                    </a:lnTo>
                    <a:lnTo>
                      <a:pt x="382" y="187"/>
                    </a:lnTo>
                    <a:lnTo>
                      <a:pt x="379" y="190"/>
                    </a:lnTo>
                    <a:lnTo>
                      <a:pt x="376" y="190"/>
                    </a:lnTo>
                    <a:close/>
                    <a:moveTo>
                      <a:pt x="361" y="173"/>
                    </a:moveTo>
                    <a:lnTo>
                      <a:pt x="361" y="173"/>
                    </a:lnTo>
                    <a:lnTo>
                      <a:pt x="356" y="173"/>
                    </a:lnTo>
                    <a:lnTo>
                      <a:pt x="355" y="171"/>
                    </a:lnTo>
                    <a:lnTo>
                      <a:pt x="355" y="171"/>
                    </a:lnTo>
                    <a:lnTo>
                      <a:pt x="350" y="168"/>
                    </a:lnTo>
                    <a:lnTo>
                      <a:pt x="348" y="163"/>
                    </a:lnTo>
                    <a:lnTo>
                      <a:pt x="348" y="160"/>
                    </a:lnTo>
                    <a:lnTo>
                      <a:pt x="350" y="155"/>
                    </a:lnTo>
                    <a:lnTo>
                      <a:pt x="350" y="155"/>
                    </a:lnTo>
                    <a:lnTo>
                      <a:pt x="355" y="151"/>
                    </a:lnTo>
                    <a:lnTo>
                      <a:pt x="361" y="150"/>
                    </a:lnTo>
                    <a:lnTo>
                      <a:pt x="361" y="150"/>
                    </a:lnTo>
                    <a:lnTo>
                      <a:pt x="364" y="150"/>
                    </a:lnTo>
                    <a:lnTo>
                      <a:pt x="368" y="151"/>
                    </a:lnTo>
                    <a:lnTo>
                      <a:pt x="368" y="151"/>
                    </a:lnTo>
                    <a:lnTo>
                      <a:pt x="371" y="155"/>
                    </a:lnTo>
                    <a:lnTo>
                      <a:pt x="373" y="160"/>
                    </a:lnTo>
                    <a:lnTo>
                      <a:pt x="373" y="163"/>
                    </a:lnTo>
                    <a:lnTo>
                      <a:pt x="371" y="168"/>
                    </a:lnTo>
                    <a:lnTo>
                      <a:pt x="371" y="168"/>
                    </a:lnTo>
                    <a:lnTo>
                      <a:pt x="366" y="171"/>
                    </a:lnTo>
                    <a:lnTo>
                      <a:pt x="361" y="173"/>
                    </a:lnTo>
                    <a:close/>
                    <a:moveTo>
                      <a:pt x="342" y="147"/>
                    </a:moveTo>
                    <a:lnTo>
                      <a:pt x="342" y="147"/>
                    </a:lnTo>
                    <a:lnTo>
                      <a:pt x="337" y="145"/>
                    </a:lnTo>
                    <a:lnTo>
                      <a:pt x="337" y="145"/>
                    </a:lnTo>
                    <a:lnTo>
                      <a:pt x="334" y="143"/>
                    </a:lnTo>
                    <a:lnTo>
                      <a:pt x="332" y="140"/>
                    </a:lnTo>
                    <a:lnTo>
                      <a:pt x="332" y="137"/>
                    </a:lnTo>
                    <a:lnTo>
                      <a:pt x="334" y="133"/>
                    </a:lnTo>
                    <a:lnTo>
                      <a:pt x="334" y="133"/>
                    </a:lnTo>
                    <a:lnTo>
                      <a:pt x="337" y="130"/>
                    </a:lnTo>
                    <a:lnTo>
                      <a:pt x="342" y="130"/>
                    </a:lnTo>
                    <a:lnTo>
                      <a:pt x="342" y="130"/>
                    </a:lnTo>
                    <a:lnTo>
                      <a:pt x="345" y="132"/>
                    </a:lnTo>
                    <a:lnTo>
                      <a:pt x="345" y="132"/>
                    </a:lnTo>
                    <a:lnTo>
                      <a:pt x="348" y="133"/>
                    </a:lnTo>
                    <a:lnTo>
                      <a:pt x="350" y="137"/>
                    </a:lnTo>
                    <a:lnTo>
                      <a:pt x="350" y="140"/>
                    </a:lnTo>
                    <a:lnTo>
                      <a:pt x="348" y="143"/>
                    </a:lnTo>
                    <a:lnTo>
                      <a:pt x="348" y="143"/>
                    </a:lnTo>
                    <a:lnTo>
                      <a:pt x="345" y="147"/>
                    </a:lnTo>
                    <a:lnTo>
                      <a:pt x="342" y="147"/>
                    </a:lnTo>
                    <a:close/>
                    <a:moveTo>
                      <a:pt x="316" y="125"/>
                    </a:moveTo>
                    <a:lnTo>
                      <a:pt x="316" y="125"/>
                    </a:lnTo>
                    <a:lnTo>
                      <a:pt x="311" y="124"/>
                    </a:lnTo>
                    <a:lnTo>
                      <a:pt x="306" y="122"/>
                    </a:lnTo>
                    <a:lnTo>
                      <a:pt x="304" y="117"/>
                    </a:lnTo>
                    <a:lnTo>
                      <a:pt x="303" y="114"/>
                    </a:lnTo>
                    <a:lnTo>
                      <a:pt x="303" y="114"/>
                    </a:lnTo>
                    <a:lnTo>
                      <a:pt x="304" y="109"/>
                    </a:lnTo>
                    <a:lnTo>
                      <a:pt x="306" y="104"/>
                    </a:lnTo>
                    <a:lnTo>
                      <a:pt x="311" y="103"/>
                    </a:lnTo>
                    <a:lnTo>
                      <a:pt x="316" y="101"/>
                    </a:lnTo>
                    <a:lnTo>
                      <a:pt x="316" y="101"/>
                    </a:lnTo>
                    <a:lnTo>
                      <a:pt x="319" y="103"/>
                    </a:lnTo>
                    <a:lnTo>
                      <a:pt x="324" y="104"/>
                    </a:lnTo>
                    <a:lnTo>
                      <a:pt x="325" y="109"/>
                    </a:lnTo>
                    <a:lnTo>
                      <a:pt x="327" y="114"/>
                    </a:lnTo>
                    <a:lnTo>
                      <a:pt x="327" y="114"/>
                    </a:lnTo>
                    <a:lnTo>
                      <a:pt x="325" y="117"/>
                    </a:lnTo>
                    <a:lnTo>
                      <a:pt x="324" y="122"/>
                    </a:lnTo>
                    <a:lnTo>
                      <a:pt x="319" y="124"/>
                    </a:lnTo>
                    <a:lnTo>
                      <a:pt x="316" y="125"/>
                    </a:lnTo>
                    <a:close/>
                    <a:moveTo>
                      <a:pt x="293" y="103"/>
                    </a:moveTo>
                    <a:lnTo>
                      <a:pt x="293" y="103"/>
                    </a:lnTo>
                    <a:lnTo>
                      <a:pt x="288" y="101"/>
                    </a:lnTo>
                    <a:lnTo>
                      <a:pt x="286" y="99"/>
                    </a:lnTo>
                    <a:lnTo>
                      <a:pt x="285" y="96"/>
                    </a:lnTo>
                    <a:lnTo>
                      <a:pt x="283" y="93"/>
                    </a:lnTo>
                    <a:lnTo>
                      <a:pt x="283" y="93"/>
                    </a:lnTo>
                    <a:lnTo>
                      <a:pt x="285" y="90"/>
                    </a:lnTo>
                    <a:lnTo>
                      <a:pt x="286" y="88"/>
                    </a:lnTo>
                    <a:lnTo>
                      <a:pt x="288" y="86"/>
                    </a:lnTo>
                    <a:lnTo>
                      <a:pt x="293" y="85"/>
                    </a:lnTo>
                    <a:lnTo>
                      <a:pt x="293" y="85"/>
                    </a:lnTo>
                    <a:lnTo>
                      <a:pt x="296" y="86"/>
                    </a:lnTo>
                    <a:lnTo>
                      <a:pt x="298" y="88"/>
                    </a:lnTo>
                    <a:lnTo>
                      <a:pt x="299" y="90"/>
                    </a:lnTo>
                    <a:lnTo>
                      <a:pt x="301" y="93"/>
                    </a:lnTo>
                    <a:lnTo>
                      <a:pt x="301" y="93"/>
                    </a:lnTo>
                    <a:lnTo>
                      <a:pt x="299" y="96"/>
                    </a:lnTo>
                    <a:lnTo>
                      <a:pt x="298" y="99"/>
                    </a:lnTo>
                    <a:lnTo>
                      <a:pt x="296" y="101"/>
                    </a:lnTo>
                    <a:lnTo>
                      <a:pt x="293" y="103"/>
                    </a:lnTo>
                    <a:close/>
                    <a:moveTo>
                      <a:pt x="280" y="78"/>
                    </a:moveTo>
                    <a:lnTo>
                      <a:pt x="280" y="78"/>
                    </a:lnTo>
                    <a:lnTo>
                      <a:pt x="276" y="78"/>
                    </a:lnTo>
                    <a:lnTo>
                      <a:pt x="275" y="76"/>
                    </a:lnTo>
                    <a:lnTo>
                      <a:pt x="272" y="73"/>
                    </a:lnTo>
                    <a:lnTo>
                      <a:pt x="272" y="70"/>
                    </a:lnTo>
                    <a:lnTo>
                      <a:pt x="272" y="70"/>
                    </a:lnTo>
                    <a:lnTo>
                      <a:pt x="272" y="67"/>
                    </a:lnTo>
                    <a:lnTo>
                      <a:pt x="275" y="63"/>
                    </a:lnTo>
                    <a:lnTo>
                      <a:pt x="276" y="62"/>
                    </a:lnTo>
                    <a:lnTo>
                      <a:pt x="280" y="62"/>
                    </a:lnTo>
                    <a:lnTo>
                      <a:pt x="280" y="62"/>
                    </a:lnTo>
                    <a:lnTo>
                      <a:pt x="283" y="62"/>
                    </a:lnTo>
                    <a:lnTo>
                      <a:pt x="286" y="63"/>
                    </a:lnTo>
                    <a:lnTo>
                      <a:pt x="288" y="67"/>
                    </a:lnTo>
                    <a:lnTo>
                      <a:pt x="290" y="70"/>
                    </a:lnTo>
                    <a:lnTo>
                      <a:pt x="290" y="70"/>
                    </a:lnTo>
                    <a:lnTo>
                      <a:pt x="288" y="73"/>
                    </a:lnTo>
                    <a:lnTo>
                      <a:pt x="286" y="76"/>
                    </a:lnTo>
                    <a:lnTo>
                      <a:pt x="283" y="78"/>
                    </a:lnTo>
                    <a:lnTo>
                      <a:pt x="280" y="78"/>
                    </a:lnTo>
                    <a:close/>
                    <a:moveTo>
                      <a:pt x="255" y="72"/>
                    </a:moveTo>
                    <a:lnTo>
                      <a:pt x="255" y="72"/>
                    </a:lnTo>
                    <a:lnTo>
                      <a:pt x="252" y="72"/>
                    </a:lnTo>
                    <a:lnTo>
                      <a:pt x="247" y="68"/>
                    </a:lnTo>
                    <a:lnTo>
                      <a:pt x="246" y="65"/>
                    </a:lnTo>
                    <a:lnTo>
                      <a:pt x="244" y="60"/>
                    </a:lnTo>
                    <a:lnTo>
                      <a:pt x="244" y="60"/>
                    </a:lnTo>
                    <a:lnTo>
                      <a:pt x="246" y="55"/>
                    </a:lnTo>
                    <a:lnTo>
                      <a:pt x="247" y="52"/>
                    </a:lnTo>
                    <a:lnTo>
                      <a:pt x="252" y="49"/>
                    </a:lnTo>
                    <a:lnTo>
                      <a:pt x="255" y="49"/>
                    </a:lnTo>
                    <a:lnTo>
                      <a:pt x="255" y="49"/>
                    </a:lnTo>
                    <a:lnTo>
                      <a:pt x="260" y="49"/>
                    </a:lnTo>
                    <a:lnTo>
                      <a:pt x="265" y="52"/>
                    </a:lnTo>
                    <a:lnTo>
                      <a:pt x="267" y="55"/>
                    </a:lnTo>
                    <a:lnTo>
                      <a:pt x="268" y="60"/>
                    </a:lnTo>
                    <a:lnTo>
                      <a:pt x="268" y="60"/>
                    </a:lnTo>
                    <a:lnTo>
                      <a:pt x="267" y="65"/>
                    </a:lnTo>
                    <a:lnTo>
                      <a:pt x="265" y="68"/>
                    </a:lnTo>
                    <a:lnTo>
                      <a:pt x="260" y="72"/>
                    </a:lnTo>
                    <a:lnTo>
                      <a:pt x="255" y="72"/>
                    </a:lnTo>
                    <a:close/>
                    <a:moveTo>
                      <a:pt x="37" y="60"/>
                    </a:moveTo>
                    <a:lnTo>
                      <a:pt x="37" y="60"/>
                    </a:lnTo>
                    <a:lnTo>
                      <a:pt x="34" y="60"/>
                    </a:lnTo>
                    <a:lnTo>
                      <a:pt x="32" y="59"/>
                    </a:lnTo>
                    <a:lnTo>
                      <a:pt x="29" y="55"/>
                    </a:lnTo>
                    <a:lnTo>
                      <a:pt x="29" y="52"/>
                    </a:lnTo>
                    <a:lnTo>
                      <a:pt x="29" y="52"/>
                    </a:lnTo>
                    <a:lnTo>
                      <a:pt x="29" y="49"/>
                    </a:lnTo>
                    <a:lnTo>
                      <a:pt x="32" y="46"/>
                    </a:lnTo>
                    <a:lnTo>
                      <a:pt x="34" y="44"/>
                    </a:lnTo>
                    <a:lnTo>
                      <a:pt x="37" y="44"/>
                    </a:lnTo>
                    <a:lnTo>
                      <a:pt x="37" y="44"/>
                    </a:lnTo>
                    <a:lnTo>
                      <a:pt x="40" y="44"/>
                    </a:lnTo>
                    <a:lnTo>
                      <a:pt x="44" y="46"/>
                    </a:lnTo>
                    <a:lnTo>
                      <a:pt x="45" y="49"/>
                    </a:lnTo>
                    <a:lnTo>
                      <a:pt x="45" y="52"/>
                    </a:lnTo>
                    <a:lnTo>
                      <a:pt x="45" y="52"/>
                    </a:lnTo>
                    <a:lnTo>
                      <a:pt x="45" y="55"/>
                    </a:lnTo>
                    <a:lnTo>
                      <a:pt x="44" y="59"/>
                    </a:lnTo>
                    <a:lnTo>
                      <a:pt x="40" y="60"/>
                    </a:lnTo>
                    <a:lnTo>
                      <a:pt x="37" y="60"/>
                    </a:lnTo>
                    <a:close/>
                    <a:moveTo>
                      <a:pt x="228" y="60"/>
                    </a:moveTo>
                    <a:lnTo>
                      <a:pt x="228" y="60"/>
                    </a:lnTo>
                    <a:lnTo>
                      <a:pt x="224" y="60"/>
                    </a:lnTo>
                    <a:lnTo>
                      <a:pt x="221" y="59"/>
                    </a:lnTo>
                    <a:lnTo>
                      <a:pt x="219" y="55"/>
                    </a:lnTo>
                    <a:lnTo>
                      <a:pt x="219" y="52"/>
                    </a:lnTo>
                    <a:lnTo>
                      <a:pt x="219" y="52"/>
                    </a:lnTo>
                    <a:lnTo>
                      <a:pt x="219" y="49"/>
                    </a:lnTo>
                    <a:lnTo>
                      <a:pt x="221" y="46"/>
                    </a:lnTo>
                    <a:lnTo>
                      <a:pt x="224" y="44"/>
                    </a:lnTo>
                    <a:lnTo>
                      <a:pt x="228" y="44"/>
                    </a:lnTo>
                    <a:lnTo>
                      <a:pt x="228" y="44"/>
                    </a:lnTo>
                    <a:lnTo>
                      <a:pt x="231" y="44"/>
                    </a:lnTo>
                    <a:lnTo>
                      <a:pt x="233" y="46"/>
                    </a:lnTo>
                    <a:lnTo>
                      <a:pt x="236" y="49"/>
                    </a:lnTo>
                    <a:lnTo>
                      <a:pt x="236" y="52"/>
                    </a:lnTo>
                    <a:lnTo>
                      <a:pt x="236" y="52"/>
                    </a:lnTo>
                    <a:lnTo>
                      <a:pt x="236" y="55"/>
                    </a:lnTo>
                    <a:lnTo>
                      <a:pt x="233" y="59"/>
                    </a:lnTo>
                    <a:lnTo>
                      <a:pt x="231" y="60"/>
                    </a:lnTo>
                    <a:lnTo>
                      <a:pt x="228" y="60"/>
                    </a:lnTo>
                    <a:close/>
                    <a:moveTo>
                      <a:pt x="174" y="49"/>
                    </a:moveTo>
                    <a:lnTo>
                      <a:pt x="174" y="49"/>
                    </a:lnTo>
                    <a:lnTo>
                      <a:pt x="171" y="47"/>
                    </a:lnTo>
                    <a:lnTo>
                      <a:pt x="167" y="44"/>
                    </a:lnTo>
                    <a:lnTo>
                      <a:pt x="167" y="44"/>
                    </a:lnTo>
                    <a:lnTo>
                      <a:pt x="166" y="41"/>
                    </a:lnTo>
                    <a:lnTo>
                      <a:pt x="166" y="37"/>
                    </a:lnTo>
                    <a:lnTo>
                      <a:pt x="167" y="34"/>
                    </a:lnTo>
                    <a:lnTo>
                      <a:pt x="171" y="33"/>
                    </a:lnTo>
                    <a:lnTo>
                      <a:pt x="171" y="33"/>
                    </a:lnTo>
                    <a:lnTo>
                      <a:pt x="174" y="31"/>
                    </a:lnTo>
                    <a:lnTo>
                      <a:pt x="174" y="31"/>
                    </a:lnTo>
                    <a:lnTo>
                      <a:pt x="179" y="33"/>
                    </a:lnTo>
                    <a:lnTo>
                      <a:pt x="182" y="36"/>
                    </a:lnTo>
                    <a:lnTo>
                      <a:pt x="182" y="36"/>
                    </a:lnTo>
                    <a:lnTo>
                      <a:pt x="182" y="39"/>
                    </a:lnTo>
                    <a:lnTo>
                      <a:pt x="182" y="42"/>
                    </a:lnTo>
                    <a:lnTo>
                      <a:pt x="180" y="46"/>
                    </a:lnTo>
                    <a:lnTo>
                      <a:pt x="179" y="47"/>
                    </a:lnTo>
                    <a:lnTo>
                      <a:pt x="179" y="47"/>
                    </a:lnTo>
                    <a:lnTo>
                      <a:pt x="174" y="49"/>
                    </a:lnTo>
                    <a:close/>
                    <a:moveTo>
                      <a:pt x="97" y="44"/>
                    </a:moveTo>
                    <a:lnTo>
                      <a:pt x="97" y="44"/>
                    </a:lnTo>
                    <a:lnTo>
                      <a:pt x="94" y="42"/>
                    </a:lnTo>
                    <a:lnTo>
                      <a:pt x="91" y="39"/>
                    </a:lnTo>
                    <a:lnTo>
                      <a:pt x="91" y="39"/>
                    </a:lnTo>
                    <a:lnTo>
                      <a:pt x="89" y="36"/>
                    </a:lnTo>
                    <a:lnTo>
                      <a:pt x="89" y="33"/>
                    </a:lnTo>
                    <a:lnTo>
                      <a:pt x="91" y="29"/>
                    </a:lnTo>
                    <a:lnTo>
                      <a:pt x="94" y="28"/>
                    </a:lnTo>
                    <a:lnTo>
                      <a:pt x="94" y="28"/>
                    </a:lnTo>
                    <a:lnTo>
                      <a:pt x="97" y="26"/>
                    </a:lnTo>
                    <a:lnTo>
                      <a:pt x="97" y="26"/>
                    </a:lnTo>
                    <a:lnTo>
                      <a:pt x="102" y="28"/>
                    </a:lnTo>
                    <a:lnTo>
                      <a:pt x="105" y="31"/>
                    </a:lnTo>
                    <a:lnTo>
                      <a:pt x="105" y="31"/>
                    </a:lnTo>
                    <a:lnTo>
                      <a:pt x="105" y="34"/>
                    </a:lnTo>
                    <a:lnTo>
                      <a:pt x="105" y="37"/>
                    </a:lnTo>
                    <a:lnTo>
                      <a:pt x="104" y="41"/>
                    </a:lnTo>
                    <a:lnTo>
                      <a:pt x="102" y="42"/>
                    </a:lnTo>
                    <a:lnTo>
                      <a:pt x="102" y="42"/>
                    </a:lnTo>
                    <a:lnTo>
                      <a:pt x="97" y="44"/>
                    </a:lnTo>
                    <a:close/>
                    <a:moveTo>
                      <a:pt x="153" y="34"/>
                    </a:moveTo>
                    <a:lnTo>
                      <a:pt x="153" y="34"/>
                    </a:lnTo>
                    <a:lnTo>
                      <a:pt x="148" y="33"/>
                    </a:lnTo>
                    <a:lnTo>
                      <a:pt x="145" y="29"/>
                    </a:lnTo>
                    <a:lnTo>
                      <a:pt x="145" y="29"/>
                    </a:lnTo>
                    <a:lnTo>
                      <a:pt x="145" y="26"/>
                    </a:lnTo>
                    <a:lnTo>
                      <a:pt x="145" y="23"/>
                    </a:lnTo>
                    <a:lnTo>
                      <a:pt x="146" y="19"/>
                    </a:lnTo>
                    <a:lnTo>
                      <a:pt x="148" y="18"/>
                    </a:lnTo>
                    <a:lnTo>
                      <a:pt x="148" y="18"/>
                    </a:lnTo>
                    <a:lnTo>
                      <a:pt x="153" y="16"/>
                    </a:lnTo>
                    <a:lnTo>
                      <a:pt x="153" y="16"/>
                    </a:lnTo>
                    <a:lnTo>
                      <a:pt x="158" y="18"/>
                    </a:lnTo>
                    <a:lnTo>
                      <a:pt x="159" y="21"/>
                    </a:lnTo>
                    <a:lnTo>
                      <a:pt x="159" y="21"/>
                    </a:lnTo>
                    <a:lnTo>
                      <a:pt x="161" y="24"/>
                    </a:lnTo>
                    <a:lnTo>
                      <a:pt x="161" y="28"/>
                    </a:lnTo>
                    <a:lnTo>
                      <a:pt x="159" y="31"/>
                    </a:lnTo>
                    <a:lnTo>
                      <a:pt x="156" y="33"/>
                    </a:lnTo>
                    <a:lnTo>
                      <a:pt x="156" y="33"/>
                    </a:lnTo>
                    <a:lnTo>
                      <a:pt x="153" y="34"/>
                    </a:lnTo>
                    <a:close/>
                    <a:moveTo>
                      <a:pt x="127" y="41"/>
                    </a:moveTo>
                    <a:lnTo>
                      <a:pt x="127" y="41"/>
                    </a:lnTo>
                    <a:lnTo>
                      <a:pt x="120" y="39"/>
                    </a:lnTo>
                    <a:lnTo>
                      <a:pt x="117" y="34"/>
                    </a:lnTo>
                    <a:lnTo>
                      <a:pt x="117" y="34"/>
                    </a:lnTo>
                    <a:lnTo>
                      <a:pt x="115" y="29"/>
                    </a:lnTo>
                    <a:lnTo>
                      <a:pt x="115" y="24"/>
                    </a:lnTo>
                    <a:lnTo>
                      <a:pt x="117" y="21"/>
                    </a:lnTo>
                    <a:lnTo>
                      <a:pt x="122" y="18"/>
                    </a:lnTo>
                    <a:lnTo>
                      <a:pt x="122" y="18"/>
                    </a:lnTo>
                    <a:lnTo>
                      <a:pt x="127" y="16"/>
                    </a:lnTo>
                    <a:lnTo>
                      <a:pt x="127" y="16"/>
                    </a:lnTo>
                    <a:lnTo>
                      <a:pt x="133" y="18"/>
                    </a:lnTo>
                    <a:lnTo>
                      <a:pt x="136" y="23"/>
                    </a:lnTo>
                    <a:lnTo>
                      <a:pt x="136" y="23"/>
                    </a:lnTo>
                    <a:lnTo>
                      <a:pt x="138" y="28"/>
                    </a:lnTo>
                    <a:lnTo>
                      <a:pt x="138" y="31"/>
                    </a:lnTo>
                    <a:lnTo>
                      <a:pt x="136" y="36"/>
                    </a:lnTo>
                    <a:lnTo>
                      <a:pt x="133" y="39"/>
                    </a:lnTo>
                    <a:lnTo>
                      <a:pt x="133" y="39"/>
                    </a:lnTo>
                    <a:lnTo>
                      <a:pt x="127" y="41"/>
                    </a:lnTo>
                    <a:close/>
                    <a:moveTo>
                      <a:pt x="138" y="0"/>
                    </a:moveTo>
                    <a:lnTo>
                      <a:pt x="138" y="0"/>
                    </a:lnTo>
                    <a:lnTo>
                      <a:pt x="120" y="2"/>
                    </a:lnTo>
                    <a:lnTo>
                      <a:pt x="104" y="3"/>
                    </a:lnTo>
                    <a:lnTo>
                      <a:pt x="86" y="5"/>
                    </a:lnTo>
                    <a:lnTo>
                      <a:pt x="68" y="10"/>
                    </a:lnTo>
                    <a:lnTo>
                      <a:pt x="50" y="15"/>
                    </a:lnTo>
                    <a:lnTo>
                      <a:pt x="34" y="19"/>
                    </a:lnTo>
                    <a:lnTo>
                      <a:pt x="16" y="28"/>
                    </a:lnTo>
                    <a:lnTo>
                      <a:pt x="0" y="36"/>
                    </a:lnTo>
                    <a:lnTo>
                      <a:pt x="6" y="49"/>
                    </a:lnTo>
                    <a:lnTo>
                      <a:pt x="6" y="49"/>
                    </a:lnTo>
                    <a:lnTo>
                      <a:pt x="9" y="49"/>
                    </a:lnTo>
                    <a:lnTo>
                      <a:pt x="9" y="49"/>
                    </a:lnTo>
                    <a:lnTo>
                      <a:pt x="13" y="49"/>
                    </a:lnTo>
                    <a:lnTo>
                      <a:pt x="18" y="52"/>
                    </a:lnTo>
                    <a:lnTo>
                      <a:pt x="19" y="55"/>
                    </a:lnTo>
                    <a:lnTo>
                      <a:pt x="21" y="60"/>
                    </a:lnTo>
                    <a:lnTo>
                      <a:pt x="21" y="60"/>
                    </a:lnTo>
                    <a:lnTo>
                      <a:pt x="19" y="65"/>
                    </a:lnTo>
                    <a:lnTo>
                      <a:pt x="18" y="68"/>
                    </a:lnTo>
                    <a:lnTo>
                      <a:pt x="29" y="88"/>
                    </a:lnTo>
                    <a:lnTo>
                      <a:pt x="29" y="88"/>
                    </a:lnTo>
                    <a:lnTo>
                      <a:pt x="53" y="78"/>
                    </a:lnTo>
                    <a:lnTo>
                      <a:pt x="79" y="70"/>
                    </a:lnTo>
                    <a:lnTo>
                      <a:pt x="105" y="65"/>
                    </a:lnTo>
                    <a:lnTo>
                      <a:pt x="132" y="63"/>
                    </a:lnTo>
                    <a:lnTo>
                      <a:pt x="132" y="63"/>
                    </a:lnTo>
                    <a:lnTo>
                      <a:pt x="146" y="63"/>
                    </a:lnTo>
                    <a:lnTo>
                      <a:pt x="161" y="65"/>
                    </a:lnTo>
                    <a:lnTo>
                      <a:pt x="176" y="68"/>
                    </a:lnTo>
                    <a:lnTo>
                      <a:pt x="190" y="72"/>
                    </a:lnTo>
                    <a:lnTo>
                      <a:pt x="205" y="76"/>
                    </a:lnTo>
                    <a:lnTo>
                      <a:pt x="219" y="81"/>
                    </a:lnTo>
                    <a:lnTo>
                      <a:pt x="233" y="88"/>
                    </a:lnTo>
                    <a:lnTo>
                      <a:pt x="246" y="94"/>
                    </a:lnTo>
                    <a:lnTo>
                      <a:pt x="259" y="103"/>
                    </a:lnTo>
                    <a:lnTo>
                      <a:pt x="270" y="111"/>
                    </a:lnTo>
                    <a:lnTo>
                      <a:pt x="283" y="120"/>
                    </a:lnTo>
                    <a:lnTo>
                      <a:pt x="293" y="132"/>
                    </a:lnTo>
                    <a:lnTo>
                      <a:pt x="304" y="143"/>
                    </a:lnTo>
                    <a:lnTo>
                      <a:pt x="314" y="155"/>
                    </a:lnTo>
                    <a:lnTo>
                      <a:pt x="322" y="168"/>
                    </a:lnTo>
                    <a:lnTo>
                      <a:pt x="330" y="182"/>
                    </a:lnTo>
                    <a:lnTo>
                      <a:pt x="330" y="182"/>
                    </a:lnTo>
                    <a:lnTo>
                      <a:pt x="340" y="202"/>
                    </a:lnTo>
                    <a:lnTo>
                      <a:pt x="348" y="223"/>
                    </a:lnTo>
                    <a:lnTo>
                      <a:pt x="353" y="246"/>
                    </a:lnTo>
                    <a:lnTo>
                      <a:pt x="356" y="267"/>
                    </a:lnTo>
                    <a:lnTo>
                      <a:pt x="358" y="288"/>
                    </a:lnTo>
                    <a:lnTo>
                      <a:pt x="356" y="309"/>
                    </a:lnTo>
                    <a:lnTo>
                      <a:pt x="353" y="331"/>
                    </a:lnTo>
                    <a:lnTo>
                      <a:pt x="348" y="352"/>
                    </a:lnTo>
                    <a:lnTo>
                      <a:pt x="342" y="373"/>
                    </a:lnTo>
                    <a:lnTo>
                      <a:pt x="334" y="392"/>
                    </a:lnTo>
                    <a:lnTo>
                      <a:pt x="322" y="410"/>
                    </a:lnTo>
                    <a:lnTo>
                      <a:pt x="311" y="428"/>
                    </a:lnTo>
                    <a:lnTo>
                      <a:pt x="296" y="445"/>
                    </a:lnTo>
                    <a:lnTo>
                      <a:pt x="280" y="459"/>
                    </a:lnTo>
                    <a:lnTo>
                      <a:pt x="262" y="474"/>
                    </a:lnTo>
                    <a:lnTo>
                      <a:pt x="244" y="485"/>
                    </a:lnTo>
                    <a:lnTo>
                      <a:pt x="273" y="542"/>
                    </a:lnTo>
                    <a:lnTo>
                      <a:pt x="273" y="542"/>
                    </a:lnTo>
                    <a:lnTo>
                      <a:pt x="299" y="526"/>
                    </a:lnTo>
                    <a:lnTo>
                      <a:pt x="322" y="508"/>
                    </a:lnTo>
                    <a:lnTo>
                      <a:pt x="342" y="489"/>
                    </a:lnTo>
                    <a:lnTo>
                      <a:pt x="361" y="467"/>
                    </a:lnTo>
                    <a:lnTo>
                      <a:pt x="377" y="445"/>
                    </a:lnTo>
                    <a:lnTo>
                      <a:pt x="391" y="420"/>
                    </a:lnTo>
                    <a:lnTo>
                      <a:pt x="402" y="394"/>
                    </a:lnTo>
                    <a:lnTo>
                      <a:pt x="412" y="368"/>
                    </a:lnTo>
                    <a:lnTo>
                      <a:pt x="418" y="342"/>
                    </a:lnTo>
                    <a:lnTo>
                      <a:pt x="421" y="314"/>
                    </a:lnTo>
                    <a:lnTo>
                      <a:pt x="423" y="287"/>
                    </a:lnTo>
                    <a:lnTo>
                      <a:pt x="421" y="257"/>
                    </a:lnTo>
                    <a:lnTo>
                      <a:pt x="417" y="230"/>
                    </a:lnTo>
                    <a:lnTo>
                      <a:pt x="410" y="202"/>
                    </a:lnTo>
                    <a:lnTo>
                      <a:pt x="400" y="174"/>
                    </a:lnTo>
                    <a:lnTo>
                      <a:pt x="387" y="148"/>
                    </a:lnTo>
                    <a:lnTo>
                      <a:pt x="387" y="148"/>
                    </a:lnTo>
                    <a:lnTo>
                      <a:pt x="371" y="120"/>
                    </a:lnTo>
                    <a:lnTo>
                      <a:pt x="351" y="94"/>
                    </a:lnTo>
                    <a:lnTo>
                      <a:pt x="329" y="73"/>
                    </a:lnTo>
                    <a:lnTo>
                      <a:pt x="306" y="52"/>
                    </a:lnTo>
                    <a:lnTo>
                      <a:pt x="306" y="52"/>
                    </a:lnTo>
                    <a:lnTo>
                      <a:pt x="286" y="41"/>
                    </a:lnTo>
                    <a:lnTo>
                      <a:pt x="267" y="31"/>
                    </a:lnTo>
                    <a:lnTo>
                      <a:pt x="247" y="21"/>
                    </a:lnTo>
                    <a:lnTo>
                      <a:pt x="226" y="15"/>
                    </a:lnTo>
                    <a:lnTo>
                      <a:pt x="205" y="8"/>
                    </a:lnTo>
                    <a:lnTo>
                      <a:pt x="182" y="3"/>
                    </a:lnTo>
                    <a:lnTo>
                      <a:pt x="161" y="2"/>
                    </a:lnTo>
                    <a:lnTo>
                      <a:pt x="138" y="0"/>
                    </a:lnTo>
                    <a:close/>
                  </a:path>
                </a:pathLst>
              </a:custGeom>
              <a:solidFill>
                <a:srgbClr val="D7BA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3612"/>
              <p:cNvSpPr>
                <a:spLocks/>
              </p:cNvSpPr>
              <p:nvPr/>
            </p:nvSpPr>
            <p:spPr bwMode="auto">
              <a:xfrm>
                <a:off x="4784724" y="3910012"/>
                <a:ext cx="19050" cy="20638"/>
              </a:xfrm>
              <a:custGeom>
                <a:avLst/>
                <a:gdLst/>
                <a:ahLst/>
                <a:cxnLst>
                  <a:cxn ang="0">
                    <a:pos x="12" y="24"/>
                  </a:cxn>
                  <a:cxn ang="0">
                    <a:pos x="12" y="24"/>
                  </a:cxn>
                  <a:cxn ang="0">
                    <a:pos x="10" y="24"/>
                  </a:cxn>
                  <a:cxn ang="0">
                    <a:pos x="10" y="24"/>
                  </a:cxn>
                  <a:cxn ang="0">
                    <a:pos x="5" y="23"/>
                  </a:cxn>
                  <a:cxn ang="0">
                    <a:pos x="2" y="19"/>
                  </a:cxn>
                  <a:cxn ang="0">
                    <a:pos x="0" y="14"/>
                  </a:cxn>
                  <a:cxn ang="0">
                    <a:pos x="0" y="11"/>
                  </a:cxn>
                  <a:cxn ang="0">
                    <a:pos x="0" y="11"/>
                  </a:cxn>
                  <a:cxn ang="0">
                    <a:pos x="0" y="6"/>
                  </a:cxn>
                  <a:cxn ang="0">
                    <a:pos x="3" y="3"/>
                  </a:cxn>
                  <a:cxn ang="0">
                    <a:pos x="7" y="0"/>
                  </a:cxn>
                  <a:cxn ang="0">
                    <a:pos x="12" y="0"/>
                  </a:cxn>
                  <a:cxn ang="0">
                    <a:pos x="12" y="0"/>
                  </a:cxn>
                  <a:cxn ang="0">
                    <a:pos x="13" y="0"/>
                  </a:cxn>
                  <a:cxn ang="0">
                    <a:pos x="13" y="0"/>
                  </a:cxn>
                  <a:cxn ang="0">
                    <a:pos x="17" y="1"/>
                  </a:cxn>
                  <a:cxn ang="0">
                    <a:pos x="20" y="5"/>
                  </a:cxn>
                  <a:cxn ang="0">
                    <a:pos x="23" y="8"/>
                  </a:cxn>
                  <a:cxn ang="0">
                    <a:pos x="23" y="13"/>
                  </a:cxn>
                  <a:cxn ang="0">
                    <a:pos x="23" y="13"/>
                  </a:cxn>
                  <a:cxn ang="0">
                    <a:pos x="21" y="18"/>
                  </a:cxn>
                  <a:cxn ang="0">
                    <a:pos x="20" y="21"/>
                  </a:cxn>
                  <a:cxn ang="0">
                    <a:pos x="17" y="23"/>
                  </a:cxn>
                  <a:cxn ang="0">
                    <a:pos x="12" y="24"/>
                  </a:cxn>
                </a:cxnLst>
                <a:rect l="0" t="0" r="r" b="b"/>
                <a:pathLst>
                  <a:path w="23" h="24">
                    <a:moveTo>
                      <a:pt x="12" y="24"/>
                    </a:moveTo>
                    <a:lnTo>
                      <a:pt x="12" y="24"/>
                    </a:lnTo>
                    <a:lnTo>
                      <a:pt x="10" y="24"/>
                    </a:lnTo>
                    <a:lnTo>
                      <a:pt x="10" y="24"/>
                    </a:lnTo>
                    <a:lnTo>
                      <a:pt x="5" y="23"/>
                    </a:lnTo>
                    <a:lnTo>
                      <a:pt x="2" y="19"/>
                    </a:lnTo>
                    <a:lnTo>
                      <a:pt x="0" y="14"/>
                    </a:lnTo>
                    <a:lnTo>
                      <a:pt x="0" y="11"/>
                    </a:lnTo>
                    <a:lnTo>
                      <a:pt x="0" y="11"/>
                    </a:lnTo>
                    <a:lnTo>
                      <a:pt x="0" y="6"/>
                    </a:lnTo>
                    <a:lnTo>
                      <a:pt x="3" y="3"/>
                    </a:lnTo>
                    <a:lnTo>
                      <a:pt x="7" y="0"/>
                    </a:lnTo>
                    <a:lnTo>
                      <a:pt x="12" y="0"/>
                    </a:lnTo>
                    <a:lnTo>
                      <a:pt x="12" y="0"/>
                    </a:lnTo>
                    <a:lnTo>
                      <a:pt x="13" y="0"/>
                    </a:lnTo>
                    <a:lnTo>
                      <a:pt x="13" y="0"/>
                    </a:lnTo>
                    <a:lnTo>
                      <a:pt x="17" y="1"/>
                    </a:lnTo>
                    <a:lnTo>
                      <a:pt x="20" y="5"/>
                    </a:lnTo>
                    <a:lnTo>
                      <a:pt x="23" y="8"/>
                    </a:lnTo>
                    <a:lnTo>
                      <a:pt x="23" y="13"/>
                    </a:lnTo>
                    <a:lnTo>
                      <a:pt x="23" y="13"/>
                    </a:lnTo>
                    <a:lnTo>
                      <a:pt x="21" y="18"/>
                    </a:lnTo>
                    <a:lnTo>
                      <a:pt x="20" y="21"/>
                    </a:lnTo>
                    <a:lnTo>
                      <a:pt x="17" y="23"/>
                    </a:lnTo>
                    <a:lnTo>
                      <a:pt x="12"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3613"/>
              <p:cNvSpPr>
                <a:spLocks/>
              </p:cNvSpPr>
              <p:nvPr/>
            </p:nvSpPr>
            <p:spPr bwMode="auto">
              <a:xfrm>
                <a:off x="4803774" y="3895725"/>
                <a:ext cx="12700" cy="14288"/>
              </a:xfrm>
              <a:custGeom>
                <a:avLst/>
                <a:gdLst/>
                <a:ahLst/>
                <a:cxnLst>
                  <a:cxn ang="0">
                    <a:pos x="8" y="18"/>
                  </a:cxn>
                  <a:cxn ang="0">
                    <a:pos x="8" y="18"/>
                  </a:cxn>
                  <a:cxn ang="0">
                    <a:pos x="8" y="18"/>
                  </a:cxn>
                  <a:cxn ang="0">
                    <a:pos x="8" y="18"/>
                  </a:cxn>
                  <a:cxn ang="0">
                    <a:pos x="5" y="16"/>
                  </a:cxn>
                  <a:cxn ang="0">
                    <a:pos x="1" y="15"/>
                  </a:cxn>
                  <a:cxn ang="0">
                    <a:pos x="0" y="11"/>
                  </a:cxn>
                  <a:cxn ang="0">
                    <a:pos x="0" y="8"/>
                  </a:cxn>
                  <a:cxn ang="0">
                    <a:pos x="0" y="8"/>
                  </a:cxn>
                  <a:cxn ang="0">
                    <a:pos x="1" y="5"/>
                  </a:cxn>
                  <a:cxn ang="0">
                    <a:pos x="3" y="1"/>
                  </a:cxn>
                  <a:cxn ang="0">
                    <a:pos x="5" y="0"/>
                  </a:cxn>
                  <a:cxn ang="0">
                    <a:pos x="8" y="0"/>
                  </a:cxn>
                  <a:cxn ang="0">
                    <a:pos x="8" y="0"/>
                  </a:cxn>
                  <a:cxn ang="0">
                    <a:pos x="9" y="0"/>
                  </a:cxn>
                  <a:cxn ang="0">
                    <a:pos x="9" y="0"/>
                  </a:cxn>
                  <a:cxn ang="0">
                    <a:pos x="13" y="1"/>
                  </a:cxn>
                  <a:cxn ang="0">
                    <a:pos x="14" y="3"/>
                  </a:cxn>
                  <a:cxn ang="0">
                    <a:pos x="16" y="6"/>
                  </a:cxn>
                  <a:cxn ang="0">
                    <a:pos x="16" y="10"/>
                  </a:cxn>
                  <a:cxn ang="0">
                    <a:pos x="16" y="10"/>
                  </a:cxn>
                  <a:cxn ang="0">
                    <a:pos x="16" y="13"/>
                  </a:cxn>
                  <a:cxn ang="0">
                    <a:pos x="14" y="15"/>
                  </a:cxn>
                  <a:cxn ang="0">
                    <a:pos x="11" y="16"/>
                  </a:cxn>
                  <a:cxn ang="0">
                    <a:pos x="8" y="18"/>
                  </a:cxn>
                </a:cxnLst>
                <a:rect l="0" t="0" r="r" b="b"/>
                <a:pathLst>
                  <a:path w="16" h="18">
                    <a:moveTo>
                      <a:pt x="8" y="18"/>
                    </a:moveTo>
                    <a:lnTo>
                      <a:pt x="8" y="18"/>
                    </a:lnTo>
                    <a:lnTo>
                      <a:pt x="8" y="18"/>
                    </a:lnTo>
                    <a:lnTo>
                      <a:pt x="8" y="18"/>
                    </a:lnTo>
                    <a:lnTo>
                      <a:pt x="5" y="16"/>
                    </a:lnTo>
                    <a:lnTo>
                      <a:pt x="1" y="15"/>
                    </a:lnTo>
                    <a:lnTo>
                      <a:pt x="0" y="11"/>
                    </a:lnTo>
                    <a:lnTo>
                      <a:pt x="0" y="8"/>
                    </a:lnTo>
                    <a:lnTo>
                      <a:pt x="0" y="8"/>
                    </a:lnTo>
                    <a:lnTo>
                      <a:pt x="1" y="5"/>
                    </a:lnTo>
                    <a:lnTo>
                      <a:pt x="3" y="1"/>
                    </a:lnTo>
                    <a:lnTo>
                      <a:pt x="5" y="0"/>
                    </a:lnTo>
                    <a:lnTo>
                      <a:pt x="8" y="0"/>
                    </a:lnTo>
                    <a:lnTo>
                      <a:pt x="8" y="0"/>
                    </a:lnTo>
                    <a:lnTo>
                      <a:pt x="9" y="0"/>
                    </a:lnTo>
                    <a:lnTo>
                      <a:pt x="9" y="0"/>
                    </a:lnTo>
                    <a:lnTo>
                      <a:pt x="13" y="1"/>
                    </a:lnTo>
                    <a:lnTo>
                      <a:pt x="14" y="3"/>
                    </a:lnTo>
                    <a:lnTo>
                      <a:pt x="16" y="6"/>
                    </a:lnTo>
                    <a:lnTo>
                      <a:pt x="16" y="10"/>
                    </a:lnTo>
                    <a:lnTo>
                      <a:pt x="16" y="10"/>
                    </a:lnTo>
                    <a:lnTo>
                      <a:pt x="16" y="13"/>
                    </a:lnTo>
                    <a:lnTo>
                      <a:pt x="14" y="15"/>
                    </a:lnTo>
                    <a:lnTo>
                      <a:pt x="11"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3614"/>
              <p:cNvSpPr>
                <a:spLocks/>
              </p:cNvSpPr>
              <p:nvPr/>
            </p:nvSpPr>
            <p:spPr bwMode="auto">
              <a:xfrm>
                <a:off x="4824412" y="3889375"/>
                <a:ext cx="14288" cy="12700"/>
              </a:xfrm>
              <a:custGeom>
                <a:avLst/>
                <a:gdLst/>
                <a:ahLst/>
                <a:cxnLst>
                  <a:cxn ang="0">
                    <a:pos x="8" y="18"/>
                  </a:cxn>
                  <a:cxn ang="0">
                    <a:pos x="8" y="18"/>
                  </a:cxn>
                  <a:cxn ang="0">
                    <a:pos x="8" y="18"/>
                  </a:cxn>
                  <a:cxn ang="0">
                    <a:pos x="8" y="18"/>
                  </a:cxn>
                  <a:cxn ang="0">
                    <a:pos x="5" y="16"/>
                  </a:cxn>
                  <a:cxn ang="0">
                    <a:pos x="2" y="15"/>
                  </a:cxn>
                  <a:cxn ang="0">
                    <a:pos x="0" y="11"/>
                  </a:cxn>
                  <a:cxn ang="0">
                    <a:pos x="0" y="8"/>
                  </a:cxn>
                  <a:cxn ang="0">
                    <a:pos x="0" y="8"/>
                  </a:cxn>
                  <a:cxn ang="0">
                    <a:pos x="2" y="5"/>
                  </a:cxn>
                  <a:cxn ang="0">
                    <a:pos x="3" y="3"/>
                  </a:cxn>
                  <a:cxn ang="0">
                    <a:pos x="5" y="2"/>
                  </a:cxn>
                  <a:cxn ang="0">
                    <a:pos x="8" y="0"/>
                  </a:cxn>
                  <a:cxn ang="0">
                    <a:pos x="8" y="0"/>
                  </a:cxn>
                  <a:cxn ang="0">
                    <a:pos x="10" y="0"/>
                  </a:cxn>
                  <a:cxn ang="0">
                    <a:pos x="10" y="0"/>
                  </a:cxn>
                  <a:cxn ang="0">
                    <a:pos x="13" y="2"/>
                  </a:cxn>
                  <a:cxn ang="0">
                    <a:pos x="15" y="3"/>
                  </a:cxn>
                  <a:cxn ang="0">
                    <a:pos x="16" y="7"/>
                  </a:cxn>
                  <a:cxn ang="0">
                    <a:pos x="18" y="10"/>
                  </a:cxn>
                  <a:cxn ang="0">
                    <a:pos x="18" y="10"/>
                  </a:cxn>
                  <a:cxn ang="0">
                    <a:pos x="16" y="13"/>
                  </a:cxn>
                  <a:cxn ang="0">
                    <a:pos x="15" y="15"/>
                  </a:cxn>
                  <a:cxn ang="0">
                    <a:pos x="12" y="16"/>
                  </a:cxn>
                  <a:cxn ang="0">
                    <a:pos x="8" y="18"/>
                  </a:cxn>
                </a:cxnLst>
                <a:rect l="0" t="0" r="r" b="b"/>
                <a:pathLst>
                  <a:path w="18" h="18">
                    <a:moveTo>
                      <a:pt x="8" y="18"/>
                    </a:moveTo>
                    <a:lnTo>
                      <a:pt x="8" y="18"/>
                    </a:lnTo>
                    <a:lnTo>
                      <a:pt x="8" y="18"/>
                    </a:lnTo>
                    <a:lnTo>
                      <a:pt x="8" y="18"/>
                    </a:lnTo>
                    <a:lnTo>
                      <a:pt x="5" y="16"/>
                    </a:lnTo>
                    <a:lnTo>
                      <a:pt x="2" y="15"/>
                    </a:lnTo>
                    <a:lnTo>
                      <a:pt x="0" y="11"/>
                    </a:lnTo>
                    <a:lnTo>
                      <a:pt x="0" y="8"/>
                    </a:lnTo>
                    <a:lnTo>
                      <a:pt x="0" y="8"/>
                    </a:lnTo>
                    <a:lnTo>
                      <a:pt x="2" y="5"/>
                    </a:lnTo>
                    <a:lnTo>
                      <a:pt x="3" y="3"/>
                    </a:lnTo>
                    <a:lnTo>
                      <a:pt x="5" y="2"/>
                    </a:lnTo>
                    <a:lnTo>
                      <a:pt x="8" y="0"/>
                    </a:lnTo>
                    <a:lnTo>
                      <a:pt x="8" y="0"/>
                    </a:lnTo>
                    <a:lnTo>
                      <a:pt x="10" y="0"/>
                    </a:lnTo>
                    <a:lnTo>
                      <a:pt x="10" y="0"/>
                    </a:lnTo>
                    <a:lnTo>
                      <a:pt x="13" y="2"/>
                    </a:lnTo>
                    <a:lnTo>
                      <a:pt x="15" y="3"/>
                    </a:lnTo>
                    <a:lnTo>
                      <a:pt x="16" y="7"/>
                    </a:lnTo>
                    <a:lnTo>
                      <a:pt x="18" y="10"/>
                    </a:lnTo>
                    <a:lnTo>
                      <a:pt x="18" y="10"/>
                    </a:lnTo>
                    <a:lnTo>
                      <a:pt x="16" y="13"/>
                    </a:lnTo>
                    <a:lnTo>
                      <a:pt x="15" y="15"/>
                    </a:lnTo>
                    <a:lnTo>
                      <a:pt x="12"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3615"/>
              <p:cNvSpPr>
                <a:spLocks/>
              </p:cNvSpPr>
              <p:nvPr/>
            </p:nvSpPr>
            <p:spPr bwMode="auto">
              <a:xfrm>
                <a:off x="4830762" y="3868737"/>
                <a:ext cx="19050" cy="17463"/>
              </a:xfrm>
              <a:custGeom>
                <a:avLst/>
                <a:gdLst/>
                <a:ahLst/>
                <a:cxnLst>
                  <a:cxn ang="0">
                    <a:pos x="13" y="23"/>
                  </a:cxn>
                  <a:cxn ang="0">
                    <a:pos x="13" y="23"/>
                  </a:cxn>
                  <a:cxn ang="0">
                    <a:pos x="12" y="23"/>
                  </a:cxn>
                  <a:cxn ang="0">
                    <a:pos x="12" y="23"/>
                  </a:cxn>
                  <a:cxn ang="0">
                    <a:pos x="7" y="23"/>
                  </a:cxn>
                  <a:cxn ang="0">
                    <a:pos x="4" y="20"/>
                  </a:cxn>
                  <a:cxn ang="0">
                    <a:pos x="2" y="15"/>
                  </a:cxn>
                  <a:cxn ang="0">
                    <a:pos x="0" y="11"/>
                  </a:cxn>
                  <a:cxn ang="0">
                    <a:pos x="0" y="11"/>
                  </a:cxn>
                  <a:cxn ang="0">
                    <a:pos x="2" y="7"/>
                  </a:cxn>
                  <a:cxn ang="0">
                    <a:pos x="5" y="3"/>
                  </a:cxn>
                  <a:cxn ang="0">
                    <a:pos x="8" y="0"/>
                  </a:cxn>
                  <a:cxn ang="0">
                    <a:pos x="13" y="0"/>
                  </a:cxn>
                  <a:cxn ang="0">
                    <a:pos x="13" y="0"/>
                  </a:cxn>
                  <a:cxn ang="0">
                    <a:pos x="13" y="0"/>
                  </a:cxn>
                  <a:cxn ang="0">
                    <a:pos x="13" y="0"/>
                  </a:cxn>
                  <a:cxn ang="0">
                    <a:pos x="18" y="2"/>
                  </a:cxn>
                  <a:cxn ang="0">
                    <a:pos x="21" y="3"/>
                  </a:cxn>
                  <a:cxn ang="0">
                    <a:pos x="25" y="8"/>
                  </a:cxn>
                  <a:cxn ang="0">
                    <a:pos x="25" y="13"/>
                  </a:cxn>
                  <a:cxn ang="0">
                    <a:pos x="25" y="13"/>
                  </a:cxn>
                  <a:cxn ang="0">
                    <a:pos x="23" y="16"/>
                  </a:cxn>
                  <a:cxn ang="0">
                    <a:pos x="20" y="21"/>
                  </a:cxn>
                  <a:cxn ang="0">
                    <a:pos x="17" y="23"/>
                  </a:cxn>
                  <a:cxn ang="0">
                    <a:pos x="13" y="23"/>
                  </a:cxn>
                </a:cxnLst>
                <a:rect l="0" t="0" r="r" b="b"/>
                <a:pathLst>
                  <a:path w="25" h="23">
                    <a:moveTo>
                      <a:pt x="13" y="23"/>
                    </a:moveTo>
                    <a:lnTo>
                      <a:pt x="13" y="23"/>
                    </a:lnTo>
                    <a:lnTo>
                      <a:pt x="12" y="23"/>
                    </a:lnTo>
                    <a:lnTo>
                      <a:pt x="12" y="23"/>
                    </a:lnTo>
                    <a:lnTo>
                      <a:pt x="7" y="23"/>
                    </a:lnTo>
                    <a:lnTo>
                      <a:pt x="4" y="20"/>
                    </a:lnTo>
                    <a:lnTo>
                      <a:pt x="2" y="15"/>
                    </a:lnTo>
                    <a:lnTo>
                      <a:pt x="0" y="11"/>
                    </a:lnTo>
                    <a:lnTo>
                      <a:pt x="0" y="11"/>
                    </a:lnTo>
                    <a:lnTo>
                      <a:pt x="2" y="7"/>
                    </a:lnTo>
                    <a:lnTo>
                      <a:pt x="5" y="3"/>
                    </a:lnTo>
                    <a:lnTo>
                      <a:pt x="8" y="0"/>
                    </a:lnTo>
                    <a:lnTo>
                      <a:pt x="13" y="0"/>
                    </a:lnTo>
                    <a:lnTo>
                      <a:pt x="13" y="0"/>
                    </a:lnTo>
                    <a:lnTo>
                      <a:pt x="13" y="0"/>
                    </a:lnTo>
                    <a:lnTo>
                      <a:pt x="13" y="0"/>
                    </a:lnTo>
                    <a:lnTo>
                      <a:pt x="18" y="2"/>
                    </a:lnTo>
                    <a:lnTo>
                      <a:pt x="21" y="3"/>
                    </a:lnTo>
                    <a:lnTo>
                      <a:pt x="25" y="8"/>
                    </a:lnTo>
                    <a:lnTo>
                      <a:pt x="25" y="13"/>
                    </a:lnTo>
                    <a:lnTo>
                      <a:pt x="25" y="13"/>
                    </a:lnTo>
                    <a:lnTo>
                      <a:pt x="23" y="16"/>
                    </a:lnTo>
                    <a:lnTo>
                      <a:pt x="20" y="21"/>
                    </a:lnTo>
                    <a:lnTo>
                      <a:pt x="17" y="23"/>
                    </a:lnTo>
                    <a:lnTo>
                      <a:pt x="13"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3616"/>
              <p:cNvSpPr>
                <a:spLocks/>
              </p:cNvSpPr>
              <p:nvPr/>
            </p:nvSpPr>
            <p:spPr bwMode="auto">
              <a:xfrm>
                <a:off x="4841874" y="3848100"/>
                <a:ext cx="12700" cy="12700"/>
              </a:xfrm>
              <a:custGeom>
                <a:avLst/>
                <a:gdLst/>
                <a:ahLst/>
                <a:cxnLst>
                  <a:cxn ang="0">
                    <a:pos x="8" y="16"/>
                  </a:cxn>
                  <a:cxn ang="0">
                    <a:pos x="8" y="16"/>
                  </a:cxn>
                  <a:cxn ang="0">
                    <a:pos x="8" y="16"/>
                  </a:cxn>
                  <a:cxn ang="0">
                    <a:pos x="8" y="16"/>
                  </a:cxn>
                  <a:cxn ang="0">
                    <a:pos x="5" y="16"/>
                  </a:cxn>
                  <a:cxn ang="0">
                    <a:pos x="2" y="13"/>
                  </a:cxn>
                  <a:cxn ang="0">
                    <a:pos x="0" y="11"/>
                  </a:cxn>
                  <a:cxn ang="0">
                    <a:pos x="0" y="8"/>
                  </a:cxn>
                  <a:cxn ang="0">
                    <a:pos x="0" y="8"/>
                  </a:cxn>
                  <a:cxn ang="0">
                    <a:pos x="0" y="4"/>
                  </a:cxn>
                  <a:cxn ang="0">
                    <a:pos x="3" y="1"/>
                  </a:cxn>
                  <a:cxn ang="0">
                    <a:pos x="5" y="0"/>
                  </a:cxn>
                  <a:cxn ang="0">
                    <a:pos x="8" y="0"/>
                  </a:cxn>
                  <a:cxn ang="0">
                    <a:pos x="8" y="0"/>
                  </a:cxn>
                  <a:cxn ang="0">
                    <a:pos x="10" y="0"/>
                  </a:cxn>
                  <a:cxn ang="0">
                    <a:pos x="10" y="0"/>
                  </a:cxn>
                  <a:cxn ang="0">
                    <a:pos x="13" y="0"/>
                  </a:cxn>
                  <a:cxn ang="0">
                    <a:pos x="15" y="3"/>
                  </a:cxn>
                  <a:cxn ang="0">
                    <a:pos x="16" y="4"/>
                  </a:cxn>
                  <a:cxn ang="0">
                    <a:pos x="16" y="8"/>
                  </a:cxn>
                  <a:cxn ang="0">
                    <a:pos x="16" y="8"/>
                  </a:cxn>
                  <a:cxn ang="0">
                    <a:pos x="16" y="11"/>
                  </a:cxn>
                  <a:cxn ang="0">
                    <a:pos x="15" y="14"/>
                  </a:cxn>
                  <a:cxn ang="0">
                    <a:pos x="11" y="16"/>
                  </a:cxn>
                  <a:cxn ang="0">
                    <a:pos x="8" y="16"/>
                  </a:cxn>
                </a:cxnLst>
                <a:rect l="0" t="0" r="r" b="b"/>
                <a:pathLst>
                  <a:path w="16" h="16">
                    <a:moveTo>
                      <a:pt x="8" y="16"/>
                    </a:moveTo>
                    <a:lnTo>
                      <a:pt x="8" y="16"/>
                    </a:lnTo>
                    <a:lnTo>
                      <a:pt x="8" y="16"/>
                    </a:lnTo>
                    <a:lnTo>
                      <a:pt x="8" y="16"/>
                    </a:lnTo>
                    <a:lnTo>
                      <a:pt x="5" y="16"/>
                    </a:lnTo>
                    <a:lnTo>
                      <a:pt x="2" y="13"/>
                    </a:lnTo>
                    <a:lnTo>
                      <a:pt x="0" y="11"/>
                    </a:lnTo>
                    <a:lnTo>
                      <a:pt x="0" y="8"/>
                    </a:lnTo>
                    <a:lnTo>
                      <a:pt x="0" y="8"/>
                    </a:lnTo>
                    <a:lnTo>
                      <a:pt x="0" y="4"/>
                    </a:lnTo>
                    <a:lnTo>
                      <a:pt x="3" y="1"/>
                    </a:lnTo>
                    <a:lnTo>
                      <a:pt x="5" y="0"/>
                    </a:lnTo>
                    <a:lnTo>
                      <a:pt x="8" y="0"/>
                    </a:lnTo>
                    <a:lnTo>
                      <a:pt x="8" y="0"/>
                    </a:lnTo>
                    <a:lnTo>
                      <a:pt x="10" y="0"/>
                    </a:lnTo>
                    <a:lnTo>
                      <a:pt x="10" y="0"/>
                    </a:lnTo>
                    <a:lnTo>
                      <a:pt x="13" y="0"/>
                    </a:lnTo>
                    <a:lnTo>
                      <a:pt x="15" y="3"/>
                    </a:lnTo>
                    <a:lnTo>
                      <a:pt x="16" y="4"/>
                    </a:lnTo>
                    <a:lnTo>
                      <a:pt x="16" y="8"/>
                    </a:lnTo>
                    <a:lnTo>
                      <a:pt x="16" y="8"/>
                    </a:lnTo>
                    <a:lnTo>
                      <a:pt x="16" y="11"/>
                    </a:lnTo>
                    <a:lnTo>
                      <a:pt x="15" y="14"/>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3617"/>
              <p:cNvSpPr>
                <a:spLocks/>
              </p:cNvSpPr>
              <p:nvPr/>
            </p:nvSpPr>
            <p:spPr bwMode="auto">
              <a:xfrm>
                <a:off x="4846637" y="3817937"/>
                <a:ext cx="19050" cy="19050"/>
              </a:xfrm>
              <a:custGeom>
                <a:avLst/>
                <a:gdLst/>
                <a:ahLst/>
                <a:cxnLst>
                  <a:cxn ang="0">
                    <a:pos x="12" y="24"/>
                  </a:cxn>
                  <a:cxn ang="0">
                    <a:pos x="12" y="24"/>
                  </a:cxn>
                  <a:cxn ang="0">
                    <a:pos x="5" y="22"/>
                  </a:cxn>
                  <a:cxn ang="0">
                    <a:pos x="2" y="17"/>
                  </a:cxn>
                  <a:cxn ang="0">
                    <a:pos x="2" y="17"/>
                  </a:cxn>
                  <a:cxn ang="0">
                    <a:pos x="0" y="13"/>
                  </a:cxn>
                  <a:cxn ang="0">
                    <a:pos x="0" y="9"/>
                  </a:cxn>
                  <a:cxn ang="0">
                    <a:pos x="2" y="4"/>
                  </a:cxn>
                  <a:cxn ang="0">
                    <a:pos x="7" y="1"/>
                  </a:cxn>
                  <a:cxn ang="0">
                    <a:pos x="7" y="1"/>
                  </a:cxn>
                  <a:cxn ang="0">
                    <a:pos x="12" y="0"/>
                  </a:cxn>
                  <a:cxn ang="0">
                    <a:pos x="12" y="0"/>
                  </a:cxn>
                  <a:cxn ang="0">
                    <a:pos x="18" y="1"/>
                  </a:cxn>
                  <a:cxn ang="0">
                    <a:pos x="23" y="6"/>
                  </a:cxn>
                  <a:cxn ang="0">
                    <a:pos x="23" y="6"/>
                  </a:cxn>
                  <a:cxn ang="0">
                    <a:pos x="23" y="11"/>
                  </a:cxn>
                  <a:cxn ang="0">
                    <a:pos x="23" y="16"/>
                  </a:cxn>
                  <a:cxn ang="0">
                    <a:pos x="22" y="19"/>
                  </a:cxn>
                  <a:cxn ang="0">
                    <a:pos x="18" y="22"/>
                  </a:cxn>
                  <a:cxn ang="0">
                    <a:pos x="18" y="22"/>
                  </a:cxn>
                  <a:cxn ang="0">
                    <a:pos x="12" y="24"/>
                  </a:cxn>
                </a:cxnLst>
                <a:rect l="0" t="0" r="r" b="b"/>
                <a:pathLst>
                  <a:path w="23" h="24">
                    <a:moveTo>
                      <a:pt x="12" y="24"/>
                    </a:moveTo>
                    <a:lnTo>
                      <a:pt x="12" y="24"/>
                    </a:lnTo>
                    <a:lnTo>
                      <a:pt x="5" y="22"/>
                    </a:lnTo>
                    <a:lnTo>
                      <a:pt x="2" y="17"/>
                    </a:lnTo>
                    <a:lnTo>
                      <a:pt x="2" y="17"/>
                    </a:lnTo>
                    <a:lnTo>
                      <a:pt x="0" y="13"/>
                    </a:lnTo>
                    <a:lnTo>
                      <a:pt x="0" y="9"/>
                    </a:lnTo>
                    <a:lnTo>
                      <a:pt x="2" y="4"/>
                    </a:lnTo>
                    <a:lnTo>
                      <a:pt x="7" y="1"/>
                    </a:lnTo>
                    <a:lnTo>
                      <a:pt x="7" y="1"/>
                    </a:lnTo>
                    <a:lnTo>
                      <a:pt x="12" y="0"/>
                    </a:lnTo>
                    <a:lnTo>
                      <a:pt x="12" y="0"/>
                    </a:lnTo>
                    <a:lnTo>
                      <a:pt x="18" y="1"/>
                    </a:lnTo>
                    <a:lnTo>
                      <a:pt x="23" y="6"/>
                    </a:lnTo>
                    <a:lnTo>
                      <a:pt x="23" y="6"/>
                    </a:lnTo>
                    <a:lnTo>
                      <a:pt x="23" y="11"/>
                    </a:lnTo>
                    <a:lnTo>
                      <a:pt x="23" y="16"/>
                    </a:lnTo>
                    <a:lnTo>
                      <a:pt x="22" y="19"/>
                    </a:lnTo>
                    <a:lnTo>
                      <a:pt x="18" y="22"/>
                    </a:lnTo>
                    <a:lnTo>
                      <a:pt x="18" y="22"/>
                    </a:lnTo>
                    <a:lnTo>
                      <a:pt x="12"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3618"/>
              <p:cNvSpPr>
                <a:spLocks/>
              </p:cNvSpPr>
              <p:nvPr/>
            </p:nvSpPr>
            <p:spPr bwMode="auto">
              <a:xfrm>
                <a:off x="4854574" y="3797300"/>
                <a:ext cx="12700" cy="14288"/>
              </a:xfrm>
              <a:custGeom>
                <a:avLst/>
                <a:gdLst/>
                <a:ahLst/>
                <a:cxnLst>
                  <a:cxn ang="0">
                    <a:pos x="8" y="18"/>
                  </a:cxn>
                  <a:cxn ang="0">
                    <a:pos x="8" y="18"/>
                  </a:cxn>
                  <a:cxn ang="0">
                    <a:pos x="5" y="17"/>
                  </a:cxn>
                  <a:cxn ang="0">
                    <a:pos x="2" y="13"/>
                  </a:cxn>
                  <a:cxn ang="0">
                    <a:pos x="2" y="13"/>
                  </a:cxn>
                  <a:cxn ang="0">
                    <a:pos x="0" y="10"/>
                  </a:cxn>
                  <a:cxn ang="0">
                    <a:pos x="0" y="7"/>
                  </a:cxn>
                  <a:cxn ang="0">
                    <a:pos x="2" y="4"/>
                  </a:cxn>
                  <a:cxn ang="0">
                    <a:pos x="5" y="2"/>
                  </a:cxn>
                  <a:cxn ang="0">
                    <a:pos x="5" y="2"/>
                  </a:cxn>
                  <a:cxn ang="0">
                    <a:pos x="8" y="0"/>
                  </a:cxn>
                  <a:cxn ang="0">
                    <a:pos x="8" y="0"/>
                  </a:cxn>
                  <a:cxn ang="0">
                    <a:pos x="13" y="2"/>
                  </a:cxn>
                  <a:cxn ang="0">
                    <a:pos x="16" y="5"/>
                  </a:cxn>
                  <a:cxn ang="0">
                    <a:pos x="16" y="5"/>
                  </a:cxn>
                  <a:cxn ang="0">
                    <a:pos x="16" y="9"/>
                  </a:cxn>
                  <a:cxn ang="0">
                    <a:pos x="16" y="12"/>
                  </a:cxn>
                  <a:cxn ang="0">
                    <a:pos x="15" y="15"/>
                  </a:cxn>
                  <a:cxn ang="0">
                    <a:pos x="13" y="17"/>
                  </a:cxn>
                  <a:cxn ang="0">
                    <a:pos x="13" y="17"/>
                  </a:cxn>
                  <a:cxn ang="0">
                    <a:pos x="8" y="18"/>
                  </a:cxn>
                </a:cxnLst>
                <a:rect l="0" t="0" r="r" b="b"/>
                <a:pathLst>
                  <a:path w="16" h="18">
                    <a:moveTo>
                      <a:pt x="8" y="18"/>
                    </a:moveTo>
                    <a:lnTo>
                      <a:pt x="8" y="18"/>
                    </a:lnTo>
                    <a:lnTo>
                      <a:pt x="5" y="17"/>
                    </a:lnTo>
                    <a:lnTo>
                      <a:pt x="2" y="13"/>
                    </a:lnTo>
                    <a:lnTo>
                      <a:pt x="2" y="13"/>
                    </a:lnTo>
                    <a:lnTo>
                      <a:pt x="0" y="10"/>
                    </a:lnTo>
                    <a:lnTo>
                      <a:pt x="0" y="7"/>
                    </a:lnTo>
                    <a:lnTo>
                      <a:pt x="2" y="4"/>
                    </a:lnTo>
                    <a:lnTo>
                      <a:pt x="5" y="2"/>
                    </a:lnTo>
                    <a:lnTo>
                      <a:pt x="5" y="2"/>
                    </a:lnTo>
                    <a:lnTo>
                      <a:pt x="8" y="0"/>
                    </a:lnTo>
                    <a:lnTo>
                      <a:pt x="8" y="0"/>
                    </a:lnTo>
                    <a:lnTo>
                      <a:pt x="13" y="2"/>
                    </a:lnTo>
                    <a:lnTo>
                      <a:pt x="16" y="5"/>
                    </a:lnTo>
                    <a:lnTo>
                      <a:pt x="16" y="5"/>
                    </a:lnTo>
                    <a:lnTo>
                      <a:pt x="16" y="9"/>
                    </a:lnTo>
                    <a:lnTo>
                      <a:pt x="16" y="12"/>
                    </a:lnTo>
                    <a:lnTo>
                      <a:pt x="15" y="15"/>
                    </a:lnTo>
                    <a:lnTo>
                      <a:pt x="13" y="17"/>
                    </a:lnTo>
                    <a:lnTo>
                      <a:pt x="13" y="17"/>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3619"/>
              <p:cNvSpPr>
                <a:spLocks/>
              </p:cNvSpPr>
              <p:nvPr/>
            </p:nvSpPr>
            <p:spPr bwMode="auto">
              <a:xfrm>
                <a:off x="4865687" y="3779837"/>
                <a:ext cx="14288" cy="12700"/>
              </a:xfrm>
              <a:custGeom>
                <a:avLst/>
                <a:gdLst/>
                <a:ahLst/>
                <a:cxnLst>
                  <a:cxn ang="0">
                    <a:pos x="8" y="17"/>
                  </a:cxn>
                  <a:cxn ang="0">
                    <a:pos x="8" y="17"/>
                  </a:cxn>
                  <a:cxn ang="0">
                    <a:pos x="5" y="17"/>
                  </a:cxn>
                  <a:cxn ang="0">
                    <a:pos x="1" y="13"/>
                  </a:cxn>
                  <a:cxn ang="0">
                    <a:pos x="1" y="13"/>
                  </a:cxn>
                  <a:cxn ang="0">
                    <a:pos x="0" y="10"/>
                  </a:cxn>
                  <a:cxn ang="0">
                    <a:pos x="0" y="7"/>
                  </a:cxn>
                  <a:cxn ang="0">
                    <a:pos x="1" y="4"/>
                  </a:cxn>
                  <a:cxn ang="0">
                    <a:pos x="5" y="2"/>
                  </a:cxn>
                  <a:cxn ang="0">
                    <a:pos x="5" y="2"/>
                  </a:cxn>
                  <a:cxn ang="0">
                    <a:pos x="8" y="0"/>
                  </a:cxn>
                  <a:cxn ang="0">
                    <a:pos x="8" y="0"/>
                  </a:cxn>
                  <a:cxn ang="0">
                    <a:pos x="13" y="2"/>
                  </a:cxn>
                  <a:cxn ang="0">
                    <a:pos x="16" y="5"/>
                  </a:cxn>
                  <a:cxn ang="0">
                    <a:pos x="16" y="5"/>
                  </a:cxn>
                  <a:cxn ang="0">
                    <a:pos x="18" y="8"/>
                  </a:cxn>
                  <a:cxn ang="0">
                    <a:pos x="16" y="12"/>
                  </a:cxn>
                  <a:cxn ang="0">
                    <a:pos x="16" y="13"/>
                  </a:cxn>
                  <a:cxn ang="0">
                    <a:pos x="13" y="17"/>
                  </a:cxn>
                  <a:cxn ang="0">
                    <a:pos x="13" y="17"/>
                  </a:cxn>
                  <a:cxn ang="0">
                    <a:pos x="8" y="17"/>
                  </a:cxn>
                </a:cxnLst>
                <a:rect l="0" t="0" r="r" b="b"/>
                <a:pathLst>
                  <a:path w="18" h="17">
                    <a:moveTo>
                      <a:pt x="8" y="17"/>
                    </a:moveTo>
                    <a:lnTo>
                      <a:pt x="8" y="17"/>
                    </a:lnTo>
                    <a:lnTo>
                      <a:pt x="5" y="17"/>
                    </a:lnTo>
                    <a:lnTo>
                      <a:pt x="1" y="13"/>
                    </a:lnTo>
                    <a:lnTo>
                      <a:pt x="1" y="13"/>
                    </a:lnTo>
                    <a:lnTo>
                      <a:pt x="0" y="10"/>
                    </a:lnTo>
                    <a:lnTo>
                      <a:pt x="0" y="7"/>
                    </a:lnTo>
                    <a:lnTo>
                      <a:pt x="1" y="4"/>
                    </a:lnTo>
                    <a:lnTo>
                      <a:pt x="5" y="2"/>
                    </a:lnTo>
                    <a:lnTo>
                      <a:pt x="5" y="2"/>
                    </a:lnTo>
                    <a:lnTo>
                      <a:pt x="8" y="0"/>
                    </a:lnTo>
                    <a:lnTo>
                      <a:pt x="8" y="0"/>
                    </a:lnTo>
                    <a:lnTo>
                      <a:pt x="13" y="2"/>
                    </a:lnTo>
                    <a:lnTo>
                      <a:pt x="16" y="5"/>
                    </a:lnTo>
                    <a:lnTo>
                      <a:pt x="16" y="5"/>
                    </a:lnTo>
                    <a:lnTo>
                      <a:pt x="18" y="8"/>
                    </a:lnTo>
                    <a:lnTo>
                      <a:pt x="16" y="12"/>
                    </a:lnTo>
                    <a:lnTo>
                      <a:pt x="16" y="13"/>
                    </a:lnTo>
                    <a:lnTo>
                      <a:pt x="13" y="17"/>
                    </a:lnTo>
                    <a:lnTo>
                      <a:pt x="13" y="17"/>
                    </a:lnTo>
                    <a:lnTo>
                      <a:pt x="8" y="1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3620"/>
              <p:cNvSpPr>
                <a:spLocks/>
              </p:cNvSpPr>
              <p:nvPr/>
            </p:nvSpPr>
            <p:spPr bwMode="auto">
              <a:xfrm>
                <a:off x="4860924" y="3756025"/>
                <a:ext cx="19050" cy="20638"/>
              </a:xfrm>
              <a:custGeom>
                <a:avLst/>
                <a:gdLst/>
                <a:ahLst/>
                <a:cxnLst>
                  <a:cxn ang="0">
                    <a:pos x="13" y="24"/>
                  </a:cxn>
                  <a:cxn ang="0">
                    <a:pos x="13" y="24"/>
                  </a:cxn>
                  <a:cxn ang="0">
                    <a:pos x="7" y="23"/>
                  </a:cxn>
                  <a:cxn ang="0">
                    <a:pos x="2" y="18"/>
                  </a:cxn>
                  <a:cxn ang="0">
                    <a:pos x="2" y="18"/>
                  </a:cxn>
                  <a:cxn ang="0">
                    <a:pos x="0" y="13"/>
                  </a:cxn>
                  <a:cxn ang="0">
                    <a:pos x="2" y="8"/>
                  </a:cxn>
                  <a:cxn ang="0">
                    <a:pos x="4" y="5"/>
                  </a:cxn>
                  <a:cxn ang="0">
                    <a:pos x="7" y="2"/>
                  </a:cxn>
                  <a:cxn ang="0">
                    <a:pos x="7" y="2"/>
                  </a:cxn>
                  <a:cxn ang="0">
                    <a:pos x="13" y="0"/>
                  </a:cxn>
                  <a:cxn ang="0">
                    <a:pos x="13" y="0"/>
                  </a:cxn>
                  <a:cxn ang="0">
                    <a:pos x="18" y="2"/>
                  </a:cxn>
                  <a:cxn ang="0">
                    <a:pos x="23" y="6"/>
                  </a:cxn>
                  <a:cxn ang="0">
                    <a:pos x="23" y="6"/>
                  </a:cxn>
                  <a:cxn ang="0">
                    <a:pos x="25" y="11"/>
                  </a:cxn>
                  <a:cxn ang="0">
                    <a:pos x="25" y="15"/>
                  </a:cxn>
                  <a:cxn ang="0">
                    <a:pos x="22" y="20"/>
                  </a:cxn>
                  <a:cxn ang="0">
                    <a:pos x="18" y="23"/>
                  </a:cxn>
                  <a:cxn ang="0">
                    <a:pos x="18" y="23"/>
                  </a:cxn>
                  <a:cxn ang="0">
                    <a:pos x="13" y="24"/>
                  </a:cxn>
                </a:cxnLst>
                <a:rect l="0" t="0" r="r" b="b"/>
                <a:pathLst>
                  <a:path w="25" h="24">
                    <a:moveTo>
                      <a:pt x="13" y="24"/>
                    </a:moveTo>
                    <a:lnTo>
                      <a:pt x="13" y="24"/>
                    </a:lnTo>
                    <a:lnTo>
                      <a:pt x="7" y="23"/>
                    </a:lnTo>
                    <a:lnTo>
                      <a:pt x="2" y="18"/>
                    </a:lnTo>
                    <a:lnTo>
                      <a:pt x="2" y="18"/>
                    </a:lnTo>
                    <a:lnTo>
                      <a:pt x="0" y="13"/>
                    </a:lnTo>
                    <a:lnTo>
                      <a:pt x="2" y="8"/>
                    </a:lnTo>
                    <a:lnTo>
                      <a:pt x="4" y="5"/>
                    </a:lnTo>
                    <a:lnTo>
                      <a:pt x="7" y="2"/>
                    </a:lnTo>
                    <a:lnTo>
                      <a:pt x="7" y="2"/>
                    </a:lnTo>
                    <a:lnTo>
                      <a:pt x="13" y="0"/>
                    </a:lnTo>
                    <a:lnTo>
                      <a:pt x="13" y="0"/>
                    </a:lnTo>
                    <a:lnTo>
                      <a:pt x="18" y="2"/>
                    </a:lnTo>
                    <a:lnTo>
                      <a:pt x="23" y="6"/>
                    </a:lnTo>
                    <a:lnTo>
                      <a:pt x="23" y="6"/>
                    </a:lnTo>
                    <a:lnTo>
                      <a:pt x="25" y="11"/>
                    </a:lnTo>
                    <a:lnTo>
                      <a:pt x="25" y="15"/>
                    </a:lnTo>
                    <a:lnTo>
                      <a:pt x="22" y="20"/>
                    </a:lnTo>
                    <a:lnTo>
                      <a:pt x="18" y="23"/>
                    </a:lnTo>
                    <a:lnTo>
                      <a:pt x="18" y="23"/>
                    </a:lnTo>
                    <a:lnTo>
                      <a:pt x="13"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3621"/>
              <p:cNvSpPr>
                <a:spLocks/>
              </p:cNvSpPr>
              <p:nvPr/>
            </p:nvSpPr>
            <p:spPr bwMode="auto">
              <a:xfrm>
                <a:off x="4859337" y="3735387"/>
                <a:ext cx="12700" cy="14288"/>
              </a:xfrm>
              <a:custGeom>
                <a:avLst/>
                <a:gdLst/>
                <a:ahLst/>
                <a:cxnLst>
                  <a:cxn ang="0">
                    <a:pos x="10" y="18"/>
                  </a:cxn>
                  <a:cxn ang="0">
                    <a:pos x="10" y="18"/>
                  </a:cxn>
                  <a:cxn ang="0">
                    <a:pos x="5" y="16"/>
                  </a:cxn>
                  <a:cxn ang="0">
                    <a:pos x="2" y="13"/>
                  </a:cxn>
                  <a:cxn ang="0">
                    <a:pos x="2" y="13"/>
                  </a:cxn>
                  <a:cxn ang="0">
                    <a:pos x="0" y="10"/>
                  </a:cxn>
                  <a:cxn ang="0">
                    <a:pos x="2" y="6"/>
                  </a:cxn>
                  <a:cxn ang="0">
                    <a:pos x="2" y="3"/>
                  </a:cxn>
                  <a:cxn ang="0">
                    <a:pos x="5" y="2"/>
                  </a:cxn>
                  <a:cxn ang="0">
                    <a:pos x="5" y="2"/>
                  </a:cxn>
                  <a:cxn ang="0">
                    <a:pos x="10" y="0"/>
                  </a:cxn>
                  <a:cxn ang="0">
                    <a:pos x="10" y="0"/>
                  </a:cxn>
                  <a:cxn ang="0">
                    <a:pos x="13" y="2"/>
                  </a:cxn>
                  <a:cxn ang="0">
                    <a:pos x="16" y="5"/>
                  </a:cxn>
                  <a:cxn ang="0">
                    <a:pos x="16" y="5"/>
                  </a:cxn>
                  <a:cxn ang="0">
                    <a:pos x="18" y="8"/>
                  </a:cxn>
                  <a:cxn ang="0">
                    <a:pos x="18" y="11"/>
                  </a:cxn>
                  <a:cxn ang="0">
                    <a:pos x="16" y="15"/>
                  </a:cxn>
                  <a:cxn ang="0">
                    <a:pos x="13" y="16"/>
                  </a:cxn>
                  <a:cxn ang="0">
                    <a:pos x="13" y="16"/>
                  </a:cxn>
                  <a:cxn ang="0">
                    <a:pos x="10" y="18"/>
                  </a:cxn>
                </a:cxnLst>
                <a:rect l="0" t="0" r="r" b="b"/>
                <a:pathLst>
                  <a:path w="18" h="18">
                    <a:moveTo>
                      <a:pt x="10" y="18"/>
                    </a:moveTo>
                    <a:lnTo>
                      <a:pt x="10" y="18"/>
                    </a:lnTo>
                    <a:lnTo>
                      <a:pt x="5" y="16"/>
                    </a:lnTo>
                    <a:lnTo>
                      <a:pt x="2" y="13"/>
                    </a:lnTo>
                    <a:lnTo>
                      <a:pt x="2" y="13"/>
                    </a:lnTo>
                    <a:lnTo>
                      <a:pt x="0" y="10"/>
                    </a:lnTo>
                    <a:lnTo>
                      <a:pt x="2" y="6"/>
                    </a:lnTo>
                    <a:lnTo>
                      <a:pt x="2" y="3"/>
                    </a:lnTo>
                    <a:lnTo>
                      <a:pt x="5" y="2"/>
                    </a:lnTo>
                    <a:lnTo>
                      <a:pt x="5" y="2"/>
                    </a:lnTo>
                    <a:lnTo>
                      <a:pt x="10" y="0"/>
                    </a:lnTo>
                    <a:lnTo>
                      <a:pt x="10" y="0"/>
                    </a:lnTo>
                    <a:lnTo>
                      <a:pt x="13" y="2"/>
                    </a:lnTo>
                    <a:lnTo>
                      <a:pt x="16" y="5"/>
                    </a:lnTo>
                    <a:lnTo>
                      <a:pt x="16" y="5"/>
                    </a:lnTo>
                    <a:lnTo>
                      <a:pt x="18" y="8"/>
                    </a:lnTo>
                    <a:lnTo>
                      <a:pt x="18" y="11"/>
                    </a:lnTo>
                    <a:lnTo>
                      <a:pt x="16" y="15"/>
                    </a:lnTo>
                    <a:lnTo>
                      <a:pt x="13" y="16"/>
                    </a:lnTo>
                    <a:lnTo>
                      <a:pt x="13" y="16"/>
                    </a:lnTo>
                    <a:lnTo>
                      <a:pt x="10"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3622"/>
              <p:cNvSpPr>
                <a:spLocks/>
              </p:cNvSpPr>
              <p:nvPr/>
            </p:nvSpPr>
            <p:spPr bwMode="auto">
              <a:xfrm>
                <a:off x="4860924" y="3700462"/>
                <a:ext cx="19050" cy="17463"/>
              </a:xfrm>
              <a:custGeom>
                <a:avLst/>
                <a:gdLst/>
                <a:ahLst/>
                <a:cxnLst>
                  <a:cxn ang="0">
                    <a:pos x="12" y="23"/>
                  </a:cxn>
                  <a:cxn ang="0">
                    <a:pos x="12" y="23"/>
                  </a:cxn>
                  <a:cxn ang="0">
                    <a:pos x="8" y="23"/>
                  </a:cxn>
                  <a:cxn ang="0">
                    <a:pos x="5" y="21"/>
                  </a:cxn>
                  <a:cxn ang="0">
                    <a:pos x="5" y="21"/>
                  </a:cxn>
                  <a:cxn ang="0">
                    <a:pos x="2" y="18"/>
                  </a:cxn>
                  <a:cxn ang="0">
                    <a:pos x="0" y="15"/>
                  </a:cxn>
                  <a:cxn ang="0">
                    <a:pos x="0" y="10"/>
                  </a:cxn>
                  <a:cxn ang="0">
                    <a:pos x="2" y="5"/>
                  </a:cxn>
                  <a:cxn ang="0">
                    <a:pos x="2" y="5"/>
                  </a:cxn>
                  <a:cxn ang="0">
                    <a:pos x="5" y="2"/>
                  </a:cxn>
                  <a:cxn ang="0">
                    <a:pos x="12" y="0"/>
                  </a:cxn>
                  <a:cxn ang="0">
                    <a:pos x="12" y="0"/>
                  </a:cxn>
                  <a:cxn ang="0">
                    <a:pos x="15" y="0"/>
                  </a:cxn>
                  <a:cxn ang="0">
                    <a:pos x="18" y="2"/>
                  </a:cxn>
                  <a:cxn ang="0">
                    <a:pos x="18" y="2"/>
                  </a:cxn>
                  <a:cxn ang="0">
                    <a:pos x="22" y="5"/>
                  </a:cxn>
                  <a:cxn ang="0">
                    <a:pos x="23" y="10"/>
                  </a:cxn>
                  <a:cxn ang="0">
                    <a:pos x="23" y="13"/>
                  </a:cxn>
                  <a:cxn ang="0">
                    <a:pos x="22" y="18"/>
                  </a:cxn>
                  <a:cxn ang="0">
                    <a:pos x="22" y="18"/>
                  </a:cxn>
                  <a:cxn ang="0">
                    <a:pos x="17" y="23"/>
                  </a:cxn>
                  <a:cxn ang="0">
                    <a:pos x="12" y="23"/>
                  </a:cxn>
                </a:cxnLst>
                <a:rect l="0" t="0" r="r" b="b"/>
                <a:pathLst>
                  <a:path w="23" h="23">
                    <a:moveTo>
                      <a:pt x="12" y="23"/>
                    </a:moveTo>
                    <a:lnTo>
                      <a:pt x="12" y="23"/>
                    </a:lnTo>
                    <a:lnTo>
                      <a:pt x="8" y="23"/>
                    </a:lnTo>
                    <a:lnTo>
                      <a:pt x="5" y="21"/>
                    </a:lnTo>
                    <a:lnTo>
                      <a:pt x="5" y="21"/>
                    </a:lnTo>
                    <a:lnTo>
                      <a:pt x="2" y="18"/>
                    </a:lnTo>
                    <a:lnTo>
                      <a:pt x="0" y="15"/>
                    </a:lnTo>
                    <a:lnTo>
                      <a:pt x="0" y="10"/>
                    </a:lnTo>
                    <a:lnTo>
                      <a:pt x="2" y="5"/>
                    </a:lnTo>
                    <a:lnTo>
                      <a:pt x="2" y="5"/>
                    </a:lnTo>
                    <a:lnTo>
                      <a:pt x="5" y="2"/>
                    </a:lnTo>
                    <a:lnTo>
                      <a:pt x="12" y="0"/>
                    </a:lnTo>
                    <a:lnTo>
                      <a:pt x="12" y="0"/>
                    </a:lnTo>
                    <a:lnTo>
                      <a:pt x="15" y="0"/>
                    </a:lnTo>
                    <a:lnTo>
                      <a:pt x="18" y="2"/>
                    </a:lnTo>
                    <a:lnTo>
                      <a:pt x="18" y="2"/>
                    </a:lnTo>
                    <a:lnTo>
                      <a:pt x="22" y="5"/>
                    </a:lnTo>
                    <a:lnTo>
                      <a:pt x="23" y="10"/>
                    </a:lnTo>
                    <a:lnTo>
                      <a:pt x="23" y="13"/>
                    </a:lnTo>
                    <a:lnTo>
                      <a:pt x="22" y="18"/>
                    </a:lnTo>
                    <a:lnTo>
                      <a:pt x="22" y="18"/>
                    </a:lnTo>
                    <a:lnTo>
                      <a:pt x="17" y="23"/>
                    </a:lnTo>
                    <a:lnTo>
                      <a:pt x="12"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3623"/>
              <p:cNvSpPr>
                <a:spLocks/>
              </p:cNvSpPr>
              <p:nvPr/>
            </p:nvSpPr>
            <p:spPr bwMode="auto">
              <a:xfrm>
                <a:off x="4857749" y="3679825"/>
                <a:ext cx="12700" cy="12700"/>
              </a:xfrm>
              <a:custGeom>
                <a:avLst/>
                <a:gdLst/>
                <a:ahLst/>
                <a:cxnLst>
                  <a:cxn ang="0">
                    <a:pos x="9" y="17"/>
                  </a:cxn>
                  <a:cxn ang="0">
                    <a:pos x="9" y="17"/>
                  </a:cxn>
                  <a:cxn ang="0">
                    <a:pos x="4" y="17"/>
                  </a:cxn>
                  <a:cxn ang="0">
                    <a:pos x="4" y="17"/>
                  </a:cxn>
                  <a:cxn ang="0">
                    <a:pos x="0" y="13"/>
                  </a:cxn>
                  <a:cxn ang="0">
                    <a:pos x="0" y="10"/>
                  </a:cxn>
                  <a:cxn ang="0">
                    <a:pos x="0" y="7"/>
                  </a:cxn>
                  <a:cxn ang="0">
                    <a:pos x="0" y="4"/>
                  </a:cxn>
                  <a:cxn ang="0">
                    <a:pos x="0" y="4"/>
                  </a:cxn>
                  <a:cxn ang="0">
                    <a:pos x="4" y="2"/>
                  </a:cxn>
                  <a:cxn ang="0">
                    <a:pos x="9" y="0"/>
                  </a:cxn>
                  <a:cxn ang="0">
                    <a:pos x="9" y="0"/>
                  </a:cxn>
                  <a:cxn ang="0">
                    <a:pos x="13" y="2"/>
                  </a:cxn>
                  <a:cxn ang="0">
                    <a:pos x="13" y="2"/>
                  </a:cxn>
                  <a:cxn ang="0">
                    <a:pos x="15" y="4"/>
                  </a:cxn>
                  <a:cxn ang="0">
                    <a:pos x="17" y="7"/>
                  </a:cxn>
                  <a:cxn ang="0">
                    <a:pos x="17" y="10"/>
                  </a:cxn>
                  <a:cxn ang="0">
                    <a:pos x="15" y="13"/>
                  </a:cxn>
                  <a:cxn ang="0">
                    <a:pos x="15" y="13"/>
                  </a:cxn>
                  <a:cxn ang="0">
                    <a:pos x="12" y="17"/>
                  </a:cxn>
                  <a:cxn ang="0">
                    <a:pos x="9" y="17"/>
                  </a:cxn>
                </a:cxnLst>
                <a:rect l="0" t="0" r="r" b="b"/>
                <a:pathLst>
                  <a:path w="17" h="17">
                    <a:moveTo>
                      <a:pt x="9" y="17"/>
                    </a:moveTo>
                    <a:lnTo>
                      <a:pt x="9" y="17"/>
                    </a:lnTo>
                    <a:lnTo>
                      <a:pt x="4" y="17"/>
                    </a:lnTo>
                    <a:lnTo>
                      <a:pt x="4" y="17"/>
                    </a:lnTo>
                    <a:lnTo>
                      <a:pt x="0" y="13"/>
                    </a:lnTo>
                    <a:lnTo>
                      <a:pt x="0" y="10"/>
                    </a:lnTo>
                    <a:lnTo>
                      <a:pt x="0" y="7"/>
                    </a:lnTo>
                    <a:lnTo>
                      <a:pt x="0" y="4"/>
                    </a:lnTo>
                    <a:lnTo>
                      <a:pt x="0" y="4"/>
                    </a:lnTo>
                    <a:lnTo>
                      <a:pt x="4" y="2"/>
                    </a:lnTo>
                    <a:lnTo>
                      <a:pt x="9" y="0"/>
                    </a:lnTo>
                    <a:lnTo>
                      <a:pt x="9" y="0"/>
                    </a:lnTo>
                    <a:lnTo>
                      <a:pt x="13" y="2"/>
                    </a:lnTo>
                    <a:lnTo>
                      <a:pt x="13" y="2"/>
                    </a:lnTo>
                    <a:lnTo>
                      <a:pt x="15" y="4"/>
                    </a:lnTo>
                    <a:lnTo>
                      <a:pt x="17" y="7"/>
                    </a:lnTo>
                    <a:lnTo>
                      <a:pt x="17" y="10"/>
                    </a:lnTo>
                    <a:lnTo>
                      <a:pt x="15" y="13"/>
                    </a:lnTo>
                    <a:lnTo>
                      <a:pt x="15" y="13"/>
                    </a:lnTo>
                    <a:lnTo>
                      <a:pt x="12" y="17"/>
                    </a:lnTo>
                    <a:lnTo>
                      <a:pt x="9" y="1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Freeform 3624"/>
              <p:cNvSpPr>
                <a:spLocks/>
              </p:cNvSpPr>
              <p:nvPr/>
            </p:nvSpPr>
            <p:spPr bwMode="auto">
              <a:xfrm>
                <a:off x="4859337" y="3659187"/>
                <a:ext cx="12700" cy="12700"/>
              </a:xfrm>
              <a:custGeom>
                <a:avLst/>
                <a:gdLst/>
                <a:ahLst/>
                <a:cxnLst>
                  <a:cxn ang="0">
                    <a:pos x="8" y="16"/>
                  </a:cxn>
                  <a:cxn ang="0">
                    <a:pos x="8" y="16"/>
                  </a:cxn>
                  <a:cxn ang="0">
                    <a:pos x="3" y="15"/>
                  </a:cxn>
                  <a:cxn ang="0">
                    <a:pos x="3" y="15"/>
                  </a:cxn>
                  <a:cxn ang="0">
                    <a:pos x="0" y="13"/>
                  </a:cxn>
                  <a:cxn ang="0">
                    <a:pos x="0" y="10"/>
                  </a:cxn>
                  <a:cxn ang="0">
                    <a:pos x="0" y="7"/>
                  </a:cxn>
                  <a:cxn ang="0">
                    <a:pos x="0" y="3"/>
                  </a:cxn>
                  <a:cxn ang="0">
                    <a:pos x="0" y="3"/>
                  </a:cxn>
                  <a:cxn ang="0">
                    <a:pos x="3" y="0"/>
                  </a:cxn>
                  <a:cxn ang="0">
                    <a:pos x="8" y="0"/>
                  </a:cxn>
                  <a:cxn ang="0">
                    <a:pos x="8" y="0"/>
                  </a:cxn>
                  <a:cxn ang="0">
                    <a:pos x="13" y="2"/>
                  </a:cxn>
                  <a:cxn ang="0">
                    <a:pos x="13" y="2"/>
                  </a:cxn>
                  <a:cxn ang="0">
                    <a:pos x="14" y="3"/>
                  </a:cxn>
                  <a:cxn ang="0">
                    <a:pos x="16" y="7"/>
                  </a:cxn>
                  <a:cxn ang="0">
                    <a:pos x="16" y="10"/>
                  </a:cxn>
                  <a:cxn ang="0">
                    <a:pos x="14" y="13"/>
                  </a:cxn>
                  <a:cxn ang="0">
                    <a:pos x="14" y="13"/>
                  </a:cxn>
                  <a:cxn ang="0">
                    <a:pos x="11" y="16"/>
                  </a:cxn>
                  <a:cxn ang="0">
                    <a:pos x="8" y="16"/>
                  </a:cxn>
                </a:cxnLst>
                <a:rect l="0" t="0" r="r" b="b"/>
                <a:pathLst>
                  <a:path w="16" h="16">
                    <a:moveTo>
                      <a:pt x="8" y="16"/>
                    </a:moveTo>
                    <a:lnTo>
                      <a:pt x="8" y="16"/>
                    </a:lnTo>
                    <a:lnTo>
                      <a:pt x="3" y="15"/>
                    </a:lnTo>
                    <a:lnTo>
                      <a:pt x="3" y="15"/>
                    </a:lnTo>
                    <a:lnTo>
                      <a:pt x="0" y="13"/>
                    </a:lnTo>
                    <a:lnTo>
                      <a:pt x="0" y="10"/>
                    </a:lnTo>
                    <a:lnTo>
                      <a:pt x="0" y="7"/>
                    </a:lnTo>
                    <a:lnTo>
                      <a:pt x="0" y="3"/>
                    </a:lnTo>
                    <a:lnTo>
                      <a:pt x="0" y="3"/>
                    </a:lnTo>
                    <a:lnTo>
                      <a:pt x="3" y="0"/>
                    </a:lnTo>
                    <a:lnTo>
                      <a:pt x="8" y="0"/>
                    </a:lnTo>
                    <a:lnTo>
                      <a:pt x="8" y="0"/>
                    </a:lnTo>
                    <a:lnTo>
                      <a:pt x="13" y="2"/>
                    </a:lnTo>
                    <a:lnTo>
                      <a:pt x="13" y="2"/>
                    </a:lnTo>
                    <a:lnTo>
                      <a:pt x="14" y="3"/>
                    </a:lnTo>
                    <a:lnTo>
                      <a:pt x="16" y="7"/>
                    </a:lnTo>
                    <a:lnTo>
                      <a:pt x="16" y="10"/>
                    </a:lnTo>
                    <a:lnTo>
                      <a:pt x="14" y="13"/>
                    </a:lnTo>
                    <a:lnTo>
                      <a:pt x="14" y="13"/>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3625"/>
              <p:cNvSpPr>
                <a:spLocks/>
              </p:cNvSpPr>
              <p:nvPr/>
            </p:nvSpPr>
            <p:spPr bwMode="auto">
              <a:xfrm>
                <a:off x="4845049" y="3638550"/>
                <a:ext cx="19050" cy="19050"/>
              </a:xfrm>
              <a:custGeom>
                <a:avLst/>
                <a:gdLst/>
                <a:ahLst/>
                <a:cxnLst>
                  <a:cxn ang="0">
                    <a:pos x="13" y="23"/>
                  </a:cxn>
                  <a:cxn ang="0">
                    <a:pos x="13" y="23"/>
                  </a:cxn>
                  <a:cxn ang="0">
                    <a:pos x="8" y="23"/>
                  </a:cxn>
                  <a:cxn ang="0">
                    <a:pos x="7" y="21"/>
                  </a:cxn>
                  <a:cxn ang="0">
                    <a:pos x="7" y="21"/>
                  </a:cxn>
                  <a:cxn ang="0">
                    <a:pos x="2" y="18"/>
                  </a:cxn>
                  <a:cxn ang="0">
                    <a:pos x="0" y="13"/>
                  </a:cxn>
                  <a:cxn ang="0">
                    <a:pos x="0" y="10"/>
                  </a:cxn>
                  <a:cxn ang="0">
                    <a:pos x="2" y="5"/>
                  </a:cxn>
                  <a:cxn ang="0">
                    <a:pos x="2" y="5"/>
                  </a:cxn>
                  <a:cxn ang="0">
                    <a:pos x="7" y="1"/>
                  </a:cxn>
                  <a:cxn ang="0">
                    <a:pos x="13" y="0"/>
                  </a:cxn>
                  <a:cxn ang="0">
                    <a:pos x="13" y="0"/>
                  </a:cxn>
                  <a:cxn ang="0">
                    <a:pos x="16" y="0"/>
                  </a:cxn>
                  <a:cxn ang="0">
                    <a:pos x="20" y="1"/>
                  </a:cxn>
                  <a:cxn ang="0">
                    <a:pos x="20" y="1"/>
                  </a:cxn>
                  <a:cxn ang="0">
                    <a:pos x="23" y="5"/>
                  </a:cxn>
                  <a:cxn ang="0">
                    <a:pos x="25" y="10"/>
                  </a:cxn>
                  <a:cxn ang="0">
                    <a:pos x="25" y="13"/>
                  </a:cxn>
                  <a:cxn ang="0">
                    <a:pos x="23" y="18"/>
                  </a:cxn>
                  <a:cxn ang="0">
                    <a:pos x="23" y="18"/>
                  </a:cxn>
                  <a:cxn ang="0">
                    <a:pos x="18" y="21"/>
                  </a:cxn>
                  <a:cxn ang="0">
                    <a:pos x="13" y="23"/>
                  </a:cxn>
                </a:cxnLst>
                <a:rect l="0" t="0" r="r" b="b"/>
                <a:pathLst>
                  <a:path w="25" h="23">
                    <a:moveTo>
                      <a:pt x="13" y="23"/>
                    </a:moveTo>
                    <a:lnTo>
                      <a:pt x="13" y="23"/>
                    </a:lnTo>
                    <a:lnTo>
                      <a:pt x="8" y="23"/>
                    </a:lnTo>
                    <a:lnTo>
                      <a:pt x="7" y="21"/>
                    </a:lnTo>
                    <a:lnTo>
                      <a:pt x="7" y="21"/>
                    </a:lnTo>
                    <a:lnTo>
                      <a:pt x="2" y="18"/>
                    </a:lnTo>
                    <a:lnTo>
                      <a:pt x="0" y="13"/>
                    </a:lnTo>
                    <a:lnTo>
                      <a:pt x="0" y="10"/>
                    </a:lnTo>
                    <a:lnTo>
                      <a:pt x="2" y="5"/>
                    </a:lnTo>
                    <a:lnTo>
                      <a:pt x="2" y="5"/>
                    </a:lnTo>
                    <a:lnTo>
                      <a:pt x="7" y="1"/>
                    </a:lnTo>
                    <a:lnTo>
                      <a:pt x="13" y="0"/>
                    </a:lnTo>
                    <a:lnTo>
                      <a:pt x="13" y="0"/>
                    </a:lnTo>
                    <a:lnTo>
                      <a:pt x="16" y="0"/>
                    </a:lnTo>
                    <a:lnTo>
                      <a:pt x="20" y="1"/>
                    </a:lnTo>
                    <a:lnTo>
                      <a:pt x="20" y="1"/>
                    </a:lnTo>
                    <a:lnTo>
                      <a:pt x="23" y="5"/>
                    </a:lnTo>
                    <a:lnTo>
                      <a:pt x="25" y="10"/>
                    </a:lnTo>
                    <a:lnTo>
                      <a:pt x="25" y="13"/>
                    </a:lnTo>
                    <a:lnTo>
                      <a:pt x="23" y="18"/>
                    </a:lnTo>
                    <a:lnTo>
                      <a:pt x="23" y="18"/>
                    </a:lnTo>
                    <a:lnTo>
                      <a:pt x="18" y="21"/>
                    </a:lnTo>
                    <a:lnTo>
                      <a:pt x="13"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Freeform 3626"/>
              <p:cNvSpPr>
                <a:spLocks/>
              </p:cNvSpPr>
              <p:nvPr/>
            </p:nvSpPr>
            <p:spPr bwMode="auto">
              <a:xfrm>
                <a:off x="4830762" y="3624262"/>
                <a:ext cx="14288" cy="12700"/>
              </a:xfrm>
              <a:custGeom>
                <a:avLst/>
                <a:gdLst/>
                <a:ahLst/>
                <a:cxnLst>
                  <a:cxn ang="0">
                    <a:pos x="10" y="17"/>
                  </a:cxn>
                  <a:cxn ang="0">
                    <a:pos x="10" y="17"/>
                  </a:cxn>
                  <a:cxn ang="0">
                    <a:pos x="5" y="15"/>
                  </a:cxn>
                  <a:cxn ang="0">
                    <a:pos x="5" y="15"/>
                  </a:cxn>
                  <a:cxn ang="0">
                    <a:pos x="2" y="13"/>
                  </a:cxn>
                  <a:cxn ang="0">
                    <a:pos x="0" y="10"/>
                  </a:cxn>
                  <a:cxn ang="0">
                    <a:pos x="0" y="7"/>
                  </a:cxn>
                  <a:cxn ang="0">
                    <a:pos x="2" y="3"/>
                  </a:cxn>
                  <a:cxn ang="0">
                    <a:pos x="2" y="3"/>
                  </a:cxn>
                  <a:cxn ang="0">
                    <a:pos x="5" y="0"/>
                  </a:cxn>
                  <a:cxn ang="0">
                    <a:pos x="10" y="0"/>
                  </a:cxn>
                  <a:cxn ang="0">
                    <a:pos x="10" y="0"/>
                  </a:cxn>
                  <a:cxn ang="0">
                    <a:pos x="13" y="2"/>
                  </a:cxn>
                  <a:cxn ang="0">
                    <a:pos x="13" y="2"/>
                  </a:cxn>
                  <a:cxn ang="0">
                    <a:pos x="16" y="3"/>
                  </a:cxn>
                  <a:cxn ang="0">
                    <a:pos x="18" y="7"/>
                  </a:cxn>
                  <a:cxn ang="0">
                    <a:pos x="18" y="10"/>
                  </a:cxn>
                  <a:cxn ang="0">
                    <a:pos x="16" y="13"/>
                  </a:cxn>
                  <a:cxn ang="0">
                    <a:pos x="16" y="13"/>
                  </a:cxn>
                  <a:cxn ang="0">
                    <a:pos x="13" y="17"/>
                  </a:cxn>
                  <a:cxn ang="0">
                    <a:pos x="10" y="17"/>
                  </a:cxn>
                </a:cxnLst>
                <a:rect l="0" t="0" r="r" b="b"/>
                <a:pathLst>
                  <a:path w="18" h="17">
                    <a:moveTo>
                      <a:pt x="10" y="17"/>
                    </a:moveTo>
                    <a:lnTo>
                      <a:pt x="10" y="17"/>
                    </a:lnTo>
                    <a:lnTo>
                      <a:pt x="5" y="15"/>
                    </a:lnTo>
                    <a:lnTo>
                      <a:pt x="5" y="15"/>
                    </a:lnTo>
                    <a:lnTo>
                      <a:pt x="2" y="13"/>
                    </a:lnTo>
                    <a:lnTo>
                      <a:pt x="0" y="10"/>
                    </a:lnTo>
                    <a:lnTo>
                      <a:pt x="0" y="7"/>
                    </a:lnTo>
                    <a:lnTo>
                      <a:pt x="2" y="3"/>
                    </a:lnTo>
                    <a:lnTo>
                      <a:pt x="2" y="3"/>
                    </a:lnTo>
                    <a:lnTo>
                      <a:pt x="5" y="0"/>
                    </a:lnTo>
                    <a:lnTo>
                      <a:pt x="10" y="0"/>
                    </a:lnTo>
                    <a:lnTo>
                      <a:pt x="10" y="0"/>
                    </a:lnTo>
                    <a:lnTo>
                      <a:pt x="13" y="2"/>
                    </a:lnTo>
                    <a:lnTo>
                      <a:pt x="13" y="2"/>
                    </a:lnTo>
                    <a:lnTo>
                      <a:pt x="16" y="3"/>
                    </a:lnTo>
                    <a:lnTo>
                      <a:pt x="18" y="7"/>
                    </a:lnTo>
                    <a:lnTo>
                      <a:pt x="18" y="10"/>
                    </a:lnTo>
                    <a:lnTo>
                      <a:pt x="16" y="13"/>
                    </a:lnTo>
                    <a:lnTo>
                      <a:pt x="16" y="13"/>
                    </a:lnTo>
                    <a:lnTo>
                      <a:pt x="13" y="17"/>
                    </a:lnTo>
                    <a:lnTo>
                      <a:pt x="10" y="1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3628"/>
              <p:cNvSpPr>
                <a:spLocks/>
              </p:cNvSpPr>
              <p:nvPr/>
            </p:nvSpPr>
            <p:spPr bwMode="auto">
              <a:xfrm>
                <a:off x="4808537" y="3600450"/>
                <a:ext cx="19050" cy="19050"/>
              </a:xfrm>
              <a:custGeom>
                <a:avLst/>
                <a:gdLst/>
                <a:ahLst/>
                <a:cxnLst>
                  <a:cxn ang="0">
                    <a:pos x="13" y="24"/>
                  </a:cxn>
                  <a:cxn ang="0">
                    <a:pos x="13" y="24"/>
                  </a:cxn>
                  <a:cxn ang="0">
                    <a:pos x="8" y="23"/>
                  </a:cxn>
                  <a:cxn ang="0">
                    <a:pos x="3" y="21"/>
                  </a:cxn>
                  <a:cxn ang="0">
                    <a:pos x="1" y="16"/>
                  </a:cxn>
                  <a:cxn ang="0">
                    <a:pos x="0" y="13"/>
                  </a:cxn>
                  <a:cxn ang="0">
                    <a:pos x="0" y="13"/>
                  </a:cxn>
                  <a:cxn ang="0">
                    <a:pos x="1" y="8"/>
                  </a:cxn>
                  <a:cxn ang="0">
                    <a:pos x="3" y="3"/>
                  </a:cxn>
                  <a:cxn ang="0">
                    <a:pos x="8" y="2"/>
                  </a:cxn>
                  <a:cxn ang="0">
                    <a:pos x="13" y="0"/>
                  </a:cxn>
                  <a:cxn ang="0">
                    <a:pos x="13" y="0"/>
                  </a:cxn>
                  <a:cxn ang="0">
                    <a:pos x="16" y="2"/>
                  </a:cxn>
                  <a:cxn ang="0">
                    <a:pos x="21" y="3"/>
                  </a:cxn>
                  <a:cxn ang="0">
                    <a:pos x="22" y="8"/>
                  </a:cxn>
                  <a:cxn ang="0">
                    <a:pos x="24" y="13"/>
                  </a:cxn>
                  <a:cxn ang="0">
                    <a:pos x="24" y="13"/>
                  </a:cxn>
                  <a:cxn ang="0">
                    <a:pos x="22" y="16"/>
                  </a:cxn>
                  <a:cxn ang="0">
                    <a:pos x="21" y="21"/>
                  </a:cxn>
                  <a:cxn ang="0">
                    <a:pos x="16" y="23"/>
                  </a:cxn>
                  <a:cxn ang="0">
                    <a:pos x="13" y="24"/>
                  </a:cxn>
                </a:cxnLst>
                <a:rect l="0" t="0" r="r" b="b"/>
                <a:pathLst>
                  <a:path w="24" h="24">
                    <a:moveTo>
                      <a:pt x="13" y="24"/>
                    </a:moveTo>
                    <a:lnTo>
                      <a:pt x="13" y="24"/>
                    </a:lnTo>
                    <a:lnTo>
                      <a:pt x="8" y="23"/>
                    </a:lnTo>
                    <a:lnTo>
                      <a:pt x="3" y="21"/>
                    </a:lnTo>
                    <a:lnTo>
                      <a:pt x="1" y="16"/>
                    </a:lnTo>
                    <a:lnTo>
                      <a:pt x="0" y="13"/>
                    </a:lnTo>
                    <a:lnTo>
                      <a:pt x="0" y="13"/>
                    </a:lnTo>
                    <a:lnTo>
                      <a:pt x="1" y="8"/>
                    </a:lnTo>
                    <a:lnTo>
                      <a:pt x="3" y="3"/>
                    </a:lnTo>
                    <a:lnTo>
                      <a:pt x="8" y="2"/>
                    </a:lnTo>
                    <a:lnTo>
                      <a:pt x="13" y="0"/>
                    </a:lnTo>
                    <a:lnTo>
                      <a:pt x="13" y="0"/>
                    </a:lnTo>
                    <a:lnTo>
                      <a:pt x="16" y="2"/>
                    </a:lnTo>
                    <a:lnTo>
                      <a:pt x="21" y="3"/>
                    </a:lnTo>
                    <a:lnTo>
                      <a:pt x="22" y="8"/>
                    </a:lnTo>
                    <a:lnTo>
                      <a:pt x="24" y="13"/>
                    </a:lnTo>
                    <a:lnTo>
                      <a:pt x="24" y="13"/>
                    </a:lnTo>
                    <a:lnTo>
                      <a:pt x="22" y="16"/>
                    </a:lnTo>
                    <a:lnTo>
                      <a:pt x="21" y="21"/>
                    </a:lnTo>
                    <a:lnTo>
                      <a:pt x="16" y="23"/>
                    </a:lnTo>
                    <a:lnTo>
                      <a:pt x="13"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3629"/>
              <p:cNvSpPr>
                <a:spLocks/>
              </p:cNvSpPr>
              <p:nvPr/>
            </p:nvSpPr>
            <p:spPr bwMode="auto">
              <a:xfrm>
                <a:off x="4792662" y="3587750"/>
                <a:ext cx="14288" cy="14288"/>
              </a:xfrm>
              <a:custGeom>
                <a:avLst/>
                <a:gdLst/>
                <a:ahLst/>
                <a:cxnLst>
                  <a:cxn ang="0">
                    <a:pos x="10" y="18"/>
                  </a:cxn>
                  <a:cxn ang="0">
                    <a:pos x="10" y="18"/>
                  </a:cxn>
                  <a:cxn ang="0">
                    <a:pos x="5" y="16"/>
                  </a:cxn>
                  <a:cxn ang="0">
                    <a:pos x="3" y="14"/>
                  </a:cxn>
                  <a:cxn ang="0">
                    <a:pos x="2" y="11"/>
                  </a:cxn>
                  <a:cxn ang="0">
                    <a:pos x="0" y="8"/>
                  </a:cxn>
                  <a:cxn ang="0">
                    <a:pos x="0" y="8"/>
                  </a:cxn>
                  <a:cxn ang="0">
                    <a:pos x="2" y="5"/>
                  </a:cxn>
                  <a:cxn ang="0">
                    <a:pos x="3" y="3"/>
                  </a:cxn>
                  <a:cxn ang="0">
                    <a:pos x="5" y="1"/>
                  </a:cxn>
                  <a:cxn ang="0">
                    <a:pos x="10" y="0"/>
                  </a:cxn>
                  <a:cxn ang="0">
                    <a:pos x="10" y="0"/>
                  </a:cxn>
                  <a:cxn ang="0">
                    <a:pos x="13" y="1"/>
                  </a:cxn>
                  <a:cxn ang="0">
                    <a:pos x="15" y="3"/>
                  </a:cxn>
                  <a:cxn ang="0">
                    <a:pos x="16" y="5"/>
                  </a:cxn>
                  <a:cxn ang="0">
                    <a:pos x="18" y="8"/>
                  </a:cxn>
                  <a:cxn ang="0">
                    <a:pos x="18" y="8"/>
                  </a:cxn>
                  <a:cxn ang="0">
                    <a:pos x="16" y="11"/>
                  </a:cxn>
                  <a:cxn ang="0">
                    <a:pos x="15" y="14"/>
                  </a:cxn>
                  <a:cxn ang="0">
                    <a:pos x="13" y="16"/>
                  </a:cxn>
                  <a:cxn ang="0">
                    <a:pos x="10" y="18"/>
                  </a:cxn>
                </a:cxnLst>
                <a:rect l="0" t="0" r="r" b="b"/>
                <a:pathLst>
                  <a:path w="18" h="18">
                    <a:moveTo>
                      <a:pt x="10" y="18"/>
                    </a:moveTo>
                    <a:lnTo>
                      <a:pt x="10" y="18"/>
                    </a:lnTo>
                    <a:lnTo>
                      <a:pt x="5" y="16"/>
                    </a:lnTo>
                    <a:lnTo>
                      <a:pt x="3" y="14"/>
                    </a:lnTo>
                    <a:lnTo>
                      <a:pt x="2" y="11"/>
                    </a:lnTo>
                    <a:lnTo>
                      <a:pt x="0" y="8"/>
                    </a:lnTo>
                    <a:lnTo>
                      <a:pt x="0" y="8"/>
                    </a:lnTo>
                    <a:lnTo>
                      <a:pt x="2" y="5"/>
                    </a:lnTo>
                    <a:lnTo>
                      <a:pt x="3" y="3"/>
                    </a:lnTo>
                    <a:lnTo>
                      <a:pt x="5" y="1"/>
                    </a:lnTo>
                    <a:lnTo>
                      <a:pt x="10" y="0"/>
                    </a:lnTo>
                    <a:lnTo>
                      <a:pt x="10" y="0"/>
                    </a:lnTo>
                    <a:lnTo>
                      <a:pt x="13" y="1"/>
                    </a:lnTo>
                    <a:lnTo>
                      <a:pt x="15" y="3"/>
                    </a:lnTo>
                    <a:lnTo>
                      <a:pt x="16" y="5"/>
                    </a:lnTo>
                    <a:lnTo>
                      <a:pt x="18" y="8"/>
                    </a:lnTo>
                    <a:lnTo>
                      <a:pt x="18" y="8"/>
                    </a:lnTo>
                    <a:lnTo>
                      <a:pt x="16" y="11"/>
                    </a:lnTo>
                    <a:lnTo>
                      <a:pt x="15" y="14"/>
                    </a:lnTo>
                    <a:lnTo>
                      <a:pt x="13" y="16"/>
                    </a:lnTo>
                    <a:lnTo>
                      <a:pt x="10"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3630"/>
              <p:cNvSpPr>
                <a:spLocks/>
              </p:cNvSpPr>
              <p:nvPr/>
            </p:nvSpPr>
            <p:spPr bwMode="auto">
              <a:xfrm>
                <a:off x="4783137" y="3568700"/>
                <a:ext cx="14288" cy="14288"/>
              </a:xfrm>
              <a:custGeom>
                <a:avLst/>
                <a:gdLst/>
                <a:ahLst/>
                <a:cxnLst>
                  <a:cxn ang="0">
                    <a:pos x="8" y="16"/>
                  </a:cxn>
                  <a:cxn ang="0">
                    <a:pos x="8" y="16"/>
                  </a:cxn>
                  <a:cxn ang="0">
                    <a:pos x="4" y="16"/>
                  </a:cxn>
                  <a:cxn ang="0">
                    <a:pos x="3" y="14"/>
                  </a:cxn>
                  <a:cxn ang="0">
                    <a:pos x="0" y="11"/>
                  </a:cxn>
                  <a:cxn ang="0">
                    <a:pos x="0" y="8"/>
                  </a:cxn>
                  <a:cxn ang="0">
                    <a:pos x="0" y="8"/>
                  </a:cxn>
                  <a:cxn ang="0">
                    <a:pos x="0" y="5"/>
                  </a:cxn>
                  <a:cxn ang="0">
                    <a:pos x="3" y="1"/>
                  </a:cxn>
                  <a:cxn ang="0">
                    <a:pos x="4" y="0"/>
                  </a:cxn>
                  <a:cxn ang="0">
                    <a:pos x="8" y="0"/>
                  </a:cxn>
                  <a:cxn ang="0">
                    <a:pos x="8" y="0"/>
                  </a:cxn>
                  <a:cxn ang="0">
                    <a:pos x="11" y="0"/>
                  </a:cxn>
                  <a:cxn ang="0">
                    <a:pos x="14" y="1"/>
                  </a:cxn>
                  <a:cxn ang="0">
                    <a:pos x="16" y="5"/>
                  </a:cxn>
                  <a:cxn ang="0">
                    <a:pos x="18" y="8"/>
                  </a:cxn>
                  <a:cxn ang="0">
                    <a:pos x="18" y="8"/>
                  </a:cxn>
                  <a:cxn ang="0">
                    <a:pos x="16" y="11"/>
                  </a:cxn>
                  <a:cxn ang="0">
                    <a:pos x="14" y="14"/>
                  </a:cxn>
                  <a:cxn ang="0">
                    <a:pos x="11" y="16"/>
                  </a:cxn>
                  <a:cxn ang="0">
                    <a:pos x="8" y="16"/>
                  </a:cxn>
                </a:cxnLst>
                <a:rect l="0" t="0" r="r" b="b"/>
                <a:pathLst>
                  <a:path w="18" h="16">
                    <a:moveTo>
                      <a:pt x="8" y="16"/>
                    </a:moveTo>
                    <a:lnTo>
                      <a:pt x="8" y="16"/>
                    </a:lnTo>
                    <a:lnTo>
                      <a:pt x="4" y="16"/>
                    </a:lnTo>
                    <a:lnTo>
                      <a:pt x="3" y="14"/>
                    </a:lnTo>
                    <a:lnTo>
                      <a:pt x="0" y="11"/>
                    </a:lnTo>
                    <a:lnTo>
                      <a:pt x="0" y="8"/>
                    </a:lnTo>
                    <a:lnTo>
                      <a:pt x="0" y="8"/>
                    </a:lnTo>
                    <a:lnTo>
                      <a:pt x="0" y="5"/>
                    </a:lnTo>
                    <a:lnTo>
                      <a:pt x="3" y="1"/>
                    </a:lnTo>
                    <a:lnTo>
                      <a:pt x="4" y="0"/>
                    </a:lnTo>
                    <a:lnTo>
                      <a:pt x="8" y="0"/>
                    </a:lnTo>
                    <a:lnTo>
                      <a:pt x="8" y="0"/>
                    </a:lnTo>
                    <a:lnTo>
                      <a:pt x="11" y="0"/>
                    </a:lnTo>
                    <a:lnTo>
                      <a:pt x="14" y="1"/>
                    </a:lnTo>
                    <a:lnTo>
                      <a:pt x="16" y="5"/>
                    </a:lnTo>
                    <a:lnTo>
                      <a:pt x="18" y="8"/>
                    </a:lnTo>
                    <a:lnTo>
                      <a:pt x="18" y="8"/>
                    </a:lnTo>
                    <a:lnTo>
                      <a:pt x="16" y="11"/>
                    </a:lnTo>
                    <a:lnTo>
                      <a:pt x="14" y="14"/>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3631"/>
              <p:cNvSpPr>
                <a:spLocks/>
              </p:cNvSpPr>
              <p:nvPr/>
            </p:nvSpPr>
            <p:spPr bwMode="auto">
              <a:xfrm>
                <a:off x="4760912" y="3559175"/>
                <a:ext cx="20638" cy="17463"/>
              </a:xfrm>
              <a:custGeom>
                <a:avLst/>
                <a:gdLst/>
                <a:ahLst/>
                <a:cxnLst>
                  <a:cxn ang="0">
                    <a:pos x="11" y="23"/>
                  </a:cxn>
                  <a:cxn ang="0">
                    <a:pos x="11" y="23"/>
                  </a:cxn>
                  <a:cxn ang="0">
                    <a:pos x="8" y="23"/>
                  </a:cxn>
                  <a:cxn ang="0">
                    <a:pos x="3" y="19"/>
                  </a:cxn>
                  <a:cxn ang="0">
                    <a:pos x="2" y="16"/>
                  </a:cxn>
                  <a:cxn ang="0">
                    <a:pos x="0" y="11"/>
                  </a:cxn>
                  <a:cxn ang="0">
                    <a:pos x="0" y="11"/>
                  </a:cxn>
                  <a:cxn ang="0">
                    <a:pos x="2" y="6"/>
                  </a:cxn>
                  <a:cxn ang="0">
                    <a:pos x="3" y="3"/>
                  </a:cxn>
                  <a:cxn ang="0">
                    <a:pos x="8" y="0"/>
                  </a:cxn>
                  <a:cxn ang="0">
                    <a:pos x="11" y="0"/>
                  </a:cxn>
                  <a:cxn ang="0">
                    <a:pos x="11" y="0"/>
                  </a:cxn>
                  <a:cxn ang="0">
                    <a:pos x="16" y="0"/>
                  </a:cxn>
                  <a:cxn ang="0">
                    <a:pos x="21" y="3"/>
                  </a:cxn>
                  <a:cxn ang="0">
                    <a:pos x="23" y="6"/>
                  </a:cxn>
                  <a:cxn ang="0">
                    <a:pos x="24" y="11"/>
                  </a:cxn>
                  <a:cxn ang="0">
                    <a:pos x="24" y="11"/>
                  </a:cxn>
                  <a:cxn ang="0">
                    <a:pos x="23" y="16"/>
                  </a:cxn>
                  <a:cxn ang="0">
                    <a:pos x="21" y="19"/>
                  </a:cxn>
                  <a:cxn ang="0">
                    <a:pos x="16" y="23"/>
                  </a:cxn>
                  <a:cxn ang="0">
                    <a:pos x="11" y="23"/>
                  </a:cxn>
                </a:cxnLst>
                <a:rect l="0" t="0" r="r" b="b"/>
                <a:pathLst>
                  <a:path w="24" h="23">
                    <a:moveTo>
                      <a:pt x="11" y="23"/>
                    </a:moveTo>
                    <a:lnTo>
                      <a:pt x="11" y="23"/>
                    </a:lnTo>
                    <a:lnTo>
                      <a:pt x="8" y="23"/>
                    </a:lnTo>
                    <a:lnTo>
                      <a:pt x="3" y="19"/>
                    </a:lnTo>
                    <a:lnTo>
                      <a:pt x="2" y="16"/>
                    </a:lnTo>
                    <a:lnTo>
                      <a:pt x="0" y="11"/>
                    </a:lnTo>
                    <a:lnTo>
                      <a:pt x="0" y="11"/>
                    </a:lnTo>
                    <a:lnTo>
                      <a:pt x="2" y="6"/>
                    </a:lnTo>
                    <a:lnTo>
                      <a:pt x="3" y="3"/>
                    </a:lnTo>
                    <a:lnTo>
                      <a:pt x="8" y="0"/>
                    </a:lnTo>
                    <a:lnTo>
                      <a:pt x="11" y="0"/>
                    </a:lnTo>
                    <a:lnTo>
                      <a:pt x="11" y="0"/>
                    </a:lnTo>
                    <a:lnTo>
                      <a:pt x="16" y="0"/>
                    </a:lnTo>
                    <a:lnTo>
                      <a:pt x="21" y="3"/>
                    </a:lnTo>
                    <a:lnTo>
                      <a:pt x="23" y="6"/>
                    </a:lnTo>
                    <a:lnTo>
                      <a:pt x="24" y="11"/>
                    </a:lnTo>
                    <a:lnTo>
                      <a:pt x="24" y="11"/>
                    </a:lnTo>
                    <a:lnTo>
                      <a:pt x="23" y="16"/>
                    </a:lnTo>
                    <a:lnTo>
                      <a:pt x="21" y="19"/>
                    </a:lnTo>
                    <a:lnTo>
                      <a:pt x="16" y="23"/>
                    </a:lnTo>
                    <a:lnTo>
                      <a:pt x="11"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3632"/>
              <p:cNvSpPr>
                <a:spLocks/>
              </p:cNvSpPr>
              <p:nvPr/>
            </p:nvSpPr>
            <p:spPr bwMode="auto">
              <a:xfrm>
                <a:off x="4591050" y="3554412"/>
                <a:ext cx="12700" cy="14288"/>
              </a:xfrm>
              <a:custGeom>
                <a:avLst/>
                <a:gdLst/>
                <a:ahLst/>
                <a:cxnLst>
                  <a:cxn ang="0">
                    <a:pos x="8" y="16"/>
                  </a:cxn>
                  <a:cxn ang="0">
                    <a:pos x="8" y="16"/>
                  </a:cxn>
                  <a:cxn ang="0">
                    <a:pos x="5" y="16"/>
                  </a:cxn>
                  <a:cxn ang="0">
                    <a:pos x="3" y="15"/>
                  </a:cxn>
                  <a:cxn ang="0">
                    <a:pos x="0" y="11"/>
                  </a:cxn>
                  <a:cxn ang="0">
                    <a:pos x="0" y="8"/>
                  </a:cxn>
                  <a:cxn ang="0">
                    <a:pos x="0" y="8"/>
                  </a:cxn>
                  <a:cxn ang="0">
                    <a:pos x="0" y="5"/>
                  </a:cxn>
                  <a:cxn ang="0">
                    <a:pos x="3" y="2"/>
                  </a:cxn>
                  <a:cxn ang="0">
                    <a:pos x="5" y="0"/>
                  </a:cxn>
                  <a:cxn ang="0">
                    <a:pos x="8" y="0"/>
                  </a:cxn>
                  <a:cxn ang="0">
                    <a:pos x="8" y="0"/>
                  </a:cxn>
                  <a:cxn ang="0">
                    <a:pos x="11" y="0"/>
                  </a:cxn>
                  <a:cxn ang="0">
                    <a:pos x="15" y="2"/>
                  </a:cxn>
                  <a:cxn ang="0">
                    <a:pos x="16" y="5"/>
                  </a:cxn>
                  <a:cxn ang="0">
                    <a:pos x="16" y="8"/>
                  </a:cxn>
                  <a:cxn ang="0">
                    <a:pos x="16" y="8"/>
                  </a:cxn>
                  <a:cxn ang="0">
                    <a:pos x="16" y="11"/>
                  </a:cxn>
                  <a:cxn ang="0">
                    <a:pos x="15" y="15"/>
                  </a:cxn>
                  <a:cxn ang="0">
                    <a:pos x="11" y="16"/>
                  </a:cxn>
                  <a:cxn ang="0">
                    <a:pos x="8" y="16"/>
                  </a:cxn>
                </a:cxnLst>
                <a:rect l="0" t="0" r="r" b="b"/>
                <a:pathLst>
                  <a:path w="16" h="16">
                    <a:moveTo>
                      <a:pt x="8" y="16"/>
                    </a:moveTo>
                    <a:lnTo>
                      <a:pt x="8" y="16"/>
                    </a:lnTo>
                    <a:lnTo>
                      <a:pt x="5" y="16"/>
                    </a:lnTo>
                    <a:lnTo>
                      <a:pt x="3" y="15"/>
                    </a:lnTo>
                    <a:lnTo>
                      <a:pt x="0" y="11"/>
                    </a:lnTo>
                    <a:lnTo>
                      <a:pt x="0" y="8"/>
                    </a:lnTo>
                    <a:lnTo>
                      <a:pt x="0" y="8"/>
                    </a:lnTo>
                    <a:lnTo>
                      <a:pt x="0" y="5"/>
                    </a:lnTo>
                    <a:lnTo>
                      <a:pt x="3" y="2"/>
                    </a:lnTo>
                    <a:lnTo>
                      <a:pt x="5" y="0"/>
                    </a:lnTo>
                    <a:lnTo>
                      <a:pt x="8" y="0"/>
                    </a:lnTo>
                    <a:lnTo>
                      <a:pt x="8" y="0"/>
                    </a:lnTo>
                    <a:lnTo>
                      <a:pt x="11" y="0"/>
                    </a:lnTo>
                    <a:lnTo>
                      <a:pt x="15" y="2"/>
                    </a:lnTo>
                    <a:lnTo>
                      <a:pt x="16" y="5"/>
                    </a:lnTo>
                    <a:lnTo>
                      <a:pt x="16" y="8"/>
                    </a:lnTo>
                    <a:lnTo>
                      <a:pt x="16" y="8"/>
                    </a:lnTo>
                    <a:lnTo>
                      <a:pt x="16" y="11"/>
                    </a:lnTo>
                    <a:lnTo>
                      <a:pt x="15" y="15"/>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3633"/>
              <p:cNvSpPr>
                <a:spLocks/>
              </p:cNvSpPr>
              <p:nvPr/>
            </p:nvSpPr>
            <p:spPr bwMode="auto">
              <a:xfrm>
                <a:off x="4741862" y="3554412"/>
                <a:ext cx="12700" cy="14288"/>
              </a:xfrm>
              <a:custGeom>
                <a:avLst/>
                <a:gdLst/>
                <a:ahLst/>
                <a:cxnLst>
                  <a:cxn ang="0">
                    <a:pos x="9" y="16"/>
                  </a:cxn>
                  <a:cxn ang="0">
                    <a:pos x="9" y="16"/>
                  </a:cxn>
                  <a:cxn ang="0">
                    <a:pos x="5" y="16"/>
                  </a:cxn>
                  <a:cxn ang="0">
                    <a:pos x="2" y="15"/>
                  </a:cxn>
                  <a:cxn ang="0">
                    <a:pos x="0" y="11"/>
                  </a:cxn>
                  <a:cxn ang="0">
                    <a:pos x="0" y="8"/>
                  </a:cxn>
                  <a:cxn ang="0">
                    <a:pos x="0" y="8"/>
                  </a:cxn>
                  <a:cxn ang="0">
                    <a:pos x="0" y="5"/>
                  </a:cxn>
                  <a:cxn ang="0">
                    <a:pos x="2" y="2"/>
                  </a:cxn>
                  <a:cxn ang="0">
                    <a:pos x="5" y="0"/>
                  </a:cxn>
                  <a:cxn ang="0">
                    <a:pos x="9" y="0"/>
                  </a:cxn>
                  <a:cxn ang="0">
                    <a:pos x="9" y="0"/>
                  </a:cxn>
                  <a:cxn ang="0">
                    <a:pos x="12" y="0"/>
                  </a:cxn>
                  <a:cxn ang="0">
                    <a:pos x="14" y="2"/>
                  </a:cxn>
                  <a:cxn ang="0">
                    <a:pos x="17" y="5"/>
                  </a:cxn>
                  <a:cxn ang="0">
                    <a:pos x="17" y="8"/>
                  </a:cxn>
                  <a:cxn ang="0">
                    <a:pos x="17" y="8"/>
                  </a:cxn>
                  <a:cxn ang="0">
                    <a:pos x="17" y="11"/>
                  </a:cxn>
                  <a:cxn ang="0">
                    <a:pos x="14" y="15"/>
                  </a:cxn>
                  <a:cxn ang="0">
                    <a:pos x="12" y="16"/>
                  </a:cxn>
                  <a:cxn ang="0">
                    <a:pos x="9" y="16"/>
                  </a:cxn>
                </a:cxnLst>
                <a:rect l="0" t="0" r="r" b="b"/>
                <a:pathLst>
                  <a:path w="17" h="16">
                    <a:moveTo>
                      <a:pt x="9" y="16"/>
                    </a:moveTo>
                    <a:lnTo>
                      <a:pt x="9" y="16"/>
                    </a:lnTo>
                    <a:lnTo>
                      <a:pt x="5" y="16"/>
                    </a:lnTo>
                    <a:lnTo>
                      <a:pt x="2" y="15"/>
                    </a:lnTo>
                    <a:lnTo>
                      <a:pt x="0" y="11"/>
                    </a:lnTo>
                    <a:lnTo>
                      <a:pt x="0" y="8"/>
                    </a:lnTo>
                    <a:lnTo>
                      <a:pt x="0" y="8"/>
                    </a:lnTo>
                    <a:lnTo>
                      <a:pt x="0" y="5"/>
                    </a:lnTo>
                    <a:lnTo>
                      <a:pt x="2" y="2"/>
                    </a:lnTo>
                    <a:lnTo>
                      <a:pt x="5" y="0"/>
                    </a:lnTo>
                    <a:lnTo>
                      <a:pt x="9" y="0"/>
                    </a:lnTo>
                    <a:lnTo>
                      <a:pt x="9" y="0"/>
                    </a:lnTo>
                    <a:lnTo>
                      <a:pt x="12" y="0"/>
                    </a:lnTo>
                    <a:lnTo>
                      <a:pt x="14" y="2"/>
                    </a:lnTo>
                    <a:lnTo>
                      <a:pt x="17" y="5"/>
                    </a:lnTo>
                    <a:lnTo>
                      <a:pt x="17" y="8"/>
                    </a:lnTo>
                    <a:lnTo>
                      <a:pt x="17" y="8"/>
                    </a:lnTo>
                    <a:lnTo>
                      <a:pt x="17" y="11"/>
                    </a:lnTo>
                    <a:lnTo>
                      <a:pt x="14" y="15"/>
                    </a:lnTo>
                    <a:lnTo>
                      <a:pt x="12" y="16"/>
                    </a:lnTo>
                    <a:lnTo>
                      <a:pt x="9"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3634"/>
              <p:cNvSpPr>
                <a:spLocks/>
              </p:cNvSpPr>
              <p:nvPr/>
            </p:nvSpPr>
            <p:spPr bwMode="auto">
              <a:xfrm>
                <a:off x="4699000" y="3544887"/>
                <a:ext cx="14288" cy="14288"/>
              </a:xfrm>
              <a:custGeom>
                <a:avLst/>
                <a:gdLst/>
                <a:ahLst/>
                <a:cxnLst>
                  <a:cxn ang="0">
                    <a:pos x="8" y="18"/>
                  </a:cxn>
                  <a:cxn ang="0">
                    <a:pos x="8" y="18"/>
                  </a:cxn>
                  <a:cxn ang="0">
                    <a:pos x="5" y="16"/>
                  </a:cxn>
                  <a:cxn ang="0">
                    <a:pos x="1" y="13"/>
                  </a:cxn>
                  <a:cxn ang="0">
                    <a:pos x="1" y="13"/>
                  </a:cxn>
                  <a:cxn ang="0">
                    <a:pos x="0" y="10"/>
                  </a:cxn>
                  <a:cxn ang="0">
                    <a:pos x="0" y="6"/>
                  </a:cxn>
                  <a:cxn ang="0">
                    <a:pos x="1" y="3"/>
                  </a:cxn>
                  <a:cxn ang="0">
                    <a:pos x="5" y="2"/>
                  </a:cxn>
                  <a:cxn ang="0">
                    <a:pos x="5" y="2"/>
                  </a:cxn>
                  <a:cxn ang="0">
                    <a:pos x="8" y="0"/>
                  </a:cxn>
                  <a:cxn ang="0">
                    <a:pos x="8" y="0"/>
                  </a:cxn>
                  <a:cxn ang="0">
                    <a:pos x="13" y="2"/>
                  </a:cxn>
                  <a:cxn ang="0">
                    <a:pos x="16" y="5"/>
                  </a:cxn>
                  <a:cxn ang="0">
                    <a:pos x="16" y="5"/>
                  </a:cxn>
                  <a:cxn ang="0">
                    <a:pos x="16" y="8"/>
                  </a:cxn>
                  <a:cxn ang="0">
                    <a:pos x="16" y="11"/>
                  </a:cxn>
                  <a:cxn ang="0">
                    <a:pos x="14" y="15"/>
                  </a:cxn>
                  <a:cxn ang="0">
                    <a:pos x="13" y="16"/>
                  </a:cxn>
                  <a:cxn ang="0">
                    <a:pos x="13" y="16"/>
                  </a:cxn>
                  <a:cxn ang="0">
                    <a:pos x="8" y="18"/>
                  </a:cxn>
                </a:cxnLst>
                <a:rect l="0" t="0" r="r" b="b"/>
                <a:pathLst>
                  <a:path w="16" h="18">
                    <a:moveTo>
                      <a:pt x="8" y="18"/>
                    </a:moveTo>
                    <a:lnTo>
                      <a:pt x="8" y="18"/>
                    </a:lnTo>
                    <a:lnTo>
                      <a:pt x="5" y="16"/>
                    </a:lnTo>
                    <a:lnTo>
                      <a:pt x="1" y="13"/>
                    </a:lnTo>
                    <a:lnTo>
                      <a:pt x="1" y="13"/>
                    </a:lnTo>
                    <a:lnTo>
                      <a:pt x="0" y="10"/>
                    </a:lnTo>
                    <a:lnTo>
                      <a:pt x="0" y="6"/>
                    </a:lnTo>
                    <a:lnTo>
                      <a:pt x="1" y="3"/>
                    </a:lnTo>
                    <a:lnTo>
                      <a:pt x="5" y="2"/>
                    </a:lnTo>
                    <a:lnTo>
                      <a:pt x="5" y="2"/>
                    </a:lnTo>
                    <a:lnTo>
                      <a:pt x="8" y="0"/>
                    </a:lnTo>
                    <a:lnTo>
                      <a:pt x="8" y="0"/>
                    </a:lnTo>
                    <a:lnTo>
                      <a:pt x="13" y="2"/>
                    </a:lnTo>
                    <a:lnTo>
                      <a:pt x="16" y="5"/>
                    </a:lnTo>
                    <a:lnTo>
                      <a:pt x="16" y="5"/>
                    </a:lnTo>
                    <a:lnTo>
                      <a:pt x="16" y="8"/>
                    </a:lnTo>
                    <a:lnTo>
                      <a:pt x="16" y="11"/>
                    </a:lnTo>
                    <a:lnTo>
                      <a:pt x="14" y="15"/>
                    </a:lnTo>
                    <a:lnTo>
                      <a:pt x="13" y="16"/>
                    </a:lnTo>
                    <a:lnTo>
                      <a:pt x="13"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3635"/>
              <p:cNvSpPr>
                <a:spLocks/>
              </p:cNvSpPr>
              <p:nvPr/>
            </p:nvSpPr>
            <p:spPr bwMode="auto">
              <a:xfrm>
                <a:off x="4638675" y="3540125"/>
                <a:ext cx="12700" cy="14288"/>
              </a:xfrm>
              <a:custGeom>
                <a:avLst/>
                <a:gdLst/>
                <a:ahLst/>
                <a:cxnLst>
                  <a:cxn ang="0">
                    <a:pos x="8" y="18"/>
                  </a:cxn>
                  <a:cxn ang="0">
                    <a:pos x="8" y="18"/>
                  </a:cxn>
                  <a:cxn ang="0">
                    <a:pos x="5" y="16"/>
                  </a:cxn>
                  <a:cxn ang="0">
                    <a:pos x="2" y="13"/>
                  </a:cxn>
                  <a:cxn ang="0">
                    <a:pos x="2" y="13"/>
                  </a:cxn>
                  <a:cxn ang="0">
                    <a:pos x="0" y="10"/>
                  </a:cxn>
                  <a:cxn ang="0">
                    <a:pos x="0" y="7"/>
                  </a:cxn>
                  <a:cxn ang="0">
                    <a:pos x="2" y="3"/>
                  </a:cxn>
                  <a:cxn ang="0">
                    <a:pos x="5" y="2"/>
                  </a:cxn>
                  <a:cxn ang="0">
                    <a:pos x="5" y="2"/>
                  </a:cxn>
                  <a:cxn ang="0">
                    <a:pos x="8" y="0"/>
                  </a:cxn>
                  <a:cxn ang="0">
                    <a:pos x="8" y="0"/>
                  </a:cxn>
                  <a:cxn ang="0">
                    <a:pos x="13" y="2"/>
                  </a:cxn>
                  <a:cxn ang="0">
                    <a:pos x="16" y="5"/>
                  </a:cxn>
                  <a:cxn ang="0">
                    <a:pos x="16" y="5"/>
                  </a:cxn>
                  <a:cxn ang="0">
                    <a:pos x="16" y="8"/>
                  </a:cxn>
                  <a:cxn ang="0">
                    <a:pos x="16" y="11"/>
                  </a:cxn>
                  <a:cxn ang="0">
                    <a:pos x="15" y="15"/>
                  </a:cxn>
                  <a:cxn ang="0">
                    <a:pos x="13" y="16"/>
                  </a:cxn>
                  <a:cxn ang="0">
                    <a:pos x="13" y="16"/>
                  </a:cxn>
                  <a:cxn ang="0">
                    <a:pos x="8" y="18"/>
                  </a:cxn>
                </a:cxnLst>
                <a:rect l="0" t="0" r="r" b="b"/>
                <a:pathLst>
                  <a:path w="16" h="18">
                    <a:moveTo>
                      <a:pt x="8" y="18"/>
                    </a:moveTo>
                    <a:lnTo>
                      <a:pt x="8" y="18"/>
                    </a:lnTo>
                    <a:lnTo>
                      <a:pt x="5" y="16"/>
                    </a:lnTo>
                    <a:lnTo>
                      <a:pt x="2" y="13"/>
                    </a:lnTo>
                    <a:lnTo>
                      <a:pt x="2" y="13"/>
                    </a:lnTo>
                    <a:lnTo>
                      <a:pt x="0" y="10"/>
                    </a:lnTo>
                    <a:lnTo>
                      <a:pt x="0" y="7"/>
                    </a:lnTo>
                    <a:lnTo>
                      <a:pt x="2" y="3"/>
                    </a:lnTo>
                    <a:lnTo>
                      <a:pt x="5" y="2"/>
                    </a:lnTo>
                    <a:lnTo>
                      <a:pt x="5" y="2"/>
                    </a:lnTo>
                    <a:lnTo>
                      <a:pt x="8" y="0"/>
                    </a:lnTo>
                    <a:lnTo>
                      <a:pt x="8" y="0"/>
                    </a:lnTo>
                    <a:lnTo>
                      <a:pt x="13" y="2"/>
                    </a:lnTo>
                    <a:lnTo>
                      <a:pt x="16" y="5"/>
                    </a:lnTo>
                    <a:lnTo>
                      <a:pt x="16" y="5"/>
                    </a:lnTo>
                    <a:lnTo>
                      <a:pt x="16" y="8"/>
                    </a:lnTo>
                    <a:lnTo>
                      <a:pt x="16" y="11"/>
                    </a:lnTo>
                    <a:lnTo>
                      <a:pt x="15" y="15"/>
                    </a:lnTo>
                    <a:lnTo>
                      <a:pt x="13" y="16"/>
                    </a:lnTo>
                    <a:lnTo>
                      <a:pt x="13"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3636"/>
              <p:cNvSpPr>
                <a:spLocks/>
              </p:cNvSpPr>
              <p:nvPr/>
            </p:nvSpPr>
            <p:spPr bwMode="auto">
              <a:xfrm>
                <a:off x="4683125" y="3533775"/>
                <a:ext cx="12700" cy="14288"/>
              </a:xfrm>
              <a:custGeom>
                <a:avLst/>
                <a:gdLst/>
                <a:ahLst/>
                <a:cxnLst>
                  <a:cxn ang="0">
                    <a:pos x="8" y="18"/>
                  </a:cxn>
                  <a:cxn ang="0">
                    <a:pos x="8" y="18"/>
                  </a:cxn>
                  <a:cxn ang="0">
                    <a:pos x="3" y="17"/>
                  </a:cxn>
                  <a:cxn ang="0">
                    <a:pos x="0" y="13"/>
                  </a:cxn>
                  <a:cxn ang="0">
                    <a:pos x="0" y="13"/>
                  </a:cxn>
                  <a:cxn ang="0">
                    <a:pos x="0" y="10"/>
                  </a:cxn>
                  <a:cxn ang="0">
                    <a:pos x="0" y="7"/>
                  </a:cxn>
                  <a:cxn ang="0">
                    <a:pos x="1" y="3"/>
                  </a:cxn>
                  <a:cxn ang="0">
                    <a:pos x="3" y="2"/>
                  </a:cxn>
                  <a:cxn ang="0">
                    <a:pos x="3" y="2"/>
                  </a:cxn>
                  <a:cxn ang="0">
                    <a:pos x="8" y="0"/>
                  </a:cxn>
                  <a:cxn ang="0">
                    <a:pos x="8" y="0"/>
                  </a:cxn>
                  <a:cxn ang="0">
                    <a:pos x="13" y="2"/>
                  </a:cxn>
                  <a:cxn ang="0">
                    <a:pos x="14" y="5"/>
                  </a:cxn>
                  <a:cxn ang="0">
                    <a:pos x="14" y="5"/>
                  </a:cxn>
                  <a:cxn ang="0">
                    <a:pos x="16" y="8"/>
                  </a:cxn>
                  <a:cxn ang="0">
                    <a:pos x="16" y="12"/>
                  </a:cxn>
                  <a:cxn ang="0">
                    <a:pos x="14" y="15"/>
                  </a:cxn>
                  <a:cxn ang="0">
                    <a:pos x="11" y="17"/>
                  </a:cxn>
                  <a:cxn ang="0">
                    <a:pos x="11" y="17"/>
                  </a:cxn>
                  <a:cxn ang="0">
                    <a:pos x="8" y="18"/>
                  </a:cxn>
                </a:cxnLst>
                <a:rect l="0" t="0" r="r" b="b"/>
                <a:pathLst>
                  <a:path w="16" h="18">
                    <a:moveTo>
                      <a:pt x="8" y="18"/>
                    </a:moveTo>
                    <a:lnTo>
                      <a:pt x="8" y="18"/>
                    </a:lnTo>
                    <a:lnTo>
                      <a:pt x="3" y="17"/>
                    </a:lnTo>
                    <a:lnTo>
                      <a:pt x="0" y="13"/>
                    </a:lnTo>
                    <a:lnTo>
                      <a:pt x="0" y="13"/>
                    </a:lnTo>
                    <a:lnTo>
                      <a:pt x="0" y="10"/>
                    </a:lnTo>
                    <a:lnTo>
                      <a:pt x="0" y="7"/>
                    </a:lnTo>
                    <a:lnTo>
                      <a:pt x="1" y="3"/>
                    </a:lnTo>
                    <a:lnTo>
                      <a:pt x="3" y="2"/>
                    </a:lnTo>
                    <a:lnTo>
                      <a:pt x="3" y="2"/>
                    </a:lnTo>
                    <a:lnTo>
                      <a:pt x="8" y="0"/>
                    </a:lnTo>
                    <a:lnTo>
                      <a:pt x="8" y="0"/>
                    </a:lnTo>
                    <a:lnTo>
                      <a:pt x="13" y="2"/>
                    </a:lnTo>
                    <a:lnTo>
                      <a:pt x="14" y="5"/>
                    </a:lnTo>
                    <a:lnTo>
                      <a:pt x="14" y="5"/>
                    </a:lnTo>
                    <a:lnTo>
                      <a:pt x="16" y="8"/>
                    </a:lnTo>
                    <a:lnTo>
                      <a:pt x="16" y="12"/>
                    </a:lnTo>
                    <a:lnTo>
                      <a:pt x="14" y="15"/>
                    </a:lnTo>
                    <a:lnTo>
                      <a:pt x="11" y="17"/>
                    </a:lnTo>
                    <a:lnTo>
                      <a:pt x="11" y="17"/>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Freeform 3637"/>
              <p:cNvSpPr>
                <a:spLocks/>
              </p:cNvSpPr>
              <p:nvPr/>
            </p:nvSpPr>
            <p:spPr bwMode="auto">
              <a:xfrm>
                <a:off x="4659312" y="3533775"/>
                <a:ext cx="19050" cy="19050"/>
              </a:xfrm>
              <a:custGeom>
                <a:avLst/>
                <a:gdLst/>
                <a:ahLst/>
                <a:cxnLst>
                  <a:cxn ang="0">
                    <a:pos x="12" y="25"/>
                  </a:cxn>
                  <a:cxn ang="0">
                    <a:pos x="12" y="25"/>
                  </a:cxn>
                  <a:cxn ang="0">
                    <a:pos x="5" y="23"/>
                  </a:cxn>
                  <a:cxn ang="0">
                    <a:pos x="2" y="18"/>
                  </a:cxn>
                  <a:cxn ang="0">
                    <a:pos x="2" y="18"/>
                  </a:cxn>
                  <a:cxn ang="0">
                    <a:pos x="0" y="13"/>
                  </a:cxn>
                  <a:cxn ang="0">
                    <a:pos x="0" y="8"/>
                  </a:cxn>
                  <a:cxn ang="0">
                    <a:pos x="2" y="5"/>
                  </a:cxn>
                  <a:cxn ang="0">
                    <a:pos x="7" y="2"/>
                  </a:cxn>
                  <a:cxn ang="0">
                    <a:pos x="7" y="2"/>
                  </a:cxn>
                  <a:cxn ang="0">
                    <a:pos x="12" y="0"/>
                  </a:cxn>
                  <a:cxn ang="0">
                    <a:pos x="12" y="0"/>
                  </a:cxn>
                  <a:cxn ang="0">
                    <a:pos x="18" y="2"/>
                  </a:cxn>
                  <a:cxn ang="0">
                    <a:pos x="21" y="7"/>
                  </a:cxn>
                  <a:cxn ang="0">
                    <a:pos x="21" y="7"/>
                  </a:cxn>
                  <a:cxn ang="0">
                    <a:pos x="23" y="12"/>
                  </a:cxn>
                  <a:cxn ang="0">
                    <a:pos x="23" y="15"/>
                  </a:cxn>
                  <a:cxn ang="0">
                    <a:pos x="21" y="20"/>
                  </a:cxn>
                  <a:cxn ang="0">
                    <a:pos x="18" y="23"/>
                  </a:cxn>
                  <a:cxn ang="0">
                    <a:pos x="18" y="23"/>
                  </a:cxn>
                  <a:cxn ang="0">
                    <a:pos x="12" y="25"/>
                  </a:cxn>
                </a:cxnLst>
                <a:rect l="0" t="0" r="r" b="b"/>
                <a:pathLst>
                  <a:path w="23" h="25">
                    <a:moveTo>
                      <a:pt x="12" y="25"/>
                    </a:moveTo>
                    <a:lnTo>
                      <a:pt x="12" y="25"/>
                    </a:lnTo>
                    <a:lnTo>
                      <a:pt x="5" y="23"/>
                    </a:lnTo>
                    <a:lnTo>
                      <a:pt x="2" y="18"/>
                    </a:lnTo>
                    <a:lnTo>
                      <a:pt x="2" y="18"/>
                    </a:lnTo>
                    <a:lnTo>
                      <a:pt x="0" y="13"/>
                    </a:lnTo>
                    <a:lnTo>
                      <a:pt x="0" y="8"/>
                    </a:lnTo>
                    <a:lnTo>
                      <a:pt x="2" y="5"/>
                    </a:lnTo>
                    <a:lnTo>
                      <a:pt x="7" y="2"/>
                    </a:lnTo>
                    <a:lnTo>
                      <a:pt x="7" y="2"/>
                    </a:lnTo>
                    <a:lnTo>
                      <a:pt x="12" y="0"/>
                    </a:lnTo>
                    <a:lnTo>
                      <a:pt x="12" y="0"/>
                    </a:lnTo>
                    <a:lnTo>
                      <a:pt x="18" y="2"/>
                    </a:lnTo>
                    <a:lnTo>
                      <a:pt x="21" y="7"/>
                    </a:lnTo>
                    <a:lnTo>
                      <a:pt x="21" y="7"/>
                    </a:lnTo>
                    <a:lnTo>
                      <a:pt x="23" y="12"/>
                    </a:lnTo>
                    <a:lnTo>
                      <a:pt x="23" y="15"/>
                    </a:lnTo>
                    <a:lnTo>
                      <a:pt x="21" y="20"/>
                    </a:lnTo>
                    <a:lnTo>
                      <a:pt x="18" y="23"/>
                    </a:lnTo>
                    <a:lnTo>
                      <a:pt x="18" y="23"/>
                    </a:lnTo>
                    <a:lnTo>
                      <a:pt x="12" y="2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3638"/>
              <p:cNvSpPr>
                <a:spLocks/>
              </p:cNvSpPr>
              <p:nvPr/>
            </p:nvSpPr>
            <p:spPr bwMode="auto">
              <a:xfrm>
                <a:off x="4567237" y="3519487"/>
                <a:ext cx="336550" cy="431800"/>
              </a:xfrm>
              <a:custGeom>
                <a:avLst/>
                <a:gdLst/>
                <a:ahLst/>
                <a:cxnLst>
                  <a:cxn ang="0">
                    <a:pos x="138" y="0"/>
                  </a:cxn>
                  <a:cxn ang="0">
                    <a:pos x="104" y="3"/>
                  </a:cxn>
                  <a:cxn ang="0">
                    <a:pos x="68" y="10"/>
                  </a:cxn>
                  <a:cxn ang="0">
                    <a:pos x="34" y="19"/>
                  </a:cxn>
                  <a:cxn ang="0">
                    <a:pos x="0" y="36"/>
                  </a:cxn>
                  <a:cxn ang="0">
                    <a:pos x="6" y="49"/>
                  </a:cxn>
                  <a:cxn ang="0">
                    <a:pos x="9" y="49"/>
                  </a:cxn>
                  <a:cxn ang="0">
                    <a:pos x="18" y="52"/>
                  </a:cxn>
                  <a:cxn ang="0">
                    <a:pos x="21" y="60"/>
                  </a:cxn>
                  <a:cxn ang="0">
                    <a:pos x="19" y="65"/>
                  </a:cxn>
                  <a:cxn ang="0">
                    <a:pos x="29" y="88"/>
                  </a:cxn>
                  <a:cxn ang="0">
                    <a:pos x="53" y="78"/>
                  </a:cxn>
                  <a:cxn ang="0">
                    <a:pos x="105" y="65"/>
                  </a:cxn>
                  <a:cxn ang="0">
                    <a:pos x="132" y="63"/>
                  </a:cxn>
                  <a:cxn ang="0">
                    <a:pos x="161" y="65"/>
                  </a:cxn>
                  <a:cxn ang="0">
                    <a:pos x="190" y="72"/>
                  </a:cxn>
                  <a:cxn ang="0">
                    <a:pos x="219" y="81"/>
                  </a:cxn>
                  <a:cxn ang="0">
                    <a:pos x="246" y="94"/>
                  </a:cxn>
                  <a:cxn ang="0">
                    <a:pos x="270" y="111"/>
                  </a:cxn>
                  <a:cxn ang="0">
                    <a:pos x="293" y="132"/>
                  </a:cxn>
                  <a:cxn ang="0">
                    <a:pos x="314" y="155"/>
                  </a:cxn>
                  <a:cxn ang="0">
                    <a:pos x="330" y="182"/>
                  </a:cxn>
                  <a:cxn ang="0">
                    <a:pos x="340" y="202"/>
                  </a:cxn>
                  <a:cxn ang="0">
                    <a:pos x="353" y="246"/>
                  </a:cxn>
                  <a:cxn ang="0">
                    <a:pos x="358" y="288"/>
                  </a:cxn>
                  <a:cxn ang="0">
                    <a:pos x="353" y="331"/>
                  </a:cxn>
                  <a:cxn ang="0">
                    <a:pos x="342" y="373"/>
                  </a:cxn>
                  <a:cxn ang="0">
                    <a:pos x="322" y="410"/>
                  </a:cxn>
                  <a:cxn ang="0">
                    <a:pos x="296" y="445"/>
                  </a:cxn>
                  <a:cxn ang="0">
                    <a:pos x="262" y="474"/>
                  </a:cxn>
                  <a:cxn ang="0">
                    <a:pos x="273" y="542"/>
                  </a:cxn>
                  <a:cxn ang="0">
                    <a:pos x="299" y="526"/>
                  </a:cxn>
                  <a:cxn ang="0">
                    <a:pos x="342" y="489"/>
                  </a:cxn>
                  <a:cxn ang="0">
                    <a:pos x="377" y="445"/>
                  </a:cxn>
                  <a:cxn ang="0">
                    <a:pos x="402" y="394"/>
                  </a:cxn>
                  <a:cxn ang="0">
                    <a:pos x="418" y="342"/>
                  </a:cxn>
                  <a:cxn ang="0">
                    <a:pos x="423" y="287"/>
                  </a:cxn>
                  <a:cxn ang="0">
                    <a:pos x="417" y="230"/>
                  </a:cxn>
                  <a:cxn ang="0">
                    <a:pos x="400" y="174"/>
                  </a:cxn>
                  <a:cxn ang="0">
                    <a:pos x="387" y="148"/>
                  </a:cxn>
                  <a:cxn ang="0">
                    <a:pos x="351" y="94"/>
                  </a:cxn>
                  <a:cxn ang="0">
                    <a:pos x="306" y="52"/>
                  </a:cxn>
                  <a:cxn ang="0">
                    <a:pos x="286" y="41"/>
                  </a:cxn>
                  <a:cxn ang="0">
                    <a:pos x="247" y="21"/>
                  </a:cxn>
                  <a:cxn ang="0">
                    <a:pos x="205" y="8"/>
                  </a:cxn>
                  <a:cxn ang="0">
                    <a:pos x="161" y="2"/>
                  </a:cxn>
                </a:cxnLst>
                <a:rect l="0" t="0" r="r" b="b"/>
                <a:pathLst>
                  <a:path w="423" h="542">
                    <a:moveTo>
                      <a:pt x="138" y="0"/>
                    </a:moveTo>
                    <a:lnTo>
                      <a:pt x="138" y="0"/>
                    </a:lnTo>
                    <a:lnTo>
                      <a:pt x="120" y="2"/>
                    </a:lnTo>
                    <a:lnTo>
                      <a:pt x="104" y="3"/>
                    </a:lnTo>
                    <a:lnTo>
                      <a:pt x="86" y="5"/>
                    </a:lnTo>
                    <a:lnTo>
                      <a:pt x="68" y="10"/>
                    </a:lnTo>
                    <a:lnTo>
                      <a:pt x="50" y="15"/>
                    </a:lnTo>
                    <a:lnTo>
                      <a:pt x="34" y="19"/>
                    </a:lnTo>
                    <a:lnTo>
                      <a:pt x="16" y="28"/>
                    </a:lnTo>
                    <a:lnTo>
                      <a:pt x="0" y="36"/>
                    </a:lnTo>
                    <a:lnTo>
                      <a:pt x="6" y="49"/>
                    </a:lnTo>
                    <a:lnTo>
                      <a:pt x="6" y="49"/>
                    </a:lnTo>
                    <a:lnTo>
                      <a:pt x="9" y="49"/>
                    </a:lnTo>
                    <a:lnTo>
                      <a:pt x="9" y="49"/>
                    </a:lnTo>
                    <a:lnTo>
                      <a:pt x="13" y="49"/>
                    </a:lnTo>
                    <a:lnTo>
                      <a:pt x="18" y="52"/>
                    </a:lnTo>
                    <a:lnTo>
                      <a:pt x="19" y="55"/>
                    </a:lnTo>
                    <a:lnTo>
                      <a:pt x="21" y="60"/>
                    </a:lnTo>
                    <a:lnTo>
                      <a:pt x="21" y="60"/>
                    </a:lnTo>
                    <a:lnTo>
                      <a:pt x="19" y="65"/>
                    </a:lnTo>
                    <a:lnTo>
                      <a:pt x="18" y="68"/>
                    </a:lnTo>
                    <a:lnTo>
                      <a:pt x="29" y="88"/>
                    </a:lnTo>
                    <a:lnTo>
                      <a:pt x="29" y="88"/>
                    </a:lnTo>
                    <a:lnTo>
                      <a:pt x="53" y="78"/>
                    </a:lnTo>
                    <a:lnTo>
                      <a:pt x="79" y="70"/>
                    </a:lnTo>
                    <a:lnTo>
                      <a:pt x="105" y="65"/>
                    </a:lnTo>
                    <a:lnTo>
                      <a:pt x="132" y="63"/>
                    </a:lnTo>
                    <a:lnTo>
                      <a:pt x="132" y="63"/>
                    </a:lnTo>
                    <a:lnTo>
                      <a:pt x="146" y="63"/>
                    </a:lnTo>
                    <a:lnTo>
                      <a:pt x="161" y="65"/>
                    </a:lnTo>
                    <a:lnTo>
                      <a:pt x="176" y="68"/>
                    </a:lnTo>
                    <a:lnTo>
                      <a:pt x="190" y="72"/>
                    </a:lnTo>
                    <a:lnTo>
                      <a:pt x="205" y="76"/>
                    </a:lnTo>
                    <a:lnTo>
                      <a:pt x="219" y="81"/>
                    </a:lnTo>
                    <a:lnTo>
                      <a:pt x="233" y="88"/>
                    </a:lnTo>
                    <a:lnTo>
                      <a:pt x="246" y="94"/>
                    </a:lnTo>
                    <a:lnTo>
                      <a:pt x="259" y="103"/>
                    </a:lnTo>
                    <a:lnTo>
                      <a:pt x="270" y="111"/>
                    </a:lnTo>
                    <a:lnTo>
                      <a:pt x="283" y="120"/>
                    </a:lnTo>
                    <a:lnTo>
                      <a:pt x="293" y="132"/>
                    </a:lnTo>
                    <a:lnTo>
                      <a:pt x="304" y="143"/>
                    </a:lnTo>
                    <a:lnTo>
                      <a:pt x="314" y="155"/>
                    </a:lnTo>
                    <a:lnTo>
                      <a:pt x="322" y="168"/>
                    </a:lnTo>
                    <a:lnTo>
                      <a:pt x="330" y="182"/>
                    </a:lnTo>
                    <a:lnTo>
                      <a:pt x="330" y="182"/>
                    </a:lnTo>
                    <a:lnTo>
                      <a:pt x="340" y="202"/>
                    </a:lnTo>
                    <a:lnTo>
                      <a:pt x="348" y="223"/>
                    </a:lnTo>
                    <a:lnTo>
                      <a:pt x="353" y="246"/>
                    </a:lnTo>
                    <a:lnTo>
                      <a:pt x="356" y="267"/>
                    </a:lnTo>
                    <a:lnTo>
                      <a:pt x="358" y="288"/>
                    </a:lnTo>
                    <a:lnTo>
                      <a:pt x="356" y="309"/>
                    </a:lnTo>
                    <a:lnTo>
                      <a:pt x="353" y="331"/>
                    </a:lnTo>
                    <a:lnTo>
                      <a:pt x="348" y="352"/>
                    </a:lnTo>
                    <a:lnTo>
                      <a:pt x="342" y="373"/>
                    </a:lnTo>
                    <a:lnTo>
                      <a:pt x="334" y="392"/>
                    </a:lnTo>
                    <a:lnTo>
                      <a:pt x="322" y="410"/>
                    </a:lnTo>
                    <a:lnTo>
                      <a:pt x="311" y="428"/>
                    </a:lnTo>
                    <a:lnTo>
                      <a:pt x="296" y="445"/>
                    </a:lnTo>
                    <a:lnTo>
                      <a:pt x="280" y="459"/>
                    </a:lnTo>
                    <a:lnTo>
                      <a:pt x="262" y="474"/>
                    </a:lnTo>
                    <a:lnTo>
                      <a:pt x="244" y="485"/>
                    </a:lnTo>
                    <a:lnTo>
                      <a:pt x="273" y="542"/>
                    </a:lnTo>
                    <a:lnTo>
                      <a:pt x="273" y="542"/>
                    </a:lnTo>
                    <a:lnTo>
                      <a:pt x="299" y="526"/>
                    </a:lnTo>
                    <a:lnTo>
                      <a:pt x="322" y="508"/>
                    </a:lnTo>
                    <a:lnTo>
                      <a:pt x="342" y="489"/>
                    </a:lnTo>
                    <a:lnTo>
                      <a:pt x="361" y="467"/>
                    </a:lnTo>
                    <a:lnTo>
                      <a:pt x="377" y="445"/>
                    </a:lnTo>
                    <a:lnTo>
                      <a:pt x="391" y="420"/>
                    </a:lnTo>
                    <a:lnTo>
                      <a:pt x="402" y="394"/>
                    </a:lnTo>
                    <a:lnTo>
                      <a:pt x="412" y="368"/>
                    </a:lnTo>
                    <a:lnTo>
                      <a:pt x="418" y="342"/>
                    </a:lnTo>
                    <a:lnTo>
                      <a:pt x="421" y="314"/>
                    </a:lnTo>
                    <a:lnTo>
                      <a:pt x="423" y="287"/>
                    </a:lnTo>
                    <a:lnTo>
                      <a:pt x="421" y="257"/>
                    </a:lnTo>
                    <a:lnTo>
                      <a:pt x="417" y="230"/>
                    </a:lnTo>
                    <a:lnTo>
                      <a:pt x="410" y="202"/>
                    </a:lnTo>
                    <a:lnTo>
                      <a:pt x="400" y="174"/>
                    </a:lnTo>
                    <a:lnTo>
                      <a:pt x="387" y="148"/>
                    </a:lnTo>
                    <a:lnTo>
                      <a:pt x="387" y="148"/>
                    </a:lnTo>
                    <a:lnTo>
                      <a:pt x="371" y="120"/>
                    </a:lnTo>
                    <a:lnTo>
                      <a:pt x="351" y="94"/>
                    </a:lnTo>
                    <a:lnTo>
                      <a:pt x="329" y="73"/>
                    </a:lnTo>
                    <a:lnTo>
                      <a:pt x="306" y="52"/>
                    </a:lnTo>
                    <a:lnTo>
                      <a:pt x="306" y="52"/>
                    </a:lnTo>
                    <a:lnTo>
                      <a:pt x="286" y="41"/>
                    </a:lnTo>
                    <a:lnTo>
                      <a:pt x="267" y="31"/>
                    </a:lnTo>
                    <a:lnTo>
                      <a:pt x="247" y="21"/>
                    </a:lnTo>
                    <a:lnTo>
                      <a:pt x="226" y="15"/>
                    </a:lnTo>
                    <a:lnTo>
                      <a:pt x="205" y="8"/>
                    </a:lnTo>
                    <a:lnTo>
                      <a:pt x="182" y="3"/>
                    </a:lnTo>
                    <a:lnTo>
                      <a:pt x="161" y="2"/>
                    </a:lnTo>
                    <a:lnTo>
                      <a:pt x="13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3639"/>
              <p:cNvSpPr>
                <a:spLocks/>
              </p:cNvSpPr>
              <p:nvPr/>
            </p:nvSpPr>
            <p:spPr bwMode="auto">
              <a:xfrm>
                <a:off x="4591050" y="3570287"/>
                <a:ext cx="260350" cy="334963"/>
              </a:xfrm>
              <a:custGeom>
                <a:avLst/>
                <a:gdLst/>
                <a:ahLst/>
                <a:cxnLst>
                  <a:cxn ang="0">
                    <a:pos x="103" y="0"/>
                  </a:cxn>
                  <a:cxn ang="0">
                    <a:pos x="50" y="7"/>
                  </a:cxn>
                  <a:cxn ang="0">
                    <a:pos x="0" y="25"/>
                  </a:cxn>
                  <a:cxn ang="0">
                    <a:pos x="44" y="108"/>
                  </a:cxn>
                  <a:cxn ang="0">
                    <a:pos x="72" y="98"/>
                  </a:cxn>
                  <a:cxn ang="0">
                    <a:pos x="101" y="95"/>
                  </a:cxn>
                  <a:cxn ang="0">
                    <a:pos x="117" y="97"/>
                  </a:cxn>
                  <a:cxn ang="0">
                    <a:pos x="151" y="106"/>
                  </a:cxn>
                  <a:cxn ang="0">
                    <a:pos x="182" y="124"/>
                  </a:cxn>
                  <a:cxn ang="0">
                    <a:pos x="207" y="150"/>
                  </a:cxn>
                  <a:cxn ang="0">
                    <a:pos x="218" y="165"/>
                  </a:cxn>
                  <a:cxn ang="0">
                    <a:pos x="228" y="189"/>
                  </a:cxn>
                  <a:cxn ang="0">
                    <a:pos x="233" y="214"/>
                  </a:cxn>
                  <a:cxn ang="0">
                    <a:pos x="233" y="238"/>
                  </a:cxn>
                  <a:cxn ang="0">
                    <a:pos x="230" y="263"/>
                  </a:cxn>
                  <a:cxn ang="0">
                    <a:pos x="220" y="287"/>
                  </a:cxn>
                  <a:cxn ang="0">
                    <a:pos x="208" y="308"/>
                  </a:cxn>
                  <a:cxn ang="0">
                    <a:pos x="190" y="326"/>
                  </a:cxn>
                  <a:cxn ang="0">
                    <a:pos x="171" y="342"/>
                  </a:cxn>
                  <a:cxn ang="0">
                    <a:pos x="215" y="422"/>
                  </a:cxn>
                  <a:cxn ang="0">
                    <a:pos x="251" y="396"/>
                  </a:cxn>
                  <a:cxn ang="0">
                    <a:pos x="282" y="365"/>
                  </a:cxn>
                  <a:cxn ang="0">
                    <a:pos x="305" y="329"/>
                  </a:cxn>
                  <a:cxn ang="0">
                    <a:pos x="319" y="289"/>
                  </a:cxn>
                  <a:cxn ang="0">
                    <a:pos x="327" y="246"/>
                  </a:cxn>
                  <a:cxn ang="0">
                    <a:pos x="327" y="204"/>
                  </a:cxn>
                  <a:cxn ang="0">
                    <a:pos x="319" y="160"/>
                  </a:cxn>
                  <a:cxn ang="0">
                    <a:pos x="301" y="119"/>
                  </a:cxn>
                  <a:cxn ang="0">
                    <a:pos x="293" y="105"/>
                  </a:cxn>
                  <a:cxn ang="0">
                    <a:pos x="275" y="80"/>
                  </a:cxn>
                  <a:cxn ang="0">
                    <a:pos x="254" y="57"/>
                  </a:cxn>
                  <a:cxn ang="0">
                    <a:pos x="230" y="40"/>
                  </a:cxn>
                  <a:cxn ang="0">
                    <a:pos x="204" y="25"/>
                  </a:cxn>
                  <a:cxn ang="0">
                    <a:pos x="176" y="13"/>
                  </a:cxn>
                  <a:cxn ang="0">
                    <a:pos x="147" y="5"/>
                  </a:cxn>
                  <a:cxn ang="0">
                    <a:pos x="117" y="0"/>
                  </a:cxn>
                </a:cxnLst>
                <a:rect l="0" t="0" r="r" b="b"/>
                <a:pathLst>
                  <a:path w="329" h="422">
                    <a:moveTo>
                      <a:pt x="103" y="0"/>
                    </a:moveTo>
                    <a:lnTo>
                      <a:pt x="103" y="0"/>
                    </a:lnTo>
                    <a:lnTo>
                      <a:pt x="76" y="2"/>
                    </a:lnTo>
                    <a:lnTo>
                      <a:pt x="50" y="7"/>
                    </a:lnTo>
                    <a:lnTo>
                      <a:pt x="24" y="15"/>
                    </a:lnTo>
                    <a:lnTo>
                      <a:pt x="0" y="25"/>
                    </a:lnTo>
                    <a:lnTo>
                      <a:pt x="44" y="108"/>
                    </a:lnTo>
                    <a:lnTo>
                      <a:pt x="44" y="108"/>
                    </a:lnTo>
                    <a:lnTo>
                      <a:pt x="57" y="103"/>
                    </a:lnTo>
                    <a:lnTo>
                      <a:pt x="72" y="98"/>
                    </a:lnTo>
                    <a:lnTo>
                      <a:pt x="86" y="97"/>
                    </a:lnTo>
                    <a:lnTo>
                      <a:pt x="101" y="95"/>
                    </a:lnTo>
                    <a:lnTo>
                      <a:pt x="101" y="95"/>
                    </a:lnTo>
                    <a:lnTo>
                      <a:pt x="117" y="97"/>
                    </a:lnTo>
                    <a:lnTo>
                      <a:pt x="135" y="100"/>
                    </a:lnTo>
                    <a:lnTo>
                      <a:pt x="151" y="106"/>
                    </a:lnTo>
                    <a:lnTo>
                      <a:pt x="168" y="114"/>
                    </a:lnTo>
                    <a:lnTo>
                      <a:pt x="182" y="124"/>
                    </a:lnTo>
                    <a:lnTo>
                      <a:pt x="195" y="136"/>
                    </a:lnTo>
                    <a:lnTo>
                      <a:pt x="207" y="150"/>
                    </a:lnTo>
                    <a:lnTo>
                      <a:pt x="218" y="165"/>
                    </a:lnTo>
                    <a:lnTo>
                      <a:pt x="218" y="165"/>
                    </a:lnTo>
                    <a:lnTo>
                      <a:pt x="223" y="178"/>
                    </a:lnTo>
                    <a:lnTo>
                      <a:pt x="228" y="189"/>
                    </a:lnTo>
                    <a:lnTo>
                      <a:pt x="231" y="202"/>
                    </a:lnTo>
                    <a:lnTo>
                      <a:pt x="233" y="214"/>
                    </a:lnTo>
                    <a:lnTo>
                      <a:pt x="233" y="227"/>
                    </a:lnTo>
                    <a:lnTo>
                      <a:pt x="233" y="238"/>
                    </a:lnTo>
                    <a:lnTo>
                      <a:pt x="231" y="251"/>
                    </a:lnTo>
                    <a:lnTo>
                      <a:pt x="230" y="263"/>
                    </a:lnTo>
                    <a:lnTo>
                      <a:pt x="225" y="276"/>
                    </a:lnTo>
                    <a:lnTo>
                      <a:pt x="220" y="287"/>
                    </a:lnTo>
                    <a:lnTo>
                      <a:pt x="215" y="297"/>
                    </a:lnTo>
                    <a:lnTo>
                      <a:pt x="208" y="308"/>
                    </a:lnTo>
                    <a:lnTo>
                      <a:pt x="200" y="318"/>
                    </a:lnTo>
                    <a:lnTo>
                      <a:pt x="190" y="326"/>
                    </a:lnTo>
                    <a:lnTo>
                      <a:pt x="181" y="334"/>
                    </a:lnTo>
                    <a:lnTo>
                      <a:pt x="171" y="342"/>
                    </a:lnTo>
                    <a:lnTo>
                      <a:pt x="215" y="422"/>
                    </a:lnTo>
                    <a:lnTo>
                      <a:pt x="215" y="422"/>
                    </a:lnTo>
                    <a:lnTo>
                      <a:pt x="233" y="411"/>
                    </a:lnTo>
                    <a:lnTo>
                      <a:pt x="251" y="396"/>
                    </a:lnTo>
                    <a:lnTo>
                      <a:pt x="267" y="382"/>
                    </a:lnTo>
                    <a:lnTo>
                      <a:pt x="282" y="365"/>
                    </a:lnTo>
                    <a:lnTo>
                      <a:pt x="293" y="347"/>
                    </a:lnTo>
                    <a:lnTo>
                      <a:pt x="305" y="329"/>
                    </a:lnTo>
                    <a:lnTo>
                      <a:pt x="313" y="310"/>
                    </a:lnTo>
                    <a:lnTo>
                      <a:pt x="319" y="289"/>
                    </a:lnTo>
                    <a:lnTo>
                      <a:pt x="324" y="268"/>
                    </a:lnTo>
                    <a:lnTo>
                      <a:pt x="327" y="246"/>
                    </a:lnTo>
                    <a:lnTo>
                      <a:pt x="329" y="225"/>
                    </a:lnTo>
                    <a:lnTo>
                      <a:pt x="327" y="204"/>
                    </a:lnTo>
                    <a:lnTo>
                      <a:pt x="324" y="183"/>
                    </a:lnTo>
                    <a:lnTo>
                      <a:pt x="319" y="160"/>
                    </a:lnTo>
                    <a:lnTo>
                      <a:pt x="311" y="139"/>
                    </a:lnTo>
                    <a:lnTo>
                      <a:pt x="301" y="119"/>
                    </a:lnTo>
                    <a:lnTo>
                      <a:pt x="301" y="119"/>
                    </a:lnTo>
                    <a:lnTo>
                      <a:pt x="293" y="105"/>
                    </a:lnTo>
                    <a:lnTo>
                      <a:pt x="285" y="92"/>
                    </a:lnTo>
                    <a:lnTo>
                      <a:pt x="275" y="80"/>
                    </a:lnTo>
                    <a:lnTo>
                      <a:pt x="264" y="69"/>
                    </a:lnTo>
                    <a:lnTo>
                      <a:pt x="254" y="57"/>
                    </a:lnTo>
                    <a:lnTo>
                      <a:pt x="241" y="48"/>
                    </a:lnTo>
                    <a:lnTo>
                      <a:pt x="230" y="40"/>
                    </a:lnTo>
                    <a:lnTo>
                      <a:pt x="217" y="31"/>
                    </a:lnTo>
                    <a:lnTo>
                      <a:pt x="204" y="25"/>
                    </a:lnTo>
                    <a:lnTo>
                      <a:pt x="190" y="18"/>
                    </a:lnTo>
                    <a:lnTo>
                      <a:pt x="176" y="13"/>
                    </a:lnTo>
                    <a:lnTo>
                      <a:pt x="161" y="9"/>
                    </a:lnTo>
                    <a:lnTo>
                      <a:pt x="147" y="5"/>
                    </a:lnTo>
                    <a:lnTo>
                      <a:pt x="132" y="2"/>
                    </a:lnTo>
                    <a:lnTo>
                      <a:pt x="117" y="0"/>
                    </a:lnTo>
                    <a:lnTo>
                      <a:pt x="103" y="0"/>
                    </a:lnTo>
                    <a:close/>
                  </a:path>
                </a:pathLst>
              </a:custGeom>
              <a:solidFill>
                <a:srgbClr val="FFFFD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3640"/>
              <p:cNvSpPr>
                <a:spLocks/>
              </p:cNvSpPr>
              <p:nvPr/>
            </p:nvSpPr>
            <p:spPr bwMode="auto">
              <a:xfrm>
                <a:off x="4591050" y="3570287"/>
                <a:ext cx="260350" cy="334963"/>
              </a:xfrm>
              <a:custGeom>
                <a:avLst/>
                <a:gdLst/>
                <a:ahLst/>
                <a:cxnLst>
                  <a:cxn ang="0">
                    <a:pos x="103" y="0"/>
                  </a:cxn>
                  <a:cxn ang="0">
                    <a:pos x="50" y="7"/>
                  </a:cxn>
                  <a:cxn ang="0">
                    <a:pos x="0" y="25"/>
                  </a:cxn>
                  <a:cxn ang="0">
                    <a:pos x="44" y="108"/>
                  </a:cxn>
                  <a:cxn ang="0">
                    <a:pos x="72" y="98"/>
                  </a:cxn>
                  <a:cxn ang="0">
                    <a:pos x="101" y="95"/>
                  </a:cxn>
                  <a:cxn ang="0">
                    <a:pos x="117" y="97"/>
                  </a:cxn>
                  <a:cxn ang="0">
                    <a:pos x="151" y="106"/>
                  </a:cxn>
                  <a:cxn ang="0">
                    <a:pos x="182" y="124"/>
                  </a:cxn>
                  <a:cxn ang="0">
                    <a:pos x="207" y="150"/>
                  </a:cxn>
                  <a:cxn ang="0">
                    <a:pos x="218" y="165"/>
                  </a:cxn>
                  <a:cxn ang="0">
                    <a:pos x="228" y="189"/>
                  </a:cxn>
                  <a:cxn ang="0">
                    <a:pos x="233" y="214"/>
                  </a:cxn>
                  <a:cxn ang="0">
                    <a:pos x="233" y="238"/>
                  </a:cxn>
                  <a:cxn ang="0">
                    <a:pos x="230" y="263"/>
                  </a:cxn>
                  <a:cxn ang="0">
                    <a:pos x="220" y="287"/>
                  </a:cxn>
                  <a:cxn ang="0">
                    <a:pos x="208" y="308"/>
                  </a:cxn>
                  <a:cxn ang="0">
                    <a:pos x="190" y="326"/>
                  </a:cxn>
                  <a:cxn ang="0">
                    <a:pos x="171" y="342"/>
                  </a:cxn>
                  <a:cxn ang="0">
                    <a:pos x="215" y="422"/>
                  </a:cxn>
                  <a:cxn ang="0">
                    <a:pos x="251" y="396"/>
                  </a:cxn>
                  <a:cxn ang="0">
                    <a:pos x="282" y="365"/>
                  </a:cxn>
                  <a:cxn ang="0">
                    <a:pos x="305" y="329"/>
                  </a:cxn>
                  <a:cxn ang="0">
                    <a:pos x="319" y="289"/>
                  </a:cxn>
                  <a:cxn ang="0">
                    <a:pos x="327" y="246"/>
                  </a:cxn>
                  <a:cxn ang="0">
                    <a:pos x="327" y="204"/>
                  </a:cxn>
                  <a:cxn ang="0">
                    <a:pos x="319" y="160"/>
                  </a:cxn>
                  <a:cxn ang="0">
                    <a:pos x="301" y="119"/>
                  </a:cxn>
                  <a:cxn ang="0">
                    <a:pos x="293" y="105"/>
                  </a:cxn>
                  <a:cxn ang="0">
                    <a:pos x="275" y="80"/>
                  </a:cxn>
                  <a:cxn ang="0">
                    <a:pos x="254" y="57"/>
                  </a:cxn>
                  <a:cxn ang="0">
                    <a:pos x="230" y="40"/>
                  </a:cxn>
                  <a:cxn ang="0">
                    <a:pos x="204" y="25"/>
                  </a:cxn>
                  <a:cxn ang="0">
                    <a:pos x="176" y="13"/>
                  </a:cxn>
                  <a:cxn ang="0">
                    <a:pos x="147" y="5"/>
                  </a:cxn>
                  <a:cxn ang="0">
                    <a:pos x="117" y="0"/>
                  </a:cxn>
                </a:cxnLst>
                <a:rect l="0" t="0" r="r" b="b"/>
                <a:pathLst>
                  <a:path w="329" h="422">
                    <a:moveTo>
                      <a:pt x="103" y="0"/>
                    </a:moveTo>
                    <a:lnTo>
                      <a:pt x="103" y="0"/>
                    </a:lnTo>
                    <a:lnTo>
                      <a:pt x="76" y="2"/>
                    </a:lnTo>
                    <a:lnTo>
                      <a:pt x="50" y="7"/>
                    </a:lnTo>
                    <a:lnTo>
                      <a:pt x="24" y="15"/>
                    </a:lnTo>
                    <a:lnTo>
                      <a:pt x="0" y="25"/>
                    </a:lnTo>
                    <a:lnTo>
                      <a:pt x="44" y="108"/>
                    </a:lnTo>
                    <a:lnTo>
                      <a:pt x="44" y="108"/>
                    </a:lnTo>
                    <a:lnTo>
                      <a:pt x="57" y="103"/>
                    </a:lnTo>
                    <a:lnTo>
                      <a:pt x="72" y="98"/>
                    </a:lnTo>
                    <a:lnTo>
                      <a:pt x="86" y="97"/>
                    </a:lnTo>
                    <a:lnTo>
                      <a:pt x="101" y="95"/>
                    </a:lnTo>
                    <a:lnTo>
                      <a:pt x="101" y="95"/>
                    </a:lnTo>
                    <a:lnTo>
                      <a:pt x="117" y="97"/>
                    </a:lnTo>
                    <a:lnTo>
                      <a:pt x="135" y="100"/>
                    </a:lnTo>
                    <a:lnTo>
                      <a:pt x="151" y="106"/>
                    </a:lnTo>
                    <a:lnTo>
                      <a:pt x="168" y="114"/>
                    </a:lnTo>
                    <a:lnTo>
                      <a:pt x="182" y="124"/>
                    </a:lnTo>
                    <a:lnTo>
                      <a:pt x="195" y="136"/>
                    </a:lnTo>
                    <a:lnTo>
                      <a:pt x="207" y="150"/>
                    </a:lnTo>
                    <a:lnTo>
                      <a:pt x="218" y="165"/>
                    </a:lnTo>
                    <a:lnTo>
                      <a:pt x="218" y="165"/>
                    </a:lnTo>
                    <a:lnTo>
                      <a:pt x="223" y="178"/>
                    </a:lnTo>
                    <a:lnTo>
                      <a:pt x="228" y="189"/>
                    </a:lnTo>
                    <a:lnTo>
                      <a:pt x="231" y="202"/>
                    </a:lnTo>
                    <a:lnTo>
                      <a:pt x="233" y="214"/>
                    </a:lnTo>
                    <a:lnTo>
                      <a:pt x="233" y="227"/>
                    </a:lnTo>
                    <a:lnTo>
                      <a:pt x="233" y="238"/>
                    </a:lnTo>
                    <a:lnTo>
                      <a:pt x="231" y="251"/>
                    </a:lnTo>
                    <a:lnTo>
                      <a:pt x="230" y="263"/>
                    </a:lnTo>
                    <a:lnTo>
                      <a:pt x="225" y="276"/>
                    </a:lnTo>
                    <a:lnTo>
                      <a:pt x="220" y="287"/>
                    </a:lnTo>
                    <a:lnTo>
                      <a:pt x="215" y="297"/>
                    </a:lnTo>
                    <a:lnTo>
                      <a:pt x="208" y="308"/>
                    </a:lnTo>
                    <a:lnTo>
                      <a:pt x="200" y="318"/>
                    </a:lnTo>
                    <a:lnTo>
                      <a:pt x="190" y="326"/>
                    </a:lnTo>
                    <a:lnTo>
                      <a:pt x="181" y="334"/>
                    </a:lnTo>
                    <a:lnTo>
                      <a:pt x="171" y="342"/>
                    </a:lnTo>
                    <a:lnTo>
                      <a:pt x="215" y="422"/>
                    </a:lnTo>
                    <a:lnTo>
                      <a:pt x="215" y="422"/>
                    </a:lnTo>
                    <a:lnTo>
                      <a:pt x="233" y="411"/>
                    </a:lnTo>
                    <a:lnTo>
                      <a:pt x="251" y="396"/>
                    </a:lnTo>
                    <a:lnTo>
                      <a:pt x="267" y="382"/>
                    </a:lnTo>
                    <a:lnTo>
                      <a:pt x="282" y="365"/>
                    </a:lnTo>
                    <a:lnTo>
                      <a:pt x="293" y="347"/>
                    </a:lnTo>
                    <a:lnTo>
                      <a:pt x="305" y="329"/>
                    </a:lnTo>
                    <a:lnTo>
                      <a:pt x="313" y="310"/>
                    </a:lnTo>
                    <a:lnTo>
                      <a:pt x="319" y="289"/>
                    </a:lnTo>
                    <a:lnTo>
                      <a:pt x="324" y="268"/>
                    </a:lnTo>
                    <a:lnTo>
                      <a:pt x="327" y="246"/>
                    </a:lnTo>
                    <a:lnTo>
                      <a:pt x="329" y="225"/>
                    </a:lnTo>
                    <a:lnTo>
                      <a:pt x="327" y="204"/>
                    </a:lnTo>
                    <a:lnTo>
                      <a:pt x="324" y="183"/>
                    </a:lnTo>
                    <a:lnTo>
                      <a:pt x="319" y="160"/>
                    </a:lnTo>
                    <a:lnTo>
                      <a:pt x="311" y="139"/>
                    </a:lnTo>
                    <a:lnTo>
                      <a:pt x="301" y="119"/>
                    </a:lnTo>
                    <a:lnTo>
                      <a:pt x="301" y="119"/>
                    </a:lnTo>
                    <a:lnTo>
                      <a:pt x="293" y="105"/>
                    </a:lnTo>
                    <a:lnTo>
                      <a:pt x="285" y="92"/>
                    </a:lnTo>
                    <a:lnTo>
                      <a:pt x="275" y="80"/>
                    </a:lnTo>
                    <a:lnTo>
                      <a:pt x="264" y="69"/>
                    </a:lnTo>
                    <a:lnTo>
                      <a:pt x="254" y="57"/>
                    </a:lnTo>
                    <a:lnTo>
                      <a:pt x="241" y="48"/>
                    </a:lnTo>
                    <a:lnTo>
                      <a:pt x="230" y="40"/>
                    </a:lnTo>
                    <a:lnTo>
                      <a:pt x="217" y="31"/>
                    </a:lnTo>
                    <a:lnTo>
                      <a:pt x="204" y="25"/>
                    </a:lnTo>
                    <a:lnTo>
                      <a:pt x="190" y="18"/>
                    </a:lnTo>
                    <a:lnTo>
                      <a:pt x="176" y="13"/>
                    </a:lnTo>
                    <a:lnTo>
                      <a:pt x="161" y="9"/>
                    </a:lnTo>
                    <a:lnTo>
                      <a:pt x="147" y="5"/>
                    </a:lnTo>
                    <a:lnTo>
                      <a:pt x="132" y="2"/>
                    </a:lnTo>
                    <a:lnTo>
                      <a:pt x="117" y="0"/>
                    </a:lnTo>
                    <a:lnTo>
                      <a:pt x="10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3641"/>
              <p:cNvSpPr>
                <a:spLocks/>
              </p:cNvSpPr>
              <p:nvPr/>
            </p:nvSpPr>
            <p:spPr bwMode="auto">
              <a:xfrm>
                <a:off x="4625975" y="3644900"/>
                <a:ext cx="149225" cy="196850"/>
              </a:xfrm>
              <a:custGeom>
                <a:avLst/>
                <a:gdLst/>
                <a:ahLst/>
                <a:cxnLst>
                  <a:cxn ang="0">
                    <a:pos x="57" y="0"/>
                  </a:cxn>
                  <a:cxn ang="0">
                    <a:pos x="57" y="0"/>
                  </a:cxn>
                  <a:cxn ang="0">
                    <a:pos x="42" y="2"/>
                  </a:cxn>
                  <a:cxn ang="0">
                    <a:pos x="28" y="3"/>
                  </a:cxn>
                  <a:cxn ang="0">
                    <a:pos x="13" y="8"/>
                  </a:cxn>
                  <a:cxn ang="0">
                    <a:pos x="0" y="13"/>
                  </a:cxn>
                  <a:cxn ang="0">
                    <a:pos x="127" y="247"/>
                  </a:cxn>
                  <a:cxn ang="0">
                    <a:pos x="127" y="247"/>
                  </a:cxn>
                  <a:cxn ang="0">
                    <a:pos x="137" y="239"/>
                  </a:cxn>
                  <a:cxn ang="0">
                    <a:pos x="146" y="231"/>
                  </a:cxn>
                  <a:cxn ang="0">
                    <a:pos x="156" y="223"/>
                  </a:cxn>
                  <a:cxn ang="0">
                    <a:pos x="164" y="213"/>
                  </a:cxn>
                  <a:cxn ang="0">
                    <a:pos x="171" y="202"/>
                  </a:cxn>
                  <a:cxn ang="0">
                    <a:pos x="176" y="192"/>
                  </a:cxn>
                  <a:cxn ang="0">
                    <a:pos x="181" y="181"/>
                  </a:cxn>
                  <a:cxn ang="0">
                    <a:pos x="186" y="168"/>
                  </a:cxn>
                  <a:cxn ang="0">
                    <a:pos x="187" y="156"/>
                  </a:cxn>
                  <a:cxn ang="0">
                    <a:pos x="189" y="143"/>
                  </a:cxn>
                  <a:cxn ang="0">
                    <a:pos x="189" y="132"/>
                  </a:cxn>
                  <a:cxn ang="0">
                    <a:pos x="189" y="119"/>
                  </a:cxn>
                  <a:cxn ang="0">
                    <a:pos x="187" y="107"/>
                  </a:cxn>
                  <a:cxn ang="0">
                    <a:pos x="184" y="94"/>
                  </a:cxn>
                  <a:cxn ang="0">
                    <a:pos x="179" y="83"/>
                  </a:cxn>
                  <a:cxn ang="0">
                    <a:pos x="174" y="70"/>
                  </a:cxn>
                  <a:cxn ang="0">
                    <a:pos x="174" y="70"/>
                  </a:cxn>
                  <a:cxn ang="0">
                    <a:pos x="163" y="55"/>
                  </a:cxn>
                  <a:cxn ang="0">
                    <a:pos x="151" y="41"/>
                  </a:cxn>
                  <a:cxn ang="0">
                    <a:pos x="138" y="29"/>
                  </a:cxn>
                  <a:cxn ang="0">
                    <a:pos x="124" y="19"/>
                  </a:cxn>
                  <a:cxn ang="0">
                    <a:pos x="107" y="11"/>
                  </a:cxn>
                  <a:cxn ang="0">
                    <a:pos x="91" y="5"/>
                  </a:cxn>
                  <a:cxn ang="0">
                    <a:pos x="73" y="2"/>
                  </a:cxn>
                  <a:cxn ang="0">
                    <a:pos x="57" y="0"/>
                  </a:cxn>
                </a:cxnLst>
                <a:rect l="0" t="0" r="r" b="b"/>
                <a:pathLst>
                  <a:path w="189" h="247">
                    <a:moveTo>
                      <a:pt x="57" y="0"/>
                    </a:moveTo>
                    <a:lnTo>
                      <a:pt x="57" y="0"/>
                    </a:lnTo>
                    <a:lnTo>
                      <a:pt x="42" y="2"/>
                    </a:lnTo>
                    <a:lnTo>
                      <a:pt x="28" y="3"/>
                    </a:lnTo>
                    <a:lnTo>
                      <a:pt x="13" y="8"/>
                    </a:lnTo>
                    <a:lnTo>
                      <a:pt x="0" y="13"/>
                    </a:lnTo>
                    <a:lnTo>
                      <a:pt x="127" y="247"/>
                    </a:lnTo>
                    <a:lnTo>
                      <a:pt x="127" y="247"/>
                    </a:lnTo>
                    <a:lnTo>
                      <a:pt x="137" y="239"/>
                    </a:lnTo>
                    <a:lnTo>
                      <a:pt x="146" y="231"/>
                    </a:lnTo>
                    <a:lnTo>
                      <a:pt x="156" y="223"/>
                    </a:lnTo>
                    <a:lnTo>
                      <a:pt x="164" y="213"/>
                    </a:lnTo>
                    <a:lnTo>
                      <a:pt x="171" y="202"/>
                    </a:lnTo>
                    <a:lnTo>
                      <a:pt x="176" y="192"/>
                    </a:lnTo>
                    <a:lnTo>
                      <a:pt x="181" y="181"/>
                    </a:lnTo>
                    <a:lnTo>
                      <a:pt x="186" y="168"/>
                    </a:lnTo>
                    <a:lnTo>
                      <a:pt x="187" y="156"/>
                    </a:lnTo>
                    <a:lnTo>
                      <a:pt x="189" y="143"/>
                    </a:lnTo>
                    <a:lnTo>
                      <a:pt x="189" y="132"/>
                    </a:lnTo>
                    <a:lnTo>
                      <a:pt x="189" y="119"/>
                    </a:lnTo>
                    <a:lnTo>
                      <a:pt x="187" y="107"/>
                    </a:lnTo>
                    <a:lnTo>
                      <a:pt x="184" y="94"/>
                    </a:lnTo>
                    <a:lnTo>
                      <a:pt x="179" y="83"/>
                    </a:lnTo>
                    <a:lnTo>
                      <a:pt x="174" y="70"/>
                    </a:lnTo>
                    <a:lnTo>
                      <a:pt x="174" y="70"/>
                    </a:lnTo>
                    <a:lnTo>
                      <a:pt x="163" y="55"/>
                    </a:lnTo>
                    <a:lnTo>
                      <a:pt x="151" y="41"/>
                    </a:lnTo>
                    <a:lnTo>
                      <a:pt x="138" y="29"/>
                    </a:lnTo>
                    <a:lnTo>
                      <a:pt x="124" y="19"/>
                    </a:lnTo>
                    <a:lnTo>
                      <a:pt x="107" y="11"/>
                    </a:lnTo>
                    <a:lnTo>
                      <a:pt x="91" y="5"/>
                    </a:lnTo>
                    <a:lnTo>
                      <a:pt x="73" y="2"/>
                    </a:lnTo>
                    <a:lnTo>
                      <a:pt x="57" y="0"/>
                    </a:lnTo>
                    <a:close/>
                  </a:path>
                </a:pathLst>
              </a:custGeom>
              <a:solidFill>
                <a:srgbClr val="FFFFE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3642"/>
              <p:cNvSpPr>
                <a:spLocks/>
              </p:cNvSpPr>
              <p:nvPr/>
            </p:nvSpPr>
            <p:spPr bwMode="auto">
              <a:xfrm>
                <a:off x="4625975" y="3644900"/>
                <a:ext cx="149225" cy="196850"/>
              </a:xfrm>
              <a:custGeom>
                <a:avLst/>
                <a:gdLst/>
                <a:ahLst/>
                <a:cxnLst>
                  <a:cxn ang="0">
                    <a:pos x="57" y="0"/>
                  </a:cxn>
                  <a:cxn ang="0">
                    <a:pos x="57" y="0"/>
                  </a:cxn>
                  <a:cxn ang="0">
                    <a:pos x="42" y="2"/>
                  </a:cxn>
                  <a:cxn ang="0">
                    <a:pos x="28" y="3"/>
                  </a:cxn>
                  <a:cxn ang="0">
                    <a:pos x="13" y="8"/>
                  </a:cxn>
                  <a:cxn ang="0">
                    <a:pos x="0" y="13"/>
                  </a:cxn>
                  <a:cxn ang="0">
                    <a:pos x="127" y="247"/>
                  </a:cxn>
                  <a:cxn ang="0">
                    <a:pos x="127" y="247"/>
                  </a:cxn>
                  <a:cxn ang="0">
                    <a:pos x="137" y="239"/>
                  </a:cxn>
                  <a:cxn ang="0">
                    <a:pos x="146" y="231"/>
                  </a:cxn>
                  <a:cxn ang="0">
                    <a:pos x="156" y="223"/>
                  </a:cxn>
                  <a:cxn ang="0">
                    <a:pos x="164" y="213"/>
                  </a:cxn>
                  <a:cxn ang="0">
                    <a:pos x="171" y="202"/>
                  </a:cxn>
                  <a:cxn ang="0">
                    <a:pos x="176" y="192"/>
                  </a:cxn>
                  <a:cxn ang="0">
                    <a:pos x="181" y="181"/>
                  </a:cxn>
                  <a:cxn ang="0">
                    <a:pos x="186" y="168"/>
                  </a:cxn>
                  <a:cxn ang="0">
                    <a:pos x="187" y="156"/>
                  </a:cxn>
                  <a:cxn ang="0">
                    <a:pos x="189" y="143"/>
                  </a:cxn>
                  <a:cxn ang="0">
                    <a:pos x="189" y="132"/>
                  </a:cxn>
                  <a:cxn ang="0">
                    <a:pos x="189" y="119"/>
                  </a:cxn>
                  <a:cxn ang="0">
                    <a:pos x="187" y="107"/>
                  </a:cxn>
                  <a:cxn ang="0">
                    <a:pos x="184" y="94"/>
                  </a:cxn>
                  <a:cxn ang="0">
                    <a:pos x="179" y="83"/>
                  </a:cxn>
                  <a:cxn ang="0">
                    <a:pos x="174" y="70"/>
                  </a:cxn>
                  <a:cxn ang="0">
                    <a:pos x="174" y="70"/>
                  </a:cxn>
                  <a:cxn ang="0">
                    <a:pos x="163" y="55"/>
                  </a:cxn>
                  <a:cxn ang="0">
                    <a:pos x="151" y="41"/>
                  </a:cxn>
                  <a:cxn ang="0">
                    <a:pos x="138" y="29"/>
                  </a:cxn>
                  <a:cxn ang="0">
                    <a:pos x="124" y="19"/>
                  </a:cxn>
                  <a:cxn ang="0">
                    <a:pos x="107" y="11"/>
                  </a:cxn>
                  <a:cxn ang="0">
                    <a:pos x="91" y="5"/>
                  </a:cxn>
                  <a:cxn ang="0">
                    <a:pos x="73" y="2"/>
                  </a:cxn>
                  <a:cxn ang="0">
                    <a:pos x="57" y="0"/>
                  </a:cxn>
                </a:cxnLst>
                <a:rect l="0" t="0" r="r" b="b"/>
                <a:pathLst>
                  <a:path w="189" h="247">
                    <a:moveTo>
                      <a:pt x="57" y="0"/>
                    </a:moveTo>
                    <a:lnTo>
                      <a:pt x="57" y="0"/>
                    </a:lnTo>
                    <a:lnTo>
                      <a:pt x="42" y="2"/>
                    </a:lnTo>
                    <a:lnTo>
                      <a:pt x="28" y="3"/>
                    </a:lnTo>
                    <a:lnTo>
                      <a:pt x="13" y="8"/>
                    </a:lnTo>
                    <a:lnTo>
                      <a:pt x="0" y="13"/>
                    </a:lnTo>
                    <a:lnTo>
                      <a:pt x="127" y="247"/>
                    </a:lnTo>
                    <a:lnTo>
                      <a:pt x="127" y="247"/>
                    </a:lnTo>
                    <a:lnTo>
                      <a:pt x="137" y="239"/>
                    </a:lnTo>
                    <a:lnTo>
                      <a:pt x="146" y="231"/>
                    </a:lnTo>
                    <a:lnTo>
                      <a:pt x="156" y="223"/>
                    </a:lnTo>
                    <a:lnTo>
                      <a:pt x="164" y="213"/>
                    </a:lnTo>
                    <a:lnTo>
                      <a:pt x="171" y="202"/>
                    </a:lnTo>
                    <a:lnTo>
                      <a:pt x="176" y="192"/>
                    </a:lnTo>
                    <a:lnTo>
                      <a:pt x="181" y="181"/>
                    </a:lnTo>
                    <a:lnTo>
                      <a:pt x="186" y="168"/>
                    </a:lnTo>
                    <a:lnTo>
                      <a:pt x="187" y="156"/>
                    </a:lnTo>
                    <a:lnTo>
                      <a:pt x="189" y="143"/>
                    </a:lnTo>
                    <a:lnTo>
                      <a:pt x="189" y="132"/>
                    </a:lnTo>
                    <a:lnTo>
                      <a:pt x="189" y="119"/>
                    </a:lnTo>
                    <a:lnTo>
                      <a:pt x="187" y="107"/>
                    </a:lnTo>
                    <a:lnTo>
                      <a:pt x="184" y="94"/>
                    </a:lnTo>
                    <a:lnTo>
                      <a:pt x="179" y="83"/>
                    </a:lnTo>
                    <a:lnTo>
                      <a:pt x="174" y="70"/>
                    </a:lnTo>
                    <a:lnTo>
                      <a:pt x="174" y="70"/>
                    </a:lnTo>
                    <a:lnTo>
                      <a:pt x="163" y="55"/>
                    </a:lnTo>
                    <a:lnTo>
                      <a:pt x="151" y="41"/>
                    </a:lnTo>
                    <a:lnTo>
                      <a:pt x="138" y="29"/>
                    </a:lnTo>
                    <a:lnTo>
                      <a:pt x="124" y="19"/>
                    </a:lnTo>
                    <a:lnTo>
                      <a:pt x="107" y="11"/>
                    </a:lnTo>
                    <a:lnTo>
                      <a:pt x="91" y="5"/>
                    </a:lnTo>
                    <a:lnTo>
                      <a:pt x="73" y="2"/>
                    </a:lnTo>
                    <a:lnTo>
                      <a:pt x="5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3643"/>
              <p:cNvSpPr>
                <a:spLocks/>
              </p:cNvSpPr>
              <p:nvPr/>
            </p:nvSpPr>
            <p:spPr bwMode="auto">
              <a:xfrm>
                <a:off x="4573587" y="3559175"/>
                <a:ext cx="11113" cy="15875"/>
              </a:xfrm>
              <a:custGeom>
                <a:avLst/>
                <a:gdLst/>
                <a:ahLst/>
                <a:cxnLst>
                  <a:cxn ang="0">
                    <a:pos x="3" y="0"/>
                  </a:cxn>
                  <a:cxn ang="0">
                    <a:pos x="3" y="0"/>
                  </a:cxn>
                  <a:cxn ang="0">
                    <a:pos x="0" y="0"/>
                  </a:cxn>
                  <a:cxn ang="0">
                    <a:pos x="12" y="19"/>
                  </a:cxn>
                  <a:cxn ang="0">
                    <a:pos x="12" y="19"/>
                  </a:cxn>
                  <a:cxn ang="0">
                    <a:pos x="13" y="16"/>
                  </a:cxn>
                  <a:cxn ang="0">
                    <a:pos x="15" y="11"/>
                  </a:cxn>
                  <a:cxn ang="0">
                    <a:pos x="15" y="11"/>
                  </a:cxn>
                  <a:cxn ang="0">
                    <a:pos x="13" y="6"/>
                  </a:cxn>
                  <a:cxn ang="0">
                    <a:pos x="12" y="3"/>
                  </a:cxn>
                  <a:cxn ang="0">
                    <a:pos x="7" y="0"/>
                  </a:cxn>
                  <a:cxn ang="0">
                    <a:pos x="3" y="0"/>
                  </a:cxn>
                </a:cxnLst>
                <a:rect l="0" t="0" r="r" b="b"/>
                <a:pathLst>
                  <a:path w="15" h="19">
                    <a:moveTo>
                      <a:pt x="3" y="0"/>
                    </a:moveTo>
                    <a:lnTo>
                      <a:pt x="3" y="0"/>
                    </a:lnTo>
                    <a:lnTo>
                      <a:pt x="0" y="0"/>
                    </a:lnTo>
                    <a:lnTo>
                      <a:pt x="12" y="19"/>
                    </a:lnTo>
                    <a:lnTo>
                      <a:pt x="12" y="19"/>
                    </a:lnTo>
                    <a:lnTo>
                      <a:pt x="13" y="16"/>
                    </a:lnTo>
                    <a:lnTo>
                      <a:pt x="15" y="11"/>
                    </a:lnTo>
                    <a:lnTo>
                      <a:pt x="15" y="11"/>
                    </a:lnTo>
                    <a:lnTo>
                      <a:pt x="13" y="6"/>
                    </a:lnTo>
                    <a:lnTo>
                      <a:pt x="12" y="3"/>
                    </a:lnTo>
                    <a:lnTo>
                      <a:pt x="7" y="0"/>
                    </a:lnTo>
                    <a:lnTo>
                      <a:pt x="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3644"/>
              <p:cNvSpPr>
                <a:spLocks/>
              </p:cNvSpPr>
              <p:nvPr/>
            </p:nvSpPr>
            <p:spPr bwMode="auto">
              <a:xfrm>
                <a:off x="4573587" y="3559175"/>
                <a:ext cx="11113" cy="15875"/>
              </a:xfrm>
              <a:custGeom>
                <a:avLst/>
                <a:gdLst/>
                <a:ahLst/>
                <a:cxnLst>
                  <a:cxn ang="0">
                    <a:pos x="3" y="0"/>
                  </a:cxn>
                  <a:cxn ang="0">
                    <a:pos x="3" y="0"/>
                  </a:cxn>
                  <a:cxn ang="0">
                    <a:pos x="0" y="0"/>
                  </a:cxn>
                  <a:cxn ang="0">
                    <a:pos x="12" y="19"/>
                  </a:cxn>
                  <a:cxn ang="0">
                    <a:pos x="12" y="19"/>
                  </a:cxn>
                  <a:cxn ang="0">
                    <a:pos x="13" y="16"/>
                  </a:cxn>
                  <a:cxn ang="0">
                    <a:pos x="15" y="11"/>
                  </a:cxn>
                  <a:cxn ang="0">
                    <a:pos x="15" y="11"/>
                  </a:cxn>
                  <a:cxn ang="0">
                    <a:pos x="13" y="6"/>
                  </a:cxn>
                  <a:cxn ang="0">
                    <a:pos x="12" y="3"/>
                  </a:cxn>
                  <a:cxn ang="0">
                    <a:pos x="7" y="0"/>
                  </a:cxn>
                  <a:cxn ang="0">
                    <a:pos x="3" y="0"/>
                  </a:cxn>
                </a:cxnLst>
                <a:rect l="0" t="0" r="r" b="b"/>
                <a:pathLst>
                  <a:path w="15" h="19">
                    <a:moveTo>
                      <a:pt x="3" y="0"/>
                    </a:moveTo>
                    <a:lnTo>
                      <a:pt x="3" y="0"/>
                    </a:lnTo>
                    <a:lnTo>
                      <a:pt x="0" y="0"/>
                    </a:lnTo>
                    <a:lnTo>
                      <a:pt x="12" y="19"/>
                    </a:lnTo>
                    <a:lnTo>
                      <a:pt x="12" y="19"/>
                    </a:lnTo>
                    <a:lnTo>
                      <a:pt x="13" y="16"/>
                    </a:lnTo>
                    <a:lnTo>
                      <a:pt x="15" y="11"/>
                    </a:lnTo>
                    <a:lnTo>
                      <a:pt x="15" y="11"/>
                    </a:lnTo>
                    <a:lnTo>
                      <a:pt x="13" y="6"/>
                    </a:lnTo>
                    <a:lnTo>
                      <a:pt x="12" y="3"/>
                    </a:lnTo>
                    <a:lnTo>
                      <a:pt x="7" y="0"/>
                    </a:lnTo>
                    <a:lnTo>
                      <a:pt x="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3645"/>
              <p:cNvSpPr>
                <a:spLocks/>
              </p:cNvSpPr>
              <p:nvPr/>
            </p:nvSpPr>
            <p:spPr bwMode="auto">
              <a:xfrm>
                <a:off x="4591050" y="3554412"/>
                <a:ext cx="12700" cy="14288"/>
              </a:xfrm>
              <a:custGeom>
                <a:avLst/>
                <a:gdLst/>
                <a:ahLst/>
                <a:cxnLst>
                  <a:cxn ang="0">
                    <a:pos x="8" y="0"/>
                  </a:cxn>
                  <a:cxn ang="0">
                    <a:pos x="8" y="0"/>
                  </a:cxn>
                  <a:cxn ang="0">
                    <a:pos x="5" y="0"/>
                  </a:cxn>
                  <a:cxn ang="0">
                    <a:pos x="3" y="2"/>
                  </a:cxn>
                  <a:cxn ang="0">
                    <a:pos x="0" y="5"/>
                  </a:cxn>
                  <a:cxn ang="0">
                    <a:pos x="0" y="8"/>
                  </a:cxn>
                  <a:cxn ang="0">
                    <a:pos x="0" y="8"/>
                  </a:cxn>
                  <a:cxn ang="0">
                    <a:pos x="0" y="11"/>
                  </a:cxn>
                  <a:cxn ang="0">
                    <a:pos x="3" y="15"/>
                  </a:cxn>
                  <a:cxn ang="0">
                    <a:pos x="5" y="16"/>
                  </a:cxn>
                  <a:cxn ang="0">
                    <a:pos x="8" y="16"/>
                  </a:cxn>
                  <a:cxn ang="0">
                    <a:pos x="8" y="16"/>
                  </a:cxn>
                  <a:cxn ang="0">
                    <a:pos x="11" y="16"/>
                  </a:cxn>
                  <a:cxn ang="0">
                    <a:pos x="15" y="15"/>
                  </a:cxn>
                  <a:cxn ang="0">
                    <a:pos x="16" y="11"/>
                  </a:cxn>
                  <a:cxn ang="0">
                    <a:pos x="16" y="8"/>
                  </a:cxn>
                  <a:cxn ang="0">
                    <a:pos x="16" y="8"/>
                  </a:cxn>
                  <a:cxn ang="0">
                    <a:pos x="16" y="5"/>
                  </a:cxn>
                  <a:cxn ang="0">
                    <a:pos x="15" y="2"/>
                  </a:cxn>
                  <a:cxn ang="0">
                    <a:pos x="11" y="0"/>
                  </a:cxn>
                  <a:cxn ang="0">
                    <a:pos x="8" y="0"/>
                  </a:cxn>
                </a:cxnLst>
                <a:rect l="0" t="0" r="r" b="b"/>
                <a:pathLst>
                  <a:path w="16" h="16">
                    <a:moveTo>
                      <a:pt x="8" y="0"/>
                    </a:moveTo>
                    <a:lnTo>
                      <a:pt x="8" y="0"/>
                    </a:lnTo>
                    <a:lnTo>
                      <a:pt x="5" y="0"/>
                    </a:lnTo>
                    <a:lnTo>
                      <a:pt x="3" y="2"/>
                    </a:lnTo>
                    <a:lnTo>
                      <a:pt x="0" y="5"/>
                    </a:lnTo>
                    <a:lnTo>
                      <a:pt x="0" y="8"/>
                    </a:lnTo>
                    <a:lnTo>
                      <a:pt x="0" y="8"/>
                    </a:lnTo>
                    <a:lnTo>
                      <a:pt x="0" y="11"/>
                    </a:lnTo>
                    <a:lnTo>
                      <a:pt x="3" y="15"/>
                    </a:lnTo>
                    <a:lnTo>
                      <a:pt x="5" y="16"/>
                    </a:lnTo>
                    <a:lnTo>
                      <a:pt x="8" y="16"/>
                    </a:lnTo>
                    <a:lnTo>
                      <a:pt x="8" y="16"/>
                    </a:lnTo>
                    <a:lnTo>
                      <a:pt x="11" y="16"/>
                    </a:lnTo>
                    <a:lnTo>
                      <a:pt x="15" y="15"/>
                    </a:lnTo>
                    <a:lnTo>
                      <a:pt x="16" y="11"/>
                    </a:lnTo>
                    <a:lnTo>
                      <a:pt x="16" y="8"/>
                    </a:lnTo>
                    <a:lnTo>
                      <a:pt x="16" y="8"/>
                    </a:lnTo>
                    <a:lnTo>
                      <a:pt x="16" y="5"/>
                    </a:lnTo>
                    <a:lnTo>
                      <a:pt x="15" y="2"/>
                    </a:lnTo>
                    <a:lnTo>
                      <a:pt x="11"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3646"/>
              <p:cNvSpPr>
                <a:spLocks/>
              </p:cNvSpPr>
              <p:nvPr/>
            </p:nvSpPr>
            <p:spPr bwMode="auto">
              <a:xfrm>
                <a:off x="4591050" y="3554412"/>
                <a:ext cx="12700" cy="14288"/>
              </a:xfrm>
              <a:custGeom>
                <a:avLst/>
                <a:gdLst/>
                <a:ahLst/>
                <a:cxnLst>
                  <a:cxn ang="0">
                    <a:pos x="8" y="0"/>
                  </a:cxn>
                  <a:cxn ang="0">
                    <a:pos x="8" y="0"/>
                  </a:cxn>
                  <a:cxn ang="0">
                    <a:pos x="5" y="0"/>
                  </a:cxn>
                  <a:cxn ang="0">
                    <a:pos x="3" y="2"/>
                  </a:cxn>
                  <a:cxn ang="0">
                    <a:pos x="0" y="5"/>
                  </a:cxn>
                  <a:cxn ang="0">
                    <a:pos x="0" y="8"/>
                  </a:cxn>
                  <a:cxn ang="0">
                    <a:pos x="0" y="8"/>
                  </a:cxn>
                  <a:cxn ang="0">
                    <a:pos x="0" y="11"/>
                  </a:cxn>
                  <a:cxn ang="0">
                    <a:pos x="3" y="15"/>
                  </a:cxn>
                  <a:cxn ang="0">
                    <a:pos x="5" y="16"/>
                  </a:cxn>
                  <a:cxn ang="0">
                    <a:pos x="8" y="16"/>
                  </a:cxn>
                  <a:cxn ang="0">
                    <a:pos x="8" y="16"/>
                  </a:cxn>
                  <a:cxn ang="0">
                    <a:pos x="11" y="16"/>
                  </a:cxn>
                  <a:cxn ang="0">
                    <a:pos x="15" y="15"/>
                  </a:cxn>
                  <a:cxn ang="0">
                    <a:pos x="16" y="11"/>
                  </a:cxn>
                  <a:cxn ang="0">
                    <a:pos x="16" y="8"/>
                  </a:cxn>
                  <a:cxn ang="0">
                    <a:pos x="16" y="8"/>
                  </a:cxn>
                  <a:cxn ang="0">
                    <a:pos x="16" y="5"/>
                  </a:cxn>
                  <a:cxn ang="0">
                    <a:pos x="15" y="2"/>
                  </a:cxn>
                  <a:cxn ang="0">
                    <a:pos x="11" y="0"/>
                  </a:cxn>
                  <a:cxn ang="0">
                    <a:pos x="8" y="0"/>
                  </a:cxn>
                </a:cxnLst>
                <a:rect l="0" t="0" r="r" b="b"/>
                <a:pathLst>
                  <a:path w="16" h="16">
                    <a:moveTo>
                      <a:pt x="8" y="0"/>
                    </a:moveTo>
                    <a:lnTo>
                      <a:pt x="8" y="0"/>
                    </a:lnTo>
                    <a:lnTo>
                      <a:pt x="5" y="0"/>
                    </a:lnTo>
                    <a:lnTo>
                      <a:pt x="3" y="2"/>
                    </a:lnTo>
                    <a:lnTo>
                      <a:pt x="0" y="5"/>
                    </a:lnTo>
                    <a:lnTo>
                      <a:pt x="0" y="8"/>
                    </a:lnTo>
                    <a:lnTo>
                      <a:pt x="0" y="8"/>
                    </a:lnTo>
                    <a:lnTo>
                      <a:pt x="0" y="11"/>
                    </a:lnTo>
                    <a:lnTo>
                      <a:pt x="3" y="15"/>
                    </a:lnTo>
                    <a:lnTo>
                      <a:pt x="5" y="16"/>
                    </a:lnTo>
                    <a:lnTo>
                      <a:pt x="8" y="16"/>
                    </a:lnTo>
                    <a:lnTo>
                      <a:pt x="8" y="16"/>
                    </a:lnTo>
                    <a:lnTo>
                      <a:pt x="11" y="16"/>
                    </a:lnTo>
                    <a:lnTo>
                      <a:pt x="15" y="15"/>
                    </a:lnTo>
                    <a:lnTo>
                      <a:pt x="16" y="11"/>
                    </a:lnTo>
                    <a:lnTo>
                      <a:pt x="16" y="8"/>
                    </a:lnTo>
                    <a:lnTo>
                      <a:pt x="16" y="8"/>
                    </a:lnTo>
                    <a:lnTo>
                      <a:pt x="16" y="5"/>
                    </a:lnTo>
                    <a:lnTo>
                      <a:pt x="15" y="2"/>
                    </a:lnTo>
                    <a:lnTo>
                      <a:pt x="11"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3647"/>
              <p:cNvSpPr>
                <a:spLocks/>
              </p:cNvSpPr>
              <p:nvPr/>
            </p:nvSpPr>
            <p:spPr bwMode="auto">
              <a:xfrm>
                <a:off x="4760912" y="3559175"/>
                <a:ext cx="20638" cy="17463"/>
              </a:xfrm>
              <a:custGeom>
                <a:avLst/>
                <a:gdLst/>
                <a:ahLst/>
                <a:cxnLst>
                  <a:cxn ang="0">
                    <a:pos x="11" y="0"/>
                  </a:cxn>
                  <a:cxn ang="0">
                    <a:pos x="11" y="0"/>
                  </a:cxn>
                  <a:cxn ang="0">
                    <a:pos x="8" y="0"/>
                  </a:cxn>
                  <a:cxn ang="0">
                    <a:pos x="3" y="3"/>
                  </a:cxn>
                  <a:cxn ang="0">
                    <a:pos x="2" y="6"/>
                  </a:cxn>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Lst>
                <a:rect l="0" t="0" r="r" b="b"/>
                <a:pathLst>
                  <a:path w="24" h="23">
                    <a:moveTo>
                      <a:pt x="11" y="0"/>
                    </a:moveTo>
                    <a:lnTo>
                      <a:pt x="11" y="0"/>
                    </a:lnTo>
                    <a:lnTo>
                      <a:pt x="8" y="0"/>
                    </a:lnTo>
                    <a:lnTo>
                      <a:pt x="3" y="3"/>
                    </a:lnTo>
                    <a:lnTo>
                      <a:pt x="2" y="6"/>
                    </a:lnTo>
                    <a:lnTo>
                      <a:pt x="0" y="11"/>
                    </a:ln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3648"/>
              <p:cNvSpPr>
                <a:spLocks/>
              </p:cNvSpPr>
              <p:nvPr/>
            </p:nvSpPr>
            <p:spPr bwMode="auto">
              <a:xfrm>
                <a:off x="4760912" y="3559175"/>
                <a:ext cx="20638" cy="17463"/>
              </a:xfrm>
              <a:custGeom>
                <a:avLst/>
                <a:gdLst/>
                <a:ahLst/>
                <a:cxnLst>
                  <a:cxn ang="0">
                    <a:pos x="11" y="0"/>
                  </a:cxn>
                  <a:cxn ang="0">
                    <a:pos x="11" y="0"/>
                  </a:cxn>
                  <a:cxn ang="0">
                    <a:pos x="8" y="0"/>
                  </a:cxn>
                  <a:cxn ang="0">
                    <a:pos x="3" y="3"/>
                  </a:cxn>
                  <a:cxn ang="0">
                    <a:pos x="2" y="6"/>
                  </a:cxn>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Lst>
                <a:rect l="0" t="0" r="r" b="b"/>
                <a:pathLst>
                  <a:path w="24" h="23">
                    <a:moveTo>
                      <a:pt x="11" y="0"/>
                    </a:moveTo>
                    <a:lnTo>
                      <a:pt x="11" y="0"/>
                    </a:lnTo>
                    <a:lnTo>
                      <a:pt x="8" y="0"/>
                    </a:lnTo>
                    <a:lnTo>
                      <a:pt x="3" y="3"/>
                    </a:lnTo>
                    <a:lnTo>
                      <a:pt x="2" y="6"/>
                    </a:lnTo>
                    <a:lnTo>
                      <a:pt x="0" y="11"/>
                    </a:ln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3649"/>
              <p:cNvSpPr>
                <a:spLocks/>
              </p:cNvSpPr>
              <p:nvPr/>
            </p:nvSpPr>
            <p:spPr bwMode="auto">
              <a:xfrm>
                <a:off x="4808537" y="3600450"/>
                <a:ext cx="19050" cy="19050"/>
              </a:xfrm>
              <a:custGeom>
                <a:avLst/>
                <a:gdLst/>
                <a:ahLst/>
                <a:cxnLst>
                  <a:cxn ang="0">
                    <a:pos x="13" y="0"/>
                  </a:cxn>
                  <a:cxn ang="0">
                    <a:pos x="13" y="0"/>
                  </a:cxn>
                  <a:cxn ang="0">
                    <a:pos x="8" y="2"/>
                  </a:cxn>
                  <a:cxn ang="0">
                    <a:pos x="3" y="3"/>
                  </a:cxn>
                  <a:cxn ang="0">
                    <a:pos x="1" y="8"/>
                  </a:cxn>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Lst>
                <a:rect l="0" t="0" r="r" b="b"/>
                <a:pathLst>
                  <a:path w="24" h="24">
                    <a:moveTo>
                      <a:pt x="13" y="0"/>
                    </a:moveTo>
                    <a:lnTo>
                      <a:pt x="13" y="0"/>
                    </a:lnTo>
                    <a:lnTo>
                      <a:pt x="8" y="2"/>
                    </a:lnTo>
                    <a:lnTo>
                      <a:pt x="3" y="3"/>
                    </a:lnTo>
                    <a:lnTo>
                      <a:pt x="1" y="8"/>
                    </a:lnTo>
                    <a:lnTo>
                      <a:pt x="0" y="13"/>
                    </a:ln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3650"/>
              <p:cNvSpPr>
                <a:spLocks/>
              </p:cNvSpPr>
              <p:nvPr/>
            </p:nvSpPr>
            <p:spPr bwMode="auto">
              <a:xfrm>
                <a:off x="4808537" y="3600450"/>
                <a:ext cx="19050" cy="19050"/>
              </a:xfrm>
              <a:custGeom>
                <a:avLst/>
                <a:gdLst/>
                <a:ahLst/>
                <a:cxnLst>
                  <a:cxn ang="0">
                    <a:pos x="13" y="0"/>
                  </a:cxn>
                  <a:cxn ang="0">
                    <a:pos x="13" y="0"/>
                  </a:cxn>
                  <a:cxn ang="0">
                    <a:pos x="8" y="2"/>
                  </a:cxn>
                  <a:cxn ang="0">
                    <a:pos x="3" y="3"/>
                  </a:cxn>
                  <a:cxn ang="0">
                    <a:pos x="1" y="8"/>
                  </a:cxn>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Lst>
                <a:rect l="0" t="0" r="r" b="b"/>
                <a:pathLst>
                  <a:path w="24" h="24">
                    <a:moveTo>
                      <a:pt x="13" y="0"/>
                    </a:moveTo>
                    <a:lnTo>
                      <a:pt x="13" y="0"/>
                    </a:lnTo>
                    <a:lnTo>
                      <a:pt x="8" y="2"/>
                    </a:lnTo>
                    <a:lnTo>
                      <a:pt x="3" y="3"/>
                    </a:lnTo>
                    <a:lnTo>
                      <a:pt x="1" y="8"/>
                    </a:lnTo>
                    <a:lnTo>
                      <a:pt x="0" y="13"/>
                    </a:ln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3651"/>
              <p:cNvSpPr>
                <a:spLocks/>
              </p:cNvSpPr>
              <p:nvPr/>
            </p:nvSpPr>
            <p:spPr bwMode="auto">
              <a:xfrm>
                <a:off x="4741862" y="3554412"/>
                <a:ext cx="12700" cy="14288"/>
              </a:xfrm>
              <a:custGeom>
                <a:avLst/>
                <a:gdLst/>
                <a:ahLst/>
                <a:cxnLst>
                  <a:cxn ang="0">
                    <a:pos x="9" y="0"/>
                  </a:cxn>
                  <a:cxn ang="0">
                    <a:pos x="9" y="0"/>
                  </a:cxn>
                  <a:cxn ang="0">
                    <a:pos x="5" y="0"/>
                  </a:cxn>
                  <a:cxn ang="0">
                    <a:pos x="2" y="2"/>
                  </a:cxn>
                  <a:cxn ang="0">
                    <a:pos x="0" y="5"/>
                  </a:cxn>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Lst>
                <a:rect l="0" t="0" r="r" b="b"/>
                <a:pathLst>
                  <a:path w="17" h="16">
                    <a:moveTo>
                      <a:pt x="9" y="0"/>
                    </a:moveTo>
                    <a:lnTo>
                      <a:pt x="9" y="0"/>
                    </a:lnTo>
                    <a:lnTo>
                      <a:pt x="5" y="0"/>
                    </a:lnTo>
                    <a:lnTo>
                      <a:pt x="2" y="2"/>
                    </a:lnTo>
                    <a:lnTo>
                      <a:pt x="0" y="5"/>
                    </a:lnTo>
                    <a:lnTo>
                      <a:pt x="0" y="8"/>
                    </a:ln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3652"/>
              <p:cNvSpPr>
                <a:spLocks/>
              </p:cNvSpPr>
              <p:nvPr/>
            </p:nvSpPr>
            <p:spPr bwMode="auto">
              <a:xfrm>
                <a:off x="4741862" y="3554412"/>
                <a:ext cx="12700" cy="14288"/>
              </a:xfrm>
              <a:custGeom>
                <a:avLst/>
                <a:gdLst/>
                <a:ahLst/>
                <a:cxnLst>
                  <a:cxn ang="0">
                    <a:pos x="9" y="0"/>
                  </a:cxn>
                  <a:cxn ang="0">
                    <a:pos x="9" y="0"/>
                  </a:cxn>
                  <a:cxn ang="0">
                    <a:pos x="5" y="0"/>
                  </a:cxn>
                  <a:cxn ang="0">
                    <a:pos x="2" y="2"/>
                  </a:cxn>
                  <a:cxn ang="0">
                    <a:pos x="0" y="5"/>
                  </a:cxn>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Lst>
                <a:rect l="0" t="0" r="r" b="b"/>
                <a:pathLst>
                  <a:path w="17" h="16">
                    <a:moveTo>
                      <a:pt x="9" y="0"/>
                    </a:moveTo>
                    <a:lnTo>
                      <a:pt x="9" y="0"/>
                    </a:lnTo>
                    <a:lnTo>
                      <a:pt x="5" y="0"/>
                    </a:lnTo>
                    <a:lnTo>
                      <a:pt x="2" y="2"/>
                    </a:lnTo>
                    <a:lnTo>
                      <a:pt x="0" y="5"/>
                    </a:lnTo>
                    <a:lnTo>
                      <a:pt x="0" y="8"/>
                    </a:ln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3653"/>
              <p:cNvSpPr>
                <a:spLocks/>
              </p:cNvSpPr>
              <p:nvPr/>
            </p:nvSpPr>
            <p:spPr bwMode="auto">
              <a:xfrm>
                <a:off x="4783137" y="3568700"/>
                <a:ext cx="14288" cy="14288"/>
              </a:xfrm>
              <a:custGeom>
                <a:avLst/>
                <a:gdLst/>
                <a:ahLst/>
                <a:cxnLst>
                  <a:cxn ang="0">
                    <a:pos x="8" y="0"/>
                  </a:cxn>
                  <a:cxn ang="0">
                    <a:pos x="8" y="0"/>
                  </a:cxn>
                  <a:cxn ang="0">
                    <a:pos x="4" y="0"/>
                  </a:cxn>
                  <a:cxn ang="0">
                    <a:pos x="3" y="1"/>
                  </a:cxn>
                  <a:cxn ang="0">
                    <a:pos x="0" y="5"/>
                  </a:cxn>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Lst>
                <a:rect l="0" t="0" r="r" b="b"/>
                <a:pathLst>
                  <a:path w="18" h="16">
                    <a:moveTo>
                      <a:pt x="8" y="0"/>
                    </a:moveTo>
                    <a:lnTo>
                      <a:pt x="8" y="0"/>
                    </a:lnTo>
                    <a:lnTo>
                      <a:pt x="4" y="0"/>
                    </a:lnTo>
                    <a:lnTo>
                      <a:pt x="3" y="1"/>
                    </a:lnTo>
                    <a:lnTo>
                      <a:pt x="0" y="5"/>
                    </a:lnTo>
                    <a:lnTo>
                      <a:pt x="0" y="8"/>
                    </a:ln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3654"/>
              <p:cNvSpPr>
                <a:spLocks/>
              </p:cNvSpPr>
              <p:nvPr/>
            </p:nvSpPr>
            <p:spPr bwMode="auto">
              <a:xfrm>
                <a:off x="4783137" y="3568700"/>
                <a:ext cx="14288" cy="14288"/>
              </a:xfrm>
              <a:custGeom>
                <a:avLst/>
                <a:gdLst/>
                <a:ahLst/>
                <a:cxnLst>
                  <a:cxn ang="0">
                    <a:pos x="8" y="0"/>
                  </a:cxn>
                  <a:cxn ang="0">
                    <a:pos x="8" y="0"/>
                  </a:cxn>
                  <a:cxn ang="0">
                    <a:pos x="4" y="0"/>
                  </a:cxn>
                  <a:cxn ang="0">
                    <a:pos x="3" y="1"/>
                  </a:cxn>
                  <a:cxn ang="0">
                    <a:pos x="0" y="5"/>
                  </a:cxn>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Lst>
                <a:rect l="0" t="0" r="r" b="b"/>
                <a:pathLst>
                  <a:path w="18" h="16">
                    <a:moveTo>
                      <a:pt x="8" y="0"/>
                    </a:moveTo>
                    <a:lnTo>
                      <a:pt x="8" y="0"/>
                    </a:lnTo>
                    <a:lnTo>
                      <a:pt x="4" y="0"/>
                    </a:lnTo>
                    <a:lnTo>
                      <a:pt x="3" y="1"/>
                    </a:lnTo>
                    <a:lnTo>
                      <a:pt x="0" y="5"/>
                    </a:lnTo>
                    <a:lnTo>
                      <a:pt x="0" y="8"/>
                    </a:ln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3655"/>
              <p:cNvSpPr>
                <a:spLocks/>
              </p:cNvSpPr>
              <p:nvPr/>
            </p:nvSpPr>
            <p:spPr bwMode="auto">
              <a:xfrm>
                <a:off x="4792662" y="3587750"/>
                <a:ext cx="14288" cy="14288"/>
              </a:xfrm>
              <a:custGeom>
                <a:avLst/>
                <a:gdLst/>
                <a:ahLst/>
                <a:cxnLst>
                  <a:cxn ang="0">
                    <a:pos x="10" y="0"/>
                  </a:cxn>
                  <a:cxn ang="0">
                    <a:pos x="10" y="0"/>
                  </a:cxn>
                  <a:cxn ang="0">
                    <a:pos x="5" y="1"/>
                  </a:cxn>
                  <a:cxn ang="0">
                    <a:pos x="3" y="3"/>
                  </a:cxn>
                  <a:cxn ang="0">
                    <a:pos x="2" y="5"/>
                  </a:cxn>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Lst>
                <a:rect l="0" t="0" r="r" b="b"/>
                <a:pathLst>
                  <a:path w="18" h="18">
                    <a:moveTo>
                      <a:pt x="10" y="0"/>
                    </a:moveTo>
                    <a:lnTo>
                      <a:pt x="10" y="0"/>
                    </a:lnTo>
                    <a:lnTo>
                      <a:pt x="5" y="1"/>
                    </a:lnTo>
                    <a:lnTo>
                      <a:pt x="3" y="3"/>
                    </a:lnTo>
                    <a:lnTo>
                      <a:pt x="2" y="5"/>
                    </a:lnTo>
                    <a:lnTo>
                      <a:pt x="0" y="8"/>
                    </a:ln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3656"/>
              <p:cNvSpPr>
                <a:spLocks/>
              </p:cNvSpPr>
              <p:nvPr/>
            </p:nvSpPr>
            <p:spPr bwMode="auto">
              <a:xfrm>
                <a:off x="4792662" y="3587750"/>
                <a:ext cx="14288" cy="14288"/>
              </a:xfrm>
              <a:custGeom>
                <a:avLst/>
                <a:gdLst/>
                <a:ahLst/>
                <a:cxnLst>
                  <a:cxn ang="0">
                    <a:pos x="10" y="0"/>
                  </a:cxn>
                  <a:cxn ang="0">
                    <a:pos x="10" y="0"/>
                  </a:cxn>
                  <a:cxn ang="0">
                    <a:pos x="5" y="1"/>
                  </a:cxn>
                  <a:cxn ang="0">
                    <a:pos x="3" y="3"/>
                  </a:cxn>
                  <a:cxn ang="0">
                    <a:pos x="2" y="5"/>
                  </a:cxn>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Lst>
                <a:rect l="0" t="0" r="r" b="b"/>
                <a:pathLst>
                  <a:path w="18" h="18">
                    <a:moveTo>
                      <a:pt x="10" y="0"/>
                    </a:moveTo>
                    <a:lnTo>
                      <a:pt x="10" y="0"/>
                    </a:lnTo>
                    <a:lnTo>
                      <a:pt x="5" y="1"/>
                    </a:lnTo>
                    <a:lnTo>
                      <a:pt x="3" y="3"/>
                    </a:lnTo>
                    <a:lnTo>
                      <a:pt x="2" y="5"/>
                    </a:lnTo>
                    <a:lnTo>
                      <a:pt x="0" y="8"/>
                    </a:ln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3657"/>
              <p:cNvSpPr>
                <a:spLocks/>
              </p:cNvSpPr>
              <p:nvPr/>
            </p:nvSpPr>
            <p:spPr bwMode="auto">
              <a:xfrm>
                <a:off x="4845050" y="3638550"/>
                <a:ext cx="19050" cy="19050"/>
              </a:xfrm>
              <a:custGeom>
                <a:avLst/>
                <a:gdLst/>
                <a:ahLst/>
                <a:cxnLst>
                  <a:cxn ang="0">
                    <a:pos x="13" y="0"/>
                  </a:cxn>
                  <a:cxn ang="0">
                    <a:pos x="13" y="0"/>
                  </a:cxn>
                  <a:cxn ang="0">
                    <a:pos x="7" y="1"/>
                  </a:cxn>
                  <a:cxn ang="0">
                    <a:pos x="2" y="5"/>
                  </a:cxn>
                  <a:cxn ang="0">
                    <a:pos x="2" y="5"/>
                  </a:cxn>
                  <a:cxn ang="0">
                    <a:pos x="0" y="10"/>
                  </a:cxn>
                  <a:cxn ang="0">
                    <a:pos x="0" y="13"/>
                  </a:cxn>
                  <a:cxn ang="0">
                    <a:pos x="2" y="18"/>
                  </a:cxn>
                  <a:cxn ang="0">
                    <a:pos x="7" y="21"/>
                  </a:cxn>
                  <a:cxn ang="0">
                    <a:pos x="7" y="21"/>
                  </a:cxn>
                  <a:cxn ang="0">
                    <a:pos x="8" y="23"/>
                  </a:cxn>
                  <a:cxn ang="0">
                    <a:pos x="13" y="23"/>
                  </a:cxn>
                  <a:cxn ang="0">
                    <a:pos x="13" y="23"/>
                  </a:cxn>
                  <a:cxn ang="0">
                    <a:pos x="18" y="21"/>
                  </a:cxn>
                  <a:cxn ang="0">
                    <a:pos x="23" y="18"/>
                  </a:cxn>
                  <a:cxn ang="0">
                    <a:pos x="23" y="18"/>
                  </a:cxn>
                  <a:cxn ang="0">
                    <a:pos x="25" y="13"/>
                  </a:cxn>
                  <a:cxn ang="0">
                    <a:pos x="25" y="10"/>
                  </a:cxn>
                  <a:cxn ang="0">
                    <a:pos x="23" y="5"/>
                  </a:cxn>
                  <a:cxn ang="0">
                    <a:pos x="20" y="1"/>
                  </a:cxn>
                  <a:cxn ang="0">
                    <a:pos x="20" y="1"/>
                  </a:cxn>
                  <a:cxn ang="0">
                    <a:pos x="16" y="0"/>
                  </a:cxn>
                  <a:cxn ang="0">
                    <a:pos x="13" y="0"/>
                  </a:cxn>
                </a:cxnLst>
                <a:rect l="0" t="0" r="r" b="b"/>
                <a:pathLst>
                  <a:path w="25" h="23">
                    <a:moveTo>
                      <a:pt x="13" y="0"/>
                    </a:moveTo>
                    <a:lnTo>
                      <a:pt x="13" y="0"/>
                    </a:lnTo>
                    <a:lnTo>
                      <a:pt x="7" y="1"/>
                    </a:lnTo>
                    <a:lnTo>
                      <a:pt x="2" y="5"/>
                    </a:lnTo>
                    <a:lnTo>
                      <a:pt x="2" y="5"/>
                    </a:lnTo>
                    <a:lnTo>
                      <a:pt x="0" y="10"/>
                    </a:lnTo>
                    <a:lnTo>
                      <a:pt x="0" y="13"/>
                    </a:lnTo>
                    <a:lnTo>
                      <a:pt x="2" y="18"/>
                    </a:lnTo>
                    <a:lnTo>
                      <a:pt x="7" y="21"/>
                    </a:lnTo>
                    <a:lnTo>
                      <a:pt x="7" y="21"/>
                    </a:lnTo>
                    <a:lnTo>
                      <a:pt x="8" y="23"/>
                    </a:lnTo>
                    <a:lnTo>
                      <a:pt x="13" y="23"/>
                    </a:lnTo>
                    <a:lnTo>
                      <a:pt x="13" y="23"/>
                    </a:lnTo>
                    <a:lnTo>
                      <a:pt x="18" y="21"/>
                    </a:lnTo>
                    <a:lnTo>
                      <a:pt x="23" y="18"/>
                    </a:lnTo>
                    <a:lnTo>
                      <a:pt x="23" y="18"/>
                    </a:lnTo>
                    <a:lnTo>
                      <a:pt x="25" y="13"/>
                    </a:lnTo>
                    <a:lnTo>
                      <a:pt x="25" y="10"/>
                    </a:lnTo>
                    <a:lnTo>
                      <a:pt x="23" y="5"/>
                    </a:lnTo>
                    <a:lnTo>
                      <a:pt x="20" y="1"/>
                    </a:lnTo>
                    <a:lnTo>
                      <a:pt x="20" y="1"/>
                    </a:lnTo>
                    <a:lnTo>
                      <a:pt x="16" y="0"/>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3658"/>
              <p:cNvSpPr>
                <a:spLocks/>
              </p:cNvSpPr>
              <p:nvPr/>
            </p:nvSpPr>
            <p:spPr bwMode="auto">
              <a:xfrm>
                <a:off x="4845050" y="3638550"/>
                <a:ext cx="19050" cy="19050"/>
              </a:xfrm>
              <a:custGeom>
                <a:avLst/>
                <a:gdLst/>
                <a:ahLst/>
                <a:cxnLst>
                  <a:cxn ang="0">
                    <a:pos x="13" y="0"/>
                  </a:cxn>
                  <a:cxn ang="0">
                    <a:pos x="13" y="0"/>
                  </a:cxn>
                  <a:cxn ang="0">
                    <a:pos x="7" y="1"/>
                  </a:cxn>
                  <a:cxn ang="0">
                    <a:pos x="2" y="5"/>
                  </a:cxn>
                  <a:cxn ang="0">
                    <a:pos x="2" y="5"/>
                  </a:cxn>
                  <a:cxn ang="0">
                    <a:pos x="0" y="10"/>
                  </a:cxn>
                  <a:cxn ang="0">
                    <a:pos x="0" y="13"/>
                  </a:cxn>
                  <a:cxn ang="0">
                    <a:pos x="2" y="18"/>
                  </a:cxn>
                  <a:cxn ang="0">
                    <a:pos x="7" y="21"/>
                  </a:cxn>
                  <a:cxn ang="0">
                    <a:pos x="7" y="21"/>
                  </a:cxn>
                  <a:cxn ang="0">
                    <a:pos x="8" y="23"/>
                  </a:cxn>
                  <a:cxn ang="0">
                    <a:pos x="13" y="23"/>
                  </a:cxn>
                  <a:cxn ang="0">
                    <a:pos x="13" y="23"/>
                  </a:cxn>
                  <a:cxn ang="0">
                    <a:pos x="18" y="21"/>
                  </a:cxn>
                  <a:cxn ang="0">
                    <a:pos x="23" y="18"/>
                  </a:cxn>
                  <a:cxn ang="0">
                    <a:pos x="23" y="18"/>
                  </a:cxn>
                  <a:cxn ang="0">
                    <a:pos x="25" y="13"/>
                  </a:cxn>
                  <a:cxn ang="0">
                    <a:pos x="25" y="10"/>
                  </a:cxn>
                  <a:cxn ang="0">
                    <a:pos x="23" y="5"/>
                  </a:cxn>
                  <a:cxn ang="0">
                    <a:pos x="20" y="1"/>
                  </a:cxn>
                  <a:cxn ang="0">
                    <a:pos x="20" y="1"/>
                  </a:cxn>
                  <a:cxn ang="0">
                    <a:pos x="16" y="0"/>
                  </a:cxn>
                  <a:cxn ang="0">
                    <a:pos x="13" y="0"/>
                  </a:cxn>
                </a:cxnLst>
                <a:rect l="0" t="0" r="r" b="b"/>
                <a:pathLst>
                  <a:path w="25" h="23">
                    <a:moveTo>
                      <a:pt x="13" y="0"/>
                    </a:moveTo>
                    <a:lnTo>
                      <a:pt x="13" y="0"/>
                    </a:lnTo>
                    <a:lnTo>
                      <a:pt x="7" y="1"/>
                    </a:lnTo>
                    <a:lnTo>
                      <a:pt x="2" y="5"/>
                    </a:lnTo>
                    <a:lnTo>
                      <a:pt x="2" y="5"/>
                    </a:lnTo>
                    <a:lnTo>
                      <a:pt x="0" y="10"/>
                    </a:lnTo>
                    <a:lnTo>
                      <a:pt x="0" y="13"/>
                    </a:lnTo>
                    <a:lnTo>
                      <a:pt x="2" y="18"/>
                    </a:lnTo>
                    <a:lnTo>
                      <a:pt x="7" y="21"/>
                    </a:lnTo>
                    <a:lnTo>
                      <a:pt x="7" y="21"/>
                    </a:lnTo>
                    <a:lnTo>
                      <a:pt x="8" y="23"/>
                    </a:lnTo>
                    <a:lnTo>
                      <a:pt x="13" y="23"/>
                    </a:lnTo>
                    <a:lnTo>
                      <a:pt x="13" y="23"/>
                    </a:lnTo>
                    <a:lnTo>
                      <a:pt x="18" y="21"/>
                    </a:lnTo>
                    <a:lnTo>
                      <a:pt x="23" y="18"/>
                    </a:lnTo>
                    <a:lnTo>
                      <a:pt x="23" y="18"/>
                    </a:lnTo>
                    <a:lnTo>
                      <a:pt x="25" y="13"/>
                    </a:lnTo>
                    <a:lnTo>
                      <a:pt x="25" y="10"/>
                    </a:lnTo>
                    <a:lnTo>
                      <a:pt x="23" y="5"/>
                    </a:lnTo>
                    <a:lnTo>
                      <a:pt x="20" y="1"/>
                    </a:lnTo>
                    <a:lnTo>
                      <a:pt x="20" y="1"/>
                    </a:lnTo>
                    <a:lnTo>
                      <a:pt x="16" y="0"/>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3659"/>
              <p:cNvSpPr>
                <a:spLocks/>
              </p:cNvSpPr>
              <p:nvPr/>
            </p:nvSpPr>
            <p:spPr bwMode="auto">
              <a:xfrm>
                <a:off x="4860925" y="3700462"/>
                <a:ext cx="19050" cy="17463"/>
              </a:xfrm>
              <a:custGeom>
                <a:avLst/>
                <a:gdLst/>
                <a:ahLst/>
                <a:cxnLst>
                  <a:cxn ang="0">
                    <a:pos x="12" y="0"/>
                  </a:cxn>
                  <a:cxn ang="0">
                    <a:pos x="12" y="0"/>
                  </a:cxn>
                  <a:cxn ang="0">
                    <a:pos x="5" y="2"/>
                  </a:cxn>
                  <a:cxn ang="0">
                    <a:pos x="2" y="5"/>
                  </a:cxn>
                  <a:cxn ang="0">
                    <a:pos x="2" y="5"/>
                  </a:cxn>
                  <a:cxn ang="0">
                    <a:pos x="0" y="10"/>
                  </a:cxn>
                  <a:cxn ang="0">
                    <a:pos x="0" y="15"/>
                  </a:cxn>
                  <a:cxn ang="0">
                    <a:pos x="2" y="18"/>
                  </a:cxn>
                  <a:cxn ang="0">
                    <a:pos x="5" y="21"/>
                  </a:cxn>
                  <a:cxn ang="0">
                    <a:pos x="5" y="21"/>
                  </a:cxn>
                  <a:cxn ang="0">
                    <a:pos x="8" y="23"/>
                  </a:cxn>
                  <a:cxn ang="0">
                    <a:pos x="12" y="23"/>
                  </a:cxn>
                  <a:cxn ang="0">
                    <a:pos x="12" y="23"/>
                  </a:cxn>
                  <a:cxn ang="0">
                    <a:pos x="17" y="23"/>
                  </a:cxn>
                  <a:cxn ang="0">
                    <a:pos x="22" y="18"/>
                  </a:cxn>
                  <a:cxn ang="0">
                    <a:pos x="22" y="18"/>
                  </a:cxn>
                  <a:cxn ang="0">
                    <a:pos x="23" y="13"/>
                  </a:cxn>
                  <a:cxn ang="0">
                    <a:pos x="23" y="10"/>
                  </a:cxn>
                  <a:cxn ang="0">
                    <a:pos x="22" y="5"/>
                  </a:cxn>
                  <a:cxn ang="0">
                    <a:pos x="18" y="2"/>
                  </a:cxn>
                  <a:cxn ang="0">
                    <a:pos x="18" y="2"/>
                  </a:cxn>
                  <a:cxn ang="0">
                    <a:pos x="15" y="0"/>
                  </a:cxn>
                  <a:cxn ang="0">
                    <a:pos x="12" y="0"/>
                  </a:cxn>
                </a:cxnLst>
                <a:rect l="0" t="0" r="r" b="b"/>
                <a:pathLst>
                  <a:path w="23" h="23">
                    <a:moveTo>
                      <a:pt x="12" y="0"/>
                    </a:moveTo>
                    <a:lnTo>
                      <a:pt x="12" y="0"/>
                    </a:lnTo>
                    <a:lnTo>
                      <a:pt x="5" y="2"/>
                    </a:lnTo>
                    <a:lnTo>
                      <a:pt x="2" y="5"/>
                    </a:lnTo>
                    <a:lnTo>
                      <a:pt x="2" y="5"/>
                    </a:lnTo>
                    <a:lnTo>
                      <a:pt x="0" y="10"/>
                    </a:lnTo>
                    <a:lnTo>
                      <a:pt x="0" y="15"/>
                    </a:lnTo>
                    <a:lnTo>
                      <a:pt x="2" y="18"/>
                    </a:lnTo>
                    <a:lnTo>
                      <a:pt x="5" y="21"/>
                    </a:lnTo>
                    <a:lnTo>
                      <a:pt x="5" y="21"/>
                    </a:lnTo>
                    <a:lnTo>
                      <a:pt x="8" y="23"/>
                    </a:lnTo>
                    <a:lnTo>
                      <a:pt x="12" y="23"/>
                    </a:lnTo>
                    <a:lnTo>
                      <a:pt x="12" y="23"/>
                    </a:lnTo>
                    <a:lnTo>
                      <a:pt x="17" y="23"/>
                    </a:lnTo>
                    <a:lnTo>
                      <a:pt x="22" y="18"/>
                    </a:lnTo>
                    <a:lnTo>
                      <a:pt x="22" y="18"/>
                    </a:lnTo>
                    <a:lnTo>
                      <a:pt x="23" y="13"/>
                    </a:lnTo>
                    <a:lnTo>
                      <a:pt x="23" y="10"/>
                    </a:lnTo>
                    <a:lnTo>
                      <a:pt x="22" y="5"/>
                    </a:lnTo>
                    <a:lnTo>
                      <a:pt x="18" y="2"/>
                    </a:lnTo>
                    <a:lnTo>
                      <a:pt x="18" y="2"/>
                    </a:lnTo>
                    <a:lnTo>
                      <a:pt x="15" y="0"/>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3660"/>
              <p:cNvSpPr>
                <a:spLocks/>
              </p:cNvSpPr>
              <p:nvPr/>
            </p:nvSpPr>
            <p:spPr bwMode="auto">
              <a:xfrm>
                <a:off x="4860925" y="3700462"/>
                <a:ext cx="19050" cy="17463"/>
              </a:xfrm>
              <a:custGeom>
                <a:avLst/>
                <a:gdLst/>
                <a:ahLst/>
                <a:cxnLst>
                  <a:cxn ang="0">
                    <a:pos x="12" y="0"/>
                  </a:cxn>
                  <a:cxn ang="0">
                    <a:pos x="12" y="0"/>
                  </a:cxn>
                  <a:cxn ang="0">
                    <a:pos x="5" y="2"/>
                  </a:cxn>
                  <a:cxn ang="0">
                    <a:pos x="2" y="5"/>
                  </a:cxn>
                  <a:cxn ang="0">
                    <a:pos x="2" y="5"/>
                  </a:cxn>
                  <a:cxn ang="0">
                    <a:pos x="0" y="10"/>
                  </a:cxn>
                  <a:cxn ang="0">
                    <a:pos x="0" y="15"/>
                  </a:cxn>
                  <a:cxn ang="0">
                    <a:pos x="2" y="18"/>
                  </a:cxn>
                  <a:cxn ang="0">
                    <a:pos x="5" y="21"/>
                  </a:cxn>
                  <a:cxn ang="0">
                    <a:pos x="5" y="21"/>
                  </a:cxn>
                  <a:cxn ang="0">
                    <a:pos x="8" y="23"/>
                  </a:cxn>
                  <a:cxn ang="0">
                    <a:pos x="12" y="23"/>
                  </a:cxn>
                  <a:cxn ang="0">
                    <a:pos x="12" y="23"/>
                  </a:cxn>
                  <a:cxn ang="0">
                    <a:pos x="17" y="23"/>
                  </a:cxn>
                  <a:cxn ang="0">
                    <a:pos x="22" y="18"/>
                  </a:cxn>
                  <a:cxn ang="0">
                    <a:pos x="22" y="18"/>
                  </a:cxn>
                  <a:cxn ang="0">
                    <a:pos x="23" y="13"/>
                  </a:cxn>
                  <a:cxn ang="0">
                    <a:pos x="23" y="10"/>
                  </a:cxn>
                  <a:cxn ang="0">
                    <a:pos x="22" y="5"/>
                  </a:cxn>
                  <a:cxn ang="0">
                    <a:pos x="18" y="2"/>
                  </a:cxn>
                  <a:cxn ang="0">
                    <a:pos x="18" y="2"/>
                  </a:cxn>
                  <a:cxn ang="0">
                    <a:pos x="15" y="0"/>
                  </a:cxn>
                  <a:cxn ang="0">
                    <a:pos x="12" y="0"/>
                  </a:cxn>
                </a:cxnLst>
                <a:rect l="0" t="0" r="r" b="b"/>
                <a:pathLst>
                  <a:path w="23" h="23">
                    <a:moveTo>
                      <a:pt x="12" y="0"/>
                    </a:moveTo>
                    <a:lnTo>
                      <a:pt x="12" y="0"/>
                    </a:lnTo>
                    <a:lnTo>
                      <a:pt x="5" y="2"/>
                    </a:lnTo>
                    <a:lnTo>
                      <a:pt x="2" y="5"/>
                    </a:lnTo>
                    <a:lnTo>
                      <a:pt x="2" y="5"/>
                    </a:lnTo>
                    <a:lnTo>
                      <a:pt x="0" y="10"/>
                    </a:lnTo>
                    <a:lnTo>
                      <a:pt x="0" y="15"/>
                    </a:lnTo>
                    <a:lnTo>
                      <a:pt x="2" y="18"/>
                    </a:lnTo>
                    <a:lnTo>
                      <a:pt x="5" y="21"/>
                    </a:lnTo>
                    <a:lnTo>
                      <a:pt x="5" y="21"/>
                    </a:lnTo>
                    <a:lnTo>
                      <a:pt x="8" y="23"/>
                    </a:lnTo>
                    <a:lnTo>
                      <a:pt x="12" y="23"/>
                    </a:lnTo>
                    <a:lnTo>
                      <a:pt x="12" y="23"/>
                    </a:lnTo>
                    <a:lnTo>
                      <a:pt x="17" y="23"/>
                    </a:lnTo>
                    <a:lnTo>
                      <a:pt x="22" y="18"/>
                    </a:lnTo>
                    <a:lnTo>
                      <a:pt x="22" y="18"/>
                    </a:lnTo>
                    <a:lnTo>
                      <a:pt x="23" y="13"/>
                    </a:lnTo>
                    <a:lnTo>
                      <a:pt x="23" y="10"/>
                    </a:lnTo>
                    <a:lnTo>
                      <a:pt x="22" y="5"/>
                    </a:lnTo>
                    <a:lnTo>
                      <a:pt x="18" y="2"/>
                    </a:lnTo>
                    <a:lnTo>
                      <a:pt x="18" y="2"/>
                    </a:lnTo>
                    <a:lnTo>
                      <a:pt x="15" y="0"/>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3661"/>
              <p:cNvSpPr>
                <a:spLocks/>
              </p:cNvSpPr>
              <p:nvPr/>
            </p:nvSpPr>
            <p:spPr bwMode="auto">
              <a:xfrm>
                <a:off x="4830762" y="3624262"/>
                <a:ext cx="14288" cy="12700"/>
              </a:xfrm>
              <a:custGeom>
                <a:avLst/>
                <a:gdLst/>
                <a:ahLst/>
                <a:cxnLst>
                  <a:cxn ang="0">
                    <a:pos x="10" y="0"/>
                  </a:cxn>
                  <a:cxn ang="0">
                    <a:pos x="10" y="0"/>
                  </a:cxn>
                  <a:cxn ang="0">
                    <a:pos x="5" y="0"/>
                  </a:cxn>
                  <a:cxn ang="0">
                    <a:pos x="2" y="3"/>
                  </a:cxn>
                  <a:cxn ang="0">
                    <a:pos x="2" y="3"/>
                  </a:cxn>
                  <a:cxn ang="0">
                    <a:pos x="0" y="7"/>
                  </a:cxn>
                  <a:cxn ang="0">
                    <a:pos x="0" y="10"/>
                  </a:cxn>
                  <a:cxn ang="0">
                    <a:pos x="2" y="13"/>
                  </a:cxn>
                  <a:cxn ang="0">
                    <a:pos x="5" y="15"/>
                  </a:cxn>
                  <a:cxn ang="0">
                    <a:pos x="5" y="15"/>
                  </a:cxn>
                  <a:cxn ang="0">
                    <a:pos x="10" y="17"/>
                  </a:cxn>
                  <a:cxn ang="0">
                    <a:pos x="10" y="17"/>
                  </a:cxn>
                  <a:cxn ang="0">
                    <a:pos x="13" y="17"/>
                  </a:cxn>
                  <a:cxn ang="0">
                    <a:pos x="16" y="13"/>
                  </a:cxn>
                  <a:cxn ang="0">
                    <a:pos x="16" y="13"/>
                  </a:cxn>
                  <a:cxn ang="0">
                    <a:pos x="18" y="10"/>
                  </a:cxn>
                  <a:cxn ang="0">
                    <a:pos x="18" y="7"/>
                  </a:cxn>
                  <a:cxn ang="0">
                    <a:pos x="16" y="3"/>
                  </a:cxn>
                  <a:cxn ang="0">
                    <a:pos x="13" y="2"/>
                  </a:cxn>
                  <a:cxn ang="0">
                    <a:pos x="13" y="2"/>
                  </a:cxn>
                  <a:cxn ang="0">
                    <a:pos x="10" y="0"/>
                  </a:cxn>
                </a:cxnLst>
                <a:rect l="0" t="0" r="r" b="b"/>
                <a:pathLst>
                  <a:path w="18" h="17">
                    <a:moveTo>
                      <a:pt x="10" y="0"/>
                    </a:moveTo>
                    <a:lnTo>
                      <a:pt x="10" y="0"/>
                    </a:lnTo>
                    <a:lnTo>
                      <a:pt x="5" y="0"/>
                    </a:lnTo>
                    <a:lnTo>
                      <a:pt x="2" y="3"/>
                    </a:lnTo>
                    <a:lnTo>
                      <a:pt x="2" y="3"/>
                    </a:lnTo>
                    <a:lnTo>
                      <a:pt x="0" y="7"/>
                    </a:lnTo>
                    <a:lnTo>
                      <a:pt x="0" y="10"/>
                    </a:lnTo>
                    <a:lnTo>
                      <a:pt x="2" y="13"/>
                    </a:lnTo>
                    <a:lnTo>
                      <a:pt x="5" y="15"/>
                    </a:lnTo>
                    <a:lnTo>
                      <a:pt x="5" y="15"/>
                    </a:lnTo>
                    <a:lnTo>
                      <a:pt x="10" y="17"/>
                    </a:lnTo>
                    <a:lnTo>
                      <a:pt x="10" y="17"/>
                    </a:lnTo>
                    <a:lnTo>
                      <a:pt x="13" y="17"/>
                    </a:lnTo>
                    <a:lnTo>
                      <a:pt x="16" y="13"/>
                    </a:lnTo>
                    <a:lnTo>
                      <a:pt x="16" y="13"/>
                    </a:lnTo>
                    <a:lnTo>
                      <a:pt x="18" y="10"/>
                    </a:lnTo>
                    <a:lnTo>
                      <a:pt x="18" y="7"/>
                    </a:lnTo>
                    <a:lnTo>
                      <a:pt x="16" y="3"/>
                    </a:lnTo>
                    <a:lnTo>
                      <a:pt x="13" y="2"/>
                    </a:lnTo>
                    <a:lnTo>
                      <a:pt x="13" y="2"/>
                    </a:lnTo>
                    <a:lnTo>
                      <a:pt x="10"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Freeform 3662"/>
              <p:cNvSpPr>
                <a:spLocks/>
              </p:cNvSpPr>
              <p:nvPr/>
            </p:nvSpPr>
            <p:spPr bwMode="auto">
              <a:xfrm>
                <a:off x="4830762" y="3624262"/>
                <a:ext cx="14288" cy="12700"/>
              </a:xfrm>
              <a:custGeom>
                <a:avLst/>
                <a:gdLst/>
                <a:ahLst/>
                <a:cxnLst>
                  <a:cxn ang="0">
                    <a:pos x="10" y="0"/>
                  </a:cxn>
                  <a:cxn ang="0">
                    <a:pos x="10" y="0"/>
                  </a:cxn>
                  <a:cxn ang="0">
                    <a:pos x="5" y="0"/>
                  </a:cxn>
                  <a:cxn ang="0">
                    <a:pos x="2" y="3"/>
                  </a:cxn>
                  <a:cxn ang="0">
                    <a:pos x="2" y="3"/>
                  </a:cxn>
                  <a:cxn ang="0">
                    <a:pos x="0" y="7"/>
                  </a:cxn>
                  <a:cxn ang="0">
                    <a:pos x="0" y="10"/>
                  </a:cxn>
                  <a:cxn ang="0">
                    <a:pos x="2" y="13"/>
                  </a:cxn>
                  <a:cxn ang="0">
                    <a:pos x="5" y="15"/>
                  </a:cxn>
                  <a:cxn ang="0">
                    <a:pos x="5" y="15"/>
                  </a:cxn>
                  <a:cxn ang="0">
                    <a:pos x="10" y="17"/>
                  </a:cxn>
                  <a:cxn ang="0">
                    <a:pos x="10" y="17"/>
                  </a:cxn>
                  <a:cxn ang="0">
                    <a:pos x="13" y="17"/>
                  </a:cxn>
                  <a:cxn ang="0">
                    <a:pos x="16" y="13"/>
                  </a:cxn>
                  <a:cxn ang="0">
                    <a:pos x="16" y="13"/>
                  </a:cxn>
                  <a:cxn ang="0">
                    <a:pos x="18" y="10"/>
                  </a:cxn>
                  <a:cxn ang="0">
                    <a:pos x="18" y="7"/>
                  </a:cxn>
                  <a:cxn ang="0">
                    <a:pos x="16" y="3"/>
                  </a:cxn>
                  <a:cxn ang="0">
                    <a:pos x="13" y="2"/>
                  </a:cxn>
                  <a:cxn ang="0">
                    <a:pos x="13" y="2"/>
                  </a:cxn>
                  <a:cxn ang="0">
                    <a:pos x="10" y="0"/>
                  </a:cxn>
                </a:cxnLst>
                <a:rect l="0" t="0" r="r" b="b"/>
                <a:pathLst>
                  <a:path w="18" h="17">
                    <a:moveTo>
                      <a:pt x="10" y="0"/>
                    </a:moveTo>
                    <a:lnTo>
                      <a:pt x="10" y="0"/>
                    </a:lnTo>
                    <a:lnTo>
                      <a:pt x="5" y="0"/>
                    </a:lnTo>
                    <a:lnTo>
                      <a:pt x="2" y="3"/>
                    </a:lnTo>
                    <a:lnTo>
                      <a:pt x="2" y="3"/>
                    </a:lnTo>
                    <a:lnTo>
                      <a:pt x="0" y="7"/>
                    </a:lnTo>
                    <a:lnTo>
                      <a:pt x="0" y="10"/>
                    </a:lnTo>
                    <a:lnTo>
                      <a:pt x="2" y="13"/>
                    </a:lnTo>
                    <a:lnTo>
                      <a:pt x="5" y="15"/>
                    </a:lnTo>
                    <a:lnTo>
                      <a:pt x="5" y="15"/>
                    </a:lnTo>
                    <a:lnTo>
                      <a:pt x="10" y="17"/>
                    </a:lnTo>
                    <a:lnTo>
                      <a:pt x="10" y="17"/>
                    </a:lnTo>
                    <a:lnTo>
                      <a:pt x="13" y="17"/>
                    </a:lnTo>
                    <a:lnTo>
                      <a:pt x="16" y="13"/>
                    </a:lnTo>
                    <a:lnTo>
                      <a:pt x="16" y="13"/>
                    </a:lnTo>
                    <a:lnTo>
                      <a:pt x="18" y="10"/>
                    </a:lnTo>
                    <a:lnTo>
                      <a:pt x="18" y="7"/>
                    </a:lnTo>
                    <a:lnTo>
                      <a:pt x="16" y="3"/>
                    </a:lnTo>
                    <a:lnTo>
                      <a:pt x="13" y="2"/>
                    </a:lnTo>
                    <a:lnTo>
                      <a:pt x="13" y="2"/>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3663"/>
              <p:cNvSpPr>
                <a:spLocks/>
              </p:cNvSpPr>
              <p:nvPr/>
            </p:nvSpPr>
            <p:spPr bwMode="auto">
              <a:xfrm>
                <a:off x="4859337" y="3659187"/>
                <a:ext cx="12700" cy="12700"/>
              </a:xfrm>
              <a:custGeom>
                <a:avLst/>
                <a:gdLst/>
                <a:ahLst/>
                <a:cxnLst>
                  <a:cxn ang="0">
                    <a:pos x="8" y="0"/>
                  </a:cxn>
                  <a:cxn ang="0">
                    <a:pos x="8" y="0"/>
                  </a:cxn>
                  <a:cxn ang="0">
                    <a:pos x="3" y="0"/>
                  </a:cxn>
                  <a:cxn ang="0">
                    <a:pos x="0" y="3"/>
                  </a:cxn>
                  <a:cxn ang="0">
                    <a:pos x="0" y="3"/>
                  </a:cxn>
                  <a:cxn ang="0">
                    <a:pos x="0" y="7"/>
                  </a:cxn>
                  <a:cxn ang="0">
                    <a:pos x="0" y="10"/>
                  </a:cxn>
                  <a:cxn ang="0">
                    <a:pos x="0" y="13"/>
                  </a:cxn>
                  <a:cxn ang="0">
                    <a:pos x="3" y="15"/>
                  </a:cxn>
                  <a:cxn ang="0">
                    <a:pos x="3" y="15"/>
                  </a:cxn>
                  <a:cxn ang="0">
                    <a:pos x="8" y="16"/>
                  </a:cxn>
                  <a:cxn ang="0">
                    <a:pos x="8" y="16"/>
                  </a:cxn>
                  <a:cxn ang="0">
                    <a:pos x="11" y="16"/>
                  </a:cxn>
                  <a:cxn ang="0">
                    <a:pos x="14" y="13"/>
                  </a:cxn>
                  <a:cxn ang="0">
                    <a:pos x="14" y="13"/>
                  </a:cxn>
                  <a:cxn ang="0">
                    <a:pos x="16" y="10"/>
                  </a:cxn>
                  <a:cxn ang="0">
                    <a:pos x="16" y="7"/>
                  </a:cxn>
                  <a:cxn ang="0">
                    <a:pos x="14" y="3"/>
                  </a:cxn>
                  <a:cxn ang="0">
                    <a:pos x="13" y="2"/>
                  </a:cxn>
                  <a:cxn ang="0">
                    <a:pos x="13" y="2"/>
                  </a:cxn>
                  <a:cxn ang="0">
                    <a:pos x="8" y="0"/>
                  </a:cxn>
                </a:cxnLst>
                <a:rect l="0" t="0" r="r" b="b"/>
                <a:pathLst>
                  <a:path w="16" h="16">
                    <a:moveTo>
                      <a:pt x="8" y="0"/>
                    </a:moveTo>
                    <a:lnTo>
                      <a:pt x="8" y="0"/>
                    </a:lnTo>
                    <a:lnTo>
                      <a:pt x="3" y="0"/>
                    </a:lnTo>
                    <a:lnTo>
                      <a:pt x="0" y="3"/>
                    </a:lnTo>
                    <a:lnTo>
                      <a:pt x="0" y="3"/>
                    </a:lnTo>
                    <a:lnTo>
                      <a:pt x="0" y="7"/>
                    </a:lnTo>
                    <a:lnTo>
                      <a:pt x="0" y="10"/>
                    </a:lnTo>
                    <a:lnTo>
                      <a:pt x="0" y="13"/>
                    </a:lnTo>
                    <a:lnTo>
                      <a:pt x="3" y="15"/>
                    </a:lnTo>
                    <a:lnTo>
                      <a:pt x="3" y="15"/>
                    </a:lnTo>
                    <a:lnTo>
                      <a:pt x="8" y="16"/>
                    </a:lnTo>
                    <a:lnTo>
                      <a:pt x="8" y="16"/>
                    </a:lnTo>
                    <a:lnTo>
                      <a:pt x="11" y="16"/>
                    </a:lnTo>
                    <a:lnTo>
                      <a:pt x="14" y="13"/>
                    </a:lnTo>
                    <a:lnTo>
                      <a:pt x="14" y="13"/>
                    </a:lnTo>
                    <a:lnTo>
                      <a:pt x="16" y="10"/>
                    </a:lnTo>
                    <a:lnTo>
                      <a:pt x="16" y="7"/>
                    </a:lnTo>
                    <a:lnTo>
                      <a:pt x="14" y="3"/>
                    </a:lnTo>
                    <a:lnTo>
                      <a:pt x="13" y="2"/>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3664"/>
              <p:cNvSpPr>
                <a:spLocks/>
              </p:cNvSpPr>
              <p:nvPr/>
            </p:nvSpPr>
            <p:spPr bwMode="auto">
              <a:xfrm>
                <a:off x="4859337" y="3659187"/>
                <a:ext cx="12700" cy="12700"/>
              </a:xfrm>
              <a:custGeom>
                <a:avLst/>
                <a:gdLst/>
                <a:ahLst/>
                <a:cxnLst>
                  <a:cxn ang="0">
                    <a:pos x="8" y="0"/>
                  </a:cxn>
                  <a:cxn ang="0">
                    <a:pos x="8" y="0"/>
                  </a:cxn>
                  <a:cxn ang="0">
                    <a:pos x="3" y="0"/>
                  </a:cxn>
                  <a:cxn ang="0">
                    <a:pos x="0" y="3"/>
                  </a:cxn>
                  <a:cxn ang="0">
                    <a:pos x="0" y="3"/>
                  </a:cxn>
                  <a:cxn ang="0">
                    <a:pos x="0" y="7"/>
                  </a:cxn>
                  <a:cxn ang="0">
                    <a:pos x="0" y="10"/>
                  </a:cxn>
                  <a:cxn ang="0">
                    <a:pos x="0" y="13"/>
                  </a:cxn>
                  <a:cxn ang="0">
                    <a:pos x="3" y="15"/>
                  </a:cxn>
                  <a:cxn ang="0">
                    <a:pos x="3" y="15"/>
                  </a:cxn>
                  <a:cxn ang="0">
                    <a:pos x="8" y="16"/>
                  </a:cxn>
                  <a:cxn ang="0">
                    <a:pos x="8" y="16"/>
                  </a:cxn>
                  <a:cxn ang="0">
                    <a:pos x="11" y="16"/>
                  </a:cxn>
                  <a:cxn ang="0">
                    <a:pos x="14" y="13"/>
                  </a:cxn>
                  <a:cxn ang="0">
                    <a:pos x="14" y="13"/>
                  </a:cxn>
                  <a:cxn ang="0">
                    <a:pos x="16" y="10"/>
                  </a:cxn>
                  <a:cxn ang="0">
                    <a:pos x="16" y="7"/>
                  </a:cxn>
                  <a:cxn ang="0">
                    <a:pos x="14" y="3"/>
                  </a:cxn>
                  <a:cxn ang="0">
                    <a:pos x="13" y="2"/>
                  </a:cxn>
                  <a:cxn ang="0">
                    <a:pos x="13" y="2"/>
                  </a:cxn>
                  <a:cxn ang="0">
                    <a:pos x="8" y="0"/>
                  </a:cxn>
                </a:cxnLst>
                <a:rect l="0" t="0" r="r" b="b"/>
                <a:pathLst>
                  <a:path w="16" h="16">
                    <a:moveTo>
                      <a:pt x="8" y="0"/>
                    </a:moveTo>
                    <a:lnTo>
                      <a:pt x="8" y="0"/>
                    </a:lnTo>
                    <a:lnTo>
                      <a:pt x="3" y="0"/>
                    </a:lnTo>
                    <a:lnTo>
                      <a:pt x="0" y="3"/>
                    </a:lnTo>
                    <a:lnTo>
                      <a:pt x="0" y="3"/>
                    </a:lnTo>
                    <a:lnTo>
                      <a:pt x="0" y="7"/>
                    </a:lnTo>
                    <a:lnTo>
                      <a:pt x="0" y="10"/>
                    </a:lnTo>
                    <a:lnTo>
                      <a:pt x="0" y="13"/>
                    </a:lnTo>
                    <a:lnTo>
                      <a:pt x="3" y="15"/>
                    </a:lnTo>
                    <a:lnTo>
                      <a:pt x="3" y="15"/>
                    </a:lnTo>
                    <a:lnTo>
                      <a:pt x="8" y="16"/>
                    </a:lnTo>
                    <a:lnTo>
                      <a:pt x="8" y="16"/>
                    </a:lnTo>
                    <a:lnTo>
                      <a:pt x="11" y="16"/>
                    </a:lnTo>
                    <a:lnTo>
                      <a:pt x="14" y="13"/>
                    </a:lnTo>
                    <a:lnTo>
                      <a:pt x="14" y="13"/>
                    </a:lnTo>
                    <a:lnTo>
                      <a:pt x="16" y="10"/>
                    </a:lnTo>
                    <a:lnTo>
                      <a:pt x="16" y="7"/>
                    </a:lnTo>
                    <a:lnTo>
                      <a:pt x="14" y="3"/>
                    </a:lnTo>
                    <a:lnTo>
                      <a:pt x="13" y="2"/>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3665"/>
              <p:cNvSpPr>
                <a:spLocks/>
              </p:cNvSpPr>
              <p:nvPr/>
            </p:nvSpPr>
            <p:spPr bwMode="auto">
              <a:xfrm>
                <a:off x="4857750" y="3679825"/>
                <a:ext cx="12700" cy="12700"/>
              </a:xfrm>
              <a:custGeom>
                <a:avLst/>
                <a:gdLst/>
                <a:ahLst/>
                <a:cxnLst>
                  <a:cxn ang="0">
                    <a:pos x="9" y="0"/>
                  </a:cxn>
                  <a:cxn ang="0">
                    <a:pos x="9" y="0"/>
                  </a:cxn>
                  <a:cxn ang="0">
                    <a:pos x="4" y="2"/>
                  </a:cxn>
                  <a:cxn ang="0">
                    <a:pos x="0" y="4"/>
                  </a:cxn>
                  <a:cxn ang="0">
                    <a:pos x="0" y="4"/>
                  </a:cxn>
                  <a:cxn ang="0">
                    <a:pos x="0" y="7"/>
                  </a:cxn>
                  <a:cxn ang="0">
                    <a:pos x="0" y="10"/>
                  </a:cxn>
                  <a:cxn ang="0">
                    <a:pos x="0" y="13"/>
                  </a:cxn>
                  <a:cxn ang="0">
                    <a:pos x="4" y="17"/>
                  </a:cxn>
                  <a:cxn ang="0">
                    <a:pos x="4" y="17"/>
                  </a:cxn>
                  <a:cxn ang="0">
                    <a:pos x="9" y="17"/>
                  </a:cxn>
                  <a:cxn ang="0">
                    <a:pos x="9" y="17"/>
                  </a:cxn>
                  <a:cxn ang="0">
                    <a:pos x="12" y="17"/>
                  </a:cxn>
                  <a:cxn ang="0">
                    <a:pos x="15" y="13"/>
                  </a:cxn>
                  <a:cxn ang="0">
                    <a:pos x="15" y="13"/>
                  </a:cxn>
                  <a:cxn ang="0">
                    <a:pos x="17" y="10"/>
                  </a:cxn>
                  <a:cxn ang="0">
                    <a:pos x="17" y="7"/>
                  </a:cxn>
                  <a:cxn ang="0">
                    <a:pos x="15" y="4"/>
                  </a:cxn>
                  <a:cxn ang="0">
                    <a:pos x="13" y="2"/>
                  </a:cxn>
                  <a:cxn ang="0">
                    <a:pos x="13" y="2"/>
                  </a:cxn>
                  <a:cxn ang="0">
                    <a:pos x="9" y="0"/>
                  </a:cxn>
                </a:cxnLst>
                <a:rect l="0" t="0" r="r" b="b"/>
                <a:pathLst>
                  <a:path w="17" h="17">
                    <a:moveTo>
                      <a:pt x="9" y="0"/>
                    </a:moveTo>
                    <a:lnTo>
                      <a:pt x="9" y="0"/>
                    </a:lnTo>
                    <a:lnTo>
                      <a:pt x="4" y="2"/>
                    </a:lnTo>
                    <a:lnTo>
                      <a:pt x="0" y="4"/>
                    </a:lnTo>
                    <a:lnTo>
                      <a:pt x="0" y="4"/>
                    </a:lnTo>
                    <a:lnTo>
                      <a:pt x="0" y="7"/>
                    </a:lnTo>
                    <a:lnTo>
                      <a:pt x="0" y="10"/>
                    </a:lnTo>
                    <a:lnTo>
                      <a:pt x="0" y="13"/>
                    </a:lnTo>
                    <a:lnTo>
                      <a:pt x="4" y="17"/>
                    </a:lnTo>
                    <a:lnTo>
                      <a:pt x="4" y="17"/>
                    </a:lnTo>
                    <a:lnTo>
                      <a:pt x="9" y="17"/>
                    </a:lnTo>
                    <a:lnTo>
                      <a:pt x="9" y="17"/>
                    </a:lnTo>
                    <a:lnTo>
                      <a:pt x="12" y="17"/>
                    </a:lnTo>
                    <a:lnTo>
                      <a:pt x="15" y="13"/>
                    </a:lnTo>
                    <a:lnTo>
                      <a:pt x="15" y="13"/>
                    </a:lnTo>
                    <a:lnTo>
                      <a:pt x="17" y="10"/>
                    </a:lnTo>
                    <a:lnTo>
                      <a:pt x="17" y="7"/>
                    </a:lnTo>
                    <a:lnTo>
                      <a:pt x="15" y="4"/>
                    </a:lnTo>
                    <a:lnTo>
                      <a:pt x="13" y="2"/>
                    </a:lnTo>
                    <a:lnTo>
                      <a:pt x="13" y="2"/>
                    </a:lnTo>
                    <a:lnTo>
                      <a:pt x="9"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Freeform 3666"/>
              <p:cNvSpPr>
                <a:spLocks/>
              </p:cNvSpPr>
              <p:nvPr/>
            </p:nvSpPr>
            <p:spPr bwMode="auto">
              <a:xfrm>
                <a:off x="4857750" y="3679825"/>
                <a:ext cx="12700" cy="12700"/>
              </a:xfrm>
              <a:custGeom>
                <a:avLst/>
                <a:gdLst/>
                <a:ahLst/>
                <a:cxnLst>
                  <a:cxn ang="0">
                    <a:pos x="9" y="0"/>
                  </a:cxn>
                  <a:cxn ang="0">
                    <a:pos x="9" y="0"/>
                  </a:cxn>
                  <a:cxn ang="0">
                    <a:pos x="4" y="2"/>
                  </a:cxn>
                  <a:cxn ang="0">
                    <a:pos x="0" y="4"/>
                  </a:cxn>
                  <a:cxn ang="0">
                    <a:pos x="0" y="4"/>
                  </a:cxn>
                  <a:cxn ang="0">
                    <a:pos x="0" y="7"/>
                  </a:cxn>
                  <a:cxn ang="0">
                    <a:pos x="0" y="10"/>
                  </a:cxn>
                  <a:cxn ang="0">
                    <a:pos x="0" y="13"/>
                  </a:cxn>
                  <a:cxn ang="0">
                    <a:pos x="4" y="17"/>
                  </a:cxn>
                  <a:cxn ang="0">
                    <a:pos x="4" y="17"/>
                  </a:cxn>
                  <a:cxn ang="0">
                    <a:pos x="9" y="17"/>
                  </a:cxn>
                  <a:cxn ang="0">
                    <a:pos x="9" y="17"/>
                  </a:cxn>
                  <a:cxn ang="0">
                    <a:pos x="12" y="17"/>
                  </a:cxn>
                  <a:cxn ang="0">
                    <a:pos x="15" y="13"/>
                  </a:cxn>
                  <a:cxn ang="0">
                    <a:pos x="15" y="13"/>
                  </a:cxn>
                  <a:cxn ang="0">
                    <a:pos x="17" y="10"/>
                  </a:cxn>
                  <a:cxn ang="0">
                    <a:pos x="17" y="7"/>
                  </a:cxn>
                  <a:cxn ang="0">
                    <a:pos x="15" y="4"/>
                  </a:cxn>
                  <a:cxn ang="0">
                    <a:pos x="13" y="2"/>
                  </a:cxn>
                  <a:cxn ang="0">
                    <a:pos x="13" y="2"/>
                  </a:cxn>
                  <a:cxn ang="0">
                    <a:pos x="9" y="0"/>
                  </a:cxn>
                </a:cxnLst>
                <a:rect l="0" t="0" r="r" b="b"/>
                <a:pathLst>
                  <a:path w="17" h="17">
                    <a:moveTo>
                      <a:pt x="9" y="0"/>
                    </a:moveTo>
                    <a:lnTo>
                      <a:pt x="9" y="0"/>
                    </a:lnTo>
                    <a:lnTo>
                      <a:pt x="4" y="2"/>
                    </a:lnTo>
                    <a:lnTo>
                      <a:pt x="0" y="4"/>
                    </a:lnTo>
                    <a:lnTo>
                      <a:pt x="0" y="4"/>
                    </a:lnTo>
                    <a:lnTo>
                      <a:pt x="0" y="7"/>
                    </a:lnTo>
                    <a:lnTo>
                      <a:pt x="0" y="10"/>
                    </a:lnTo>
                    <a:lnTo>
                      <a:pt x="0" y="13"/>
                    </a:lnTo>
                    <a:lnTo>
                      <a:pt x="4" y="17"/>
                    </a:lnTo>
                    <a:lnTo>
                      <a:pt x="4" y="17"/>
                    </a:lnTo>
                    <a:lnTo>
                      <a:pt x="9" y="17"/>
                    </a:lnTo>
                    <a:lnTo>
                      <a:pt x="9" y="17"/>
                    </a:lnTo>
                    <a:lnTo>
                      <a:pt x="12" y="17"/>
                    </a:lnTo>
                    <a:lnTo>
                      <a:pt x="15" y="13"/>
                    </a:lnTo>
                    <a:lnTo>
                      <a:pt x="15" y="13"/>
                    </a:lnTo>
                    <a:lnTo>
                      <a:pt x="17" y="10"/>
                    </a:lnTo>
                    <a:lnTo>
                      <a:pt x="17" y="7"/>
                    </a:lnTo>
                    <a:lnTo>
                      <a:pt x="15" y="4"/>
                    </a:lnTo>
                    <a:lnTo>
                      <a:pt x="13" y="2"/>
                    </a:lnTo>
                    <a:lnTo>
                      <a:pt x="13" y="2"/>
                    </a:lnTo>
                    <a:lnTo>
                      <a:pt x="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3667"/>
              <p:cNvSpPr>
                <a:spLocks/>
              </p:cNvSpPr>
              <p:nvPr/>
            </p:nvSpPr>
            <p:spPr bwMode="auto">
              <a:xfrm>
                <a:off x="4659312" y="3533775"/>
                <a:ext cx="19050" cy="19050"/>
              </a:xfrm>
              <a:custGeom>
                <a:avLst/>
                <a:gdLst/>
                <a:ahLst/>
                <a:cxnLst>
                  <a:cxn ang="0">
                    <a:pos x="12" y="0"/>
                  </a:cxn>
                  <a:cxn ang="0">
                    <a:pos x="12" y="0"/>
                  </a:cxn>
                  <a:cxn ang="0">
                    <a:pos x="7" y="2"/>
                  </a:cxn>
                  <a:cxn ang="0">
                    <a:pos x="7" y="2"/>
                  </a:cxn>
                  <a:cxn ang="0">
                    <a:pos x="2" y="5"/>
                  </a:cxn>
                  <a:cxn ang="0">
                    <a:pos x="0" y="8"/>
                  </a:cxn>
                  <a:cxn ang="0">
                    <a:pos x="0" y="13"/>
                  </a:cxn>
                  <a:cxn ang="0">
                    <a:pos x="2" y="18"/>
                  </a:cxn>
                  <a:cxn ang="0">
                    <a:pos x="2" y="18"/>
                  </a:cxn>
                  <a:cxn ang="0">
                    <a:pos x="5" y="23"/>
                  </a:cxn>
                  <a:cxn ang="0">
                    <a:pos x="12" y="25"/>
                  </a:cxn>
                  <a:cxn ang="0">
                    <a:pos x="12" y="25"/>
                  </a:cxn>
                  <a:cxn ang="0">
                    <a:pos x="18" y="23"/>
                  </a:cxn>
                  <a:cxn ang="0">
                    <a:pos x="18" y="23"/>
                  </a:cxn>
                  <a:cxn ang="0">
                    <a:pos x="21" y="20"/>
                  </a:cxn>
                  <a:cxn ang="0">
                    <a:pos x="23" y="15"/>
                  </a:cxn>
                  <a:cxn ang="0">
                    <a:pos x="23" y="12"/>
                  </a:cxn>
                  <a:cxn ang="0">
                    <a:pos x="21" y="7"/>
                  </a:cxn>
                  <a:cxn ang="0">
                    <a:pos x="21" y="7"/>
                  </a:cxn>
                  <a:cxn ang="0">
                    <a:pos x="18" y="2"/>
                  </a:cxn>
                  <a:cxn ang="0">
                    <a:pos x="12" y="0"/>
                  </a:cxn>
                </a:cxnLst>
                <a:rect l="0" t="0" r="r" b="b"/>
                <a:pathLst>
                  <a:path w="23" h="25">
                    <a:moveTo>
                      <a:pt x="12" y="0"/>
                    </a:moveTo>
                    <a:lnTo>
                      <a:pt x="12" y="0"/>
                    </a:lnTo>
                    <a:lnTo>
                      <a:pt x="7" y="2"/>
                    </a:lnTo>
                    <a:lnTo>
                      <a:pt x="7" y="2"/>
                    </a:lnTo>
                    <a:lnTo>
                      <a:pt x="2" y="5"/>
                    </a:lnTo>
                    <a:lnTo>
                      <a:pt x="0" y="8"/>
                    </a:lnTo>
                    <a:lnTo>
                      <a:pt x="0" y="13"/>
                    </a:lnTo>
                    <a:lnTo>
                      <a:pt x="2" y="18"/>
                    </a:lnTo>
                    <a:lnTo>
                      <a:pt x="2" y="18"/>
                    </a:lnTo>
                    <a:lnTo>
                      <a:pt x="5" y="23"/>
                    </a:lnTo>
                    <a:lnTo>
                      <a:pt x="12" y="25"/>
                    </a:lnTo>
                    <a:lnTo>
                      <a:pt x="12" y="25"/>
                    </a:lnTo>
                    <a:lnTo>
                      <a:pt x="18" y="23"/>
                    </a:lnTo>
                    <a:lnTo>
                      <a:pt x="18" y="23"/>
                    </a:lnTo>
                    <a:lnTo>
                      <a:pt x="21" y="20"/>
                    </a:lnTo>
                    <a:lnTo>
                      <a:pt x="23" y="15"/>
                    </a:lnTo>
                    <a:lnTo>
                      <a:pt x="23" y="12"/>
                    </a:lnTo>
                    <a:lnTo>
                      <a:pt x="21" y="7"/>
                    </a:lnTo>
                    <a:lnTo>
                      <a:pt x="21" y="7"/>
                    </a:lnTo>
                    <a:lnTo>
                      <a:pt x="18" y="2"/>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3668"/>
              <p:cNvSpPr>
                <a:spLocks/>
              </p:cNvSpPr>
              <p:nvPr/>
            </p:nvSpPr>
            <p:spPr bwMode="auto">
              <a:xfrm>
                <a:off x="4659312" y="3533775"/>
                <a:ext cx="19050" cy="19050"/>
              </a:xfrm>
              <a:custGeom>
                <a:avLst/>
                <a:gdLst/>
                <a:ahLst/>
                <a:cxnLst>
                  <a:cxn ang="0">
                    <a:pos x="12" y="0"/>
                  </a:cxn>
                  <a:cxn ang="0">
                    <a:pos x="12" y="0"/>
                  </a:cxn>
                  <a:cxn ang="0">
                    <a:pos x="7" y="2"/>
                  </a:cxn>
                  <a:cxn ang="0">
                    <a:pos x="7" y="2"/>
                  </a:cxn>
                  <a:cxn ang="0">
                    <a:pos x="2" y="5"/>
                  </a:cxn>
                  <a:cxn ang="0">
                    <a:pos x="0" y="8"/>
                  </a:cxn>
                  <a:cxn ang="0">
                    <a:pos x="0" y="13"/>
                  </a:cxn>
                  <a:cxn ang="0">
                    <a:pos x="2" y="18"/>
                  </a:cxn>
                  <a:cxn ang="0">
                    <a:pos x="2" y="18"/>
                  </a:cxn>
                  <a:cxn ang="0">
                    <a:pos x="5" y="23"/>
                  </a:cxn>
                  <a:cxn ang="0">
                    <a:pos x="12" y="25"/>
                  </a:cxn>
                  <a:cxn ang="0">
                    <a:pos x="12" y="25"/>
                  </a:cxn>
                  <a:cxn ang="0">
                    <a:pos x="18" y="23"/>
                  </a:cxn>
                  <a:cxn ang="0">
                    <a:pos x="18" y="23"/>
                  </a:cxn>
                  <a:cxn ang="0">
                    <a:pos x="21" y="20"/>
                  </a:cxn>
                  <a:cxn ang="0">
                    <a:pos x="23" y="15"/>
                  </a:cxn>
                  <a:cxn ang="0">
                    <a:pos x="23" y="12"/>
                  </a:cxn>
                  <a:cxn ang="0">
                    <a:pos x="21" y="7"/>
                  </a:cxn>
                  <a:cxn ang="0">
                    <a:pos x="21" y="7"/>
                  </a:cxn>
                  <a:cxn ang="0">
                    <a:pos x="18" y="2"/>
                  </a:cxn>
                  <a:cxn ang="0">
                    <a:pos x="12" y="0"/>
                  </a:cxn>
                </a:cxnLst>
                <a:rect l="0" t="0" r="r" b="b"/>
                <a:pathLst>
                  <a:path w="23" h="25">
                    <a:moveTo>
                      <a:pt x="12" y="0"/>
                    </a:moveTo>
                    <a:lnTo>
                      <a:pt x="12" y="0"/>
                    </a:lnTo>
                    <a:lnTo>
                      <a:pt x="7" y="2"/>
                    </a:lnTo>
                    <a:lnTo>
                      <a:pt x="7" y="2"/>
                    </a:lnTo>
                    <a:lnTo>
                      <a:pt x="2" y="5"/>
                    </a:lnTo>
                    <a:lnTo>
                      <a:pt x="0" y="8"/>
                    </a:lnTo>
                    <a:lnTo>
                      <a:pt x="0" y="13"/>
                    </a:lnTo>
                    <a:lnTo>
                      <a:pt x="2" y="18"/>
                    </a:lnTo>
                    <a:lnTo>
                      <a:pt x="2" y="18"/>
                    </a:lnTo>
                    <a:lnTo>
                      <a:pt x="5" y="23"/>
                    </a:lnTo>
                    <a:lnTo>
                      <a:pt x="12" y="25"/>
                    </a:lnTo>
                    <a:lnTo>
                      <a:pt x="12" y="25"/>
                    </a:lnTo>
                    <a:lnTo>
                      <a:pt x="18" y="23"/>
                    </a:lnTo>
                    <a:lnTo>
                      <a:pt x="18" y="23"/>
                    </a:lnTo>
                    <a:lnTo>
                      <a:pt x="21" y="20"/>
                    </a:lnTo>
                    <a:lnTo>
                      <a:pt x="23" y="15"/>
                    </a:lnTo>
                    <a:lnTo>
                      <a:pt x="23" y="12"/>
                    </a:lnTo>
                    <a:lnTo>
                      <a:pt x="21" y="7"/>
                    </a:lnTo>
                    <a:lnTo>
                      <a:pt x="21" y="7"/>
                    </a:lnTo>
                    <a:lnTo>
                      <a:pt x="18" y="2"/>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3669"/>
              <p:cNvSpPr>
                <a:spLocks/>
              </p:cNvSpPr>
              <p:nvPr/>
            </p:nvSpPr>
            <p:spPr bwMode="auto">
              <a:xfrm>
                <a:off x="4638675" y="3540125"/>
                <a:ext cx="12700" cy="14288"/>
              </a:xfrm>
              <a:custGeom>
                <a:avLst/>
                <a:gdLst/>
                <a:ahLst/>
                <a:cxnLst>
                  <a:cxn ang="0">
                    <a:pos x="8" y="0"/>
                  </a:cxn>
                  <a:cxn ang="0">
                    <a:pos x="8" y="0"/>
                  </a:cxn>
                  <a:cxn ang="0">
                    <a:pos x="5" y="2"/>
                  </a:cxn>
                  <a:cxn ang="0">
                    <a:pos x="5" y="2"/>
                  </a:cxn>
                  <a:cxn ang="0">
                    <a:pos x="2" y="3"/>
                  </a:cxn>
                  <a:cxn ang="0">
                    <a:pos x="0" y="7"/>
                  </a:cxn>
                  <a:cxn ang="0">
                    <a:pos x="0" y="10"/>
                  </a:cxn>
                  <a:cxn ang="0">
                    <a:pos x="2" y="13"/>
                  </a:cxn>
                  <a:cxn ang="0">
                    <a:pos x="2" y="13"/>
                  </a:cxn>
                  <a:cxn ang="0">
                    <a:pos x="5" y="16"/>
                  </a:cxn>
                  <a:cxn ang="0">
                    <a:pos x="8" y="18"/>
                  </a:cxn>
                  <a:cxn ang="0">
                    <a:pos x="8" y="18"/>
                  </a:cxn>
                  <a:cxn ang="0">
                    <a:pos x="13" y="16"/>
                  </a:cxn>
                  <a:cxn ang="0">
                    <a:pos x="13" y="16"/>
                  </a:cxn>
                  <a:cxn ang="0">
                    <a:pos x="15"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2" y="3"/>
                    </a:lnTo>
                    <a:lnTo>
                      <a:pt x="0" y="7"/>
                    </a:lnTo>
                    <a:lnTo>
                      <a:pt x="0" y="10"/>
                    </a:lnTo>
                    <a:lnTo>
                      <a:pt x="2" y="13"/>
                    </a:lnTo>
                    <a:lnTo>
                      <a:pt x="2" y="13"/>
                    </a:lnTo>
                    <a:lnTo>
                      <a:pt x="5" y="16"/>
                    </a:lnTo>
                    <a:lnTo>
                      <a:pt x="8" y="18"/>
                    </a:lnTo>
                    <a:lnTo>
                      <a:pt x="8" y="18"/>
                    </a:lnTo>
                    <a:lnTo>
                      <a:pt x="13" y="16"/>
                    </a:lnTo>
                    <a:lnTo>
                      <a:pt x="13" y="16"/>
                    </a:lnTo>
                    <a:lnTo>
                      <a:pt x="15" y="15"/>
                    </a:lnTo>
                    <a:lnTo>
                      <a:pt x="16" y="11"/>
                    </a:lnTo>
                    <a:lnTo>
                      <a:pt x="16" y="8"/>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3670"/>
              <p:cNvSpPr>
                <a:spLocks/>
              </p:cNvSpPr>
              <p:nvPr/>
            </p:nvSpPr>
            <p:spPr bwMode="auto">
              <a:xfrm>
                <a:off x="4638675" y="3540125"/>
                <a:ext cx="12700" cy="14288"/>
              </a:xfrm>
              <a:custGeom>
                <a:avLst/>
                <a:gdLst/>
                <a:ahLst/>
                <a:cxnLst>
                  <a:cxn ang="0">
                    <a:pos x="8" y="0"/>
                  </a:cxn>
                  <a:cxn ang="0">
                    <a:pos x="8" y="0"/>
                  </a:cxn>
                  <a:cxn ang="0">
                    <a:pos x="5" y="2"/>
                  </a:cxn>
                  <a:cxn ang="0">
                    <a:pos x="5" y="2"/>
                  </a:cxn>
                  <a:cxn ang="0">
                    <a:pos x="2" y="3"/>
                  </a:cxn>
                  <a:cxn ang="0">
                    <a:pos x="0" y="7"/>
                  </a:cxn>
                  <a:cxn ang="0">
                    <a:pos x="0" y="10"/>
                  </a:cxn>
                  <a:cxn ang="0">
                    <a:pos x="2" y="13"/>
                  </a:cxn>
                  <a:cxn ang="0">
                    <a:pos x="2" y="13"/>
                  </a:cxn>
                  <a:cxn ang="0">
                    <a:pos x="5" y="16"/>
                  </a:cxn>
                  <a:cxn ang="0">
                    <a:pos x="8" y="18"/>
                  </a:cxn>
                  <a:cxn ang="0">
                    <a:pos x="8" y="18"/>
                  </a:cxn>
                  <a:cxn ang="0">
                    <a:pos x="13" y="16"/>
                  </a:cxn>
                  <a:cxn ang="0">
                    <a:pos x="13" y="16"/>
                  </a:cxn>
                  <a:cxn ang="0">
                    <a:pos x="15"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2" y="3"/>
                    </a:lnTo>
                    <a:lnTo>
                      <a:pt x="0" y="7"/>
                    </a:lnTo>
                    <a:lnTo>
                      <a:pt x="0" y="10"/>
                    </a:lnTo>
                    <a:lnTo>
                      <a:pt x="2" y="13"/>
                    </a:lnTo>
                    <a:lnTo>
                      <a:pt x="2" y="13"/>
                    </a:lnTo>
                    <a:lnTo>
                      <a:pt x="5" y="16"/>
                    </a:lnTo>
                    <a:lnTo>
                      <a:pt x="8" y="18"/>
                    </a:lnTo>
                    <a:lnTo>
                      <a:pt x="8" y="18"/>
                    </a:lnTo>
                    <a:lnTo>
                      <a:pt x="13" y="16"/>
                    </a:lnTo>
                    <a:lnTo>
                      <a:pt x="13" y="16"/>
                    </a:lnTo>
                    <a:lnTo>
                      <a:pt x="15" y="15"/>
                    </a:lnTo>
                    <a:lnTo>
                      <a:pt x="16" y="11"/>
                    </a:lnTo>
                    <a:lnTo>
                      <a:pt x="16" y="8"/>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3671"/>
              <p:cNvSpPr>
                <a:spLocks/>
              </p:cNvSpPr>
              <p:nvPr/>
            </p:nvSpPr>
            <p:spPr bwMode="auto">
              <a:xfrm>
                <a:off x="4683125" y="3533775"/>
                <a:ext cx="12700" cy="14288"/>
              </a:xfrm>
              <a:custGeom>
                <a:avLst/>
                <a:gdLst/>
                <a:ahLst/>
                <a:cxnLst>
                  <a:cxn ang="0">
                    <a:pos x="8" y="0"/>
                  </a:cxn>
                  <a:cxn ang="0">
                    <a:pos x="8" y="0"/>
                  </a:cxn>
                  <a:cxn ang="0">
                    <a:pos x="3" y="2"/>
                  </a:cxn>
                  <a:cxn ang="0">
                    <a:pos x="3" y="2"/>
                  </a:cxn>
                  <a:cxn ang="0">
                    <a:pos x="1" y="3"/>
                  </a:cxn>
                  <a:cxn ang="0">
                    <a:pos x="0" y="7"/>
                  </a:cxn>
                  <a:cxn ang="0">
                    <a:pos x="0" y="10"/>
                  </a:cxn>
                  <a:cxn ang="0">
                    <a:pos x="0" y="13"/>
                  </a:cxn>
                  <a:cxn ang="0">
                    <a:pos x="0" y="13"/>
                  </a:cxn>
                  <a:cxn ang="0">
                    <a:pos x="3" y="17"/>
                  </a:cxn>
                  <a:cxn ang="0">
                    <a:pos x="8" y="18"/>
                  </a:cxn>
                  <a:cxn ang="0">
                    <a:pos x="8" y="18"/>
                  </a:cxn>
                  <a:cxn ang="0">
                    <a:pos x="11" y="17"/>
                  </a:cxn>
                  <a:cxn ang="0">
                    <a:pos x="11" y="17"/>
                  </a:cxn>
                  <a:cxn ang="0">
                    <a:pos x="14" y="15"/>
                  </a:cxn>
                  <a:cxn ang="0">
                    <a:pos x="16" y="12"/>
                  </a:cxn>
                  <a:cxn ang="0">
                    <a:pos x="16" y="8"/>
                  </a:cxn>
                  <a:cxn ang="0">
                    <a:pos x="14" y="5"/>
                  </a:cxn>
                  <a:cxn ang="0">
                    <a:pos x="14" y="5"/>
                  </a:cxn>
                  <a:cxn ang="0">
                    <a:pos x="13" y="2"/>
                  </a:cxn>
                  <a:cxn ang="0">
                    <a:pos x="8" y="0"/>
                  </a:cxn>
                </a:cxnLst>
                <a:rect l="0" t="0" r="r" b="b"/>
                <a:pathLst>
                  <a:path w="16" h="18">
                    <a:moveTo>
                      <a:pt x="8" y="0"/>
                    </a:moveTo>
                    <a:lnTo>
                      <a:pt x="8" y="0"/>
                    </a:lnTo>
                    <a:lnTo>
                      <a:pt x="3" y="2"/>
                    </a:lnTo>
                    <a:lnTo>
                      <a:pt x="3" y="2"/>
                    </a:lnTo>
                    <a:lnTo>
                      <a:pt x="1" y="3"/>
                    </a:lnTo>
                    <a:lnTo>
                      <a:pt x="0" y="7"/>
                    </a:lnTo>
                    <a:lnTo>
                      <a:pt x="0" y="10"/>
                    </a:lnTo>
                    <a:lnTo>
                      <a:pt x="0" y="13"/>
                    </a:lnTo>
                    <a:lnTo>
                      <a:pt x="0" y="13"/>
                    </a:lnTo>
                    <a:lnTo>
                      <a:pt x="3" y="17"/>
                    </a:lnTo>
                    <a:lnTo>
                      <a:pt x="8" y="18"/>
                    </a:lnTo>
                    <a:lnTo>
                      <a:pt x="8" y="18"/>
                    </a:lnTo>
                    <a:lnTo>
                      <a:pt x="11" y="17"/>
                    </a:lnTo>
                    <a:lnTo>
                      <a:pt x="11" y="17"/>
                    </a:lnTo>
                    <a:lnTo>
                      <a:pt x="14" y="15"/>
                    </a:lnTo>
                    <a:lnTo>
                      <a:pt x="16" y="12"/>
                    </a:lnTo>
                    <a:lnTo>
                      <a:pt x="16" y="8"/>
                    </a:lnTo>
                    <a:lnTo>
                      <a:pt x="14" y="5"/>
                    </a:lnTo>
                    <a:lnTo>
                      <a:pt x="14"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3672"/>
              <p:cNvSpPr>
                <a:spLocks/>
              </p:cNvSpPr>
              <p:nvPr/>
            </p:nvSpPr>
            <p:spPr bwMode="auto">
              <a:xfrm>
                <a:off x="4683125" y="3533775"/>
                <a:ext cx="12700" cy="14288"/>
              </a:xfrm>
              <a:custGeom>
                <a:avLst/>
                <a:gdLst/>
                <a:ahLst/>
                <a:cxnLst>
                  <a:cxn ang="0">
                    <a:pos x="8" y="0"/>
                  </a:cxn>
                  <a:cxn ang="0">
                    <a:pos x="8" y="0"/>
                  </a:cxn>
                  <a:cxn ang="0">
                    <a:pos x="3" y="2"/>
                  </a:cxn>
                  <a:cxn ang="0">
                    <a:pos x="3" y="2"/>
                  </a:cxn>
                  <a:cxn ang="0">
                    <a:pos x="1" y="3"/>
                  </a:cxn>
                  <a:cxn ang="0">
                    <a:pos x="0" y="7"/>
                  </a:cxn>
                  <a:cxn ang="0">
                    <a:pos x="0" y="10"/>
                  </a:cxn>
                  <a:cxn ang="0">
                    <a:pos x="0" y="13"/>
                  </a:cxn>
                  <a:cxn ang="0">
                    <a:pos x="0" y="13"/>
                  </a:cxn>
                  <a:cxn ang="0">
                    <a:pos x="3" y="17"/>
                  </a:cxn>
                  <a:cxn ang="0">
                    <a:pos x="8" y="18"/>
                  </a:cxn>
                  <a:cxn ang="0">
                    <a:pos x="8" y="18"/>
                  </a:cxn>
                  <a:cxn ang="0">
                    <a:pos x="11" y="17"/>
                  </a:cxn>
                  <a:cxn ang="0">
                    <a:pos x="11" y="17"/>
                  </a:cxn>
                  <a:cxn ang="0">
                    <a:pos x="14" y="15"/>
                  </a:cxn>
                  <a:cxn ang="0">
                    <a:pos x="16" y="12"/>
                  </a:cxn>
                  <a:cxn ang="0">
                    <a:pos x="16" y="8"/>
                  </a:cxn>
                  <a:cxn ang="0">
                    <a:pos x="14" y="5"/>
                  </a:cxn>
                  <a:cxn ang="0">
                    <a:pos x="14" y="5"/>
                  </a:cxn>
                  <a:cxn ang="0">
                    <a:pos x="13" y="2"/>
                  </a:cxn>
                  <a:cxn ang="0">
                    <a:pos x="8" y="0"/>
                  </a:cxn>
                </a:cxnLst>
                <a:rect l="0" t="0" r="r" b="b"/>
                <a:pathLst>
                  <a:path w="16" h="18">
                    <a:moveTo>
                      <a:pt x="8" y="0"/>
                    </a:moveTo>
                    <a:lnTo>
                      <a:pt x="8" y="0"/>
                    </a:lnTo>
                    <a:lnTo>
                      <a:pt x="3" y="2"/>
                    </a:lnTo>
                    <a:lnTo>
                      <a:pt x="3" y="2"/>
                    </a:lnTo>
                    <a:lnTo>
                      <a:pt x="1" y="3"/>
                    </a:lnTo>
                    <a:lnTo>
                      <a:pt x="0" y="7"/>
                    </a:lnTo>
                    <a:lnTo>
                      <a:pt x="0" y="10"/>
                    </a:lnTo>
                    <a:lnTo>
                      <a:pt x="0" y="13"/>
                    </a:lnTo>
                    <a:lnTo>
                      <a:pt x="0" y="13"/>
                    </a:lnTo>
                    <a:lnTo>
                      <a:pt x="3" y="17"/>
                    </a:lnTo>
                    <a:lnTo>
                      <a:pt x="8" y="18"/>
                    </a:lnTo>
                    <a:lnTo>
                      <a:pt x="8" y="18"/>
                    </a:lnTo>
                    <a:lnTo>
                      <a:pt x="11" y="17"/>
                    </a:lnTo>
                    <a:lnTo>
                      <a:pt x="11" y="17"/>
                    </a:lnTo>
                    <a:lnTo>
                      <a:pt x="14" y="15"/>
                    </a:lnTo>
                    <a:lnTo>
                      <a:pt x="16" y="12"/>
                    </a:lnTo>
                    <a:lnTo>
                      <a:pt x="16" y="8"/>
                    </a:lnTo>
                    <a:lnTo>
                      <a:pt x="14" y="5"/>
                    </a:lnTo>
                    <a:lnTo>
                      <a:pt x="14"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3673"/>
              <p:cNvSpPr>
                <a:spLocks/>
              </p:cNvSpPr>
              <p:nvPr/>
            </p:nvSpPr>
            <p:spPr bwMode="auto">
              <a:xfrm>
                <a:off x="4699000" y="3544887"/>
                <a:ext cx="14288" cy="14288"/>
              </a:xfrm>
              <a:custGeom>
                <a:avLst/>
                <a:gdLst/>
                <a:ahLst/>
                <a:cxnLst>
                  <a:cxn ang="0">
                    <a:pos x="8" y="0"/>
                  </a:cxn>
                  <a:cxn ang="0">
                    <a:pos x="8" y="0"/>
                  </a:cxn>
                  <a:cxn ang="0">
                    <a:pos x="5" y="2"/>
                  </a:cxn>
                  <a:cxn ang="0">
                    <a:pos x="5" y="2"/>
                  </a:cxn>
                  <a:cxn ang="0">
                    <a:pos x="1" y="3"/>
                  </a:cxn>
                  <a:cxn ang="0">
                    <a:pos x="0" y="6"/>
                  </a:cxn>
                  <a:cxn ang="0">
                    <a:pos x="0" y="10"/>
                  </a:cxn>
                  <a:cxn ang="0">
                    <a:pos x="1" y="13"/>
                  </a:cxn>
                  <a:cxn ang="0">
                    <a:pos x="1" y="13"/>
                  </a:cxn>
                  <a:cxn ang="0">
                    <a:pos x="5" y="16"/>
                  </a:cxn>
                  <a:cxn ang="0">
                    <a:pos x="8" y="18"/>
                  </a:cxn>
                  <a:cxn ang="0">
                    <a:pos x="8" y="18"/>
                  </a:cxn>
                  <a:cxn ang="0">
                    <a:pos x="13" y="16"/>
                  </a:cxn>
                  <a:cxn ang="0">
                    <a:pos x="13" y="16"/>
                  </a:cxn>
                  <a:cxn ang="0">
                    <a:pos x="14"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1" y="3"/>
                    </a:lnTo>
                    <a:lnTo>
                      <a:pt x="0" y="6"/>
                    </a:lnTo>
                    <a:lnTo>
                      <a:pt x="0" y="10"/>
                    </a:lnTo>
                    <a:lnTo>
                      <a:pt x="1" y="13"/>
                    </a:lnTo>
                    <a:lnTo>
                      <a:pt x="1" y="13"/>
                    </a:lnTo>
                    <a:lnTo>
                      <a:pt x="5" y="16"/>
                    </a:lnTo>
                    <a:lnTo>
                      <a:pt x="8" y="18"/>
                    </a:lnTo>
                    <a:lnTo>
                      <a:pt x="8" y="18"/>
                    </a:lnTo>
                    <a:lnTo>
                      <a:pt x="13" y="16"/>
                    </a:lnTo>
                    <a:lnTo>
                      <a:pt x="13" y="16"/>
                    </a:lnTo>
                    <a:lnTo>
                      <a:pt x="14" y="15"/>
                    </a:lnTo>
                    <a:lnTo>
                      <a:pt x="16" y="11"/>
                    </a:lnTo>
                    <a:lnTo>
                      <a:pt x="16" y="8"/>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674"/>
              <p:cNvSpPr>
                <a:spLocks/>
              </p:cNvSpPr>
              <p:nvPr/>
            </p:nvSpPr>
            <p:spPr bwMode="auto">
              <a:xfrm>
                <a:off x="4699000" y="3544887"/>
                <a:ext cx="14288" cy="14288"/>
              </a:xfrm>
              <a:custGeom>
                <a:avLst/>
                <a:gdLst/>
                <a:ahLst/>
                <a:cxnLst>
                  <a:cxn ang="0">
                    <a:pos x="8" y="0"/>
                  </a:cxn>
                  <a:cxn ang="0">
                    <a:pos x="8" y="0"/>
                  </a:cxn>
                  <a:cxn ang="0">
                    <a:pos x="5" y="2"/>
                  </a:cxn>
                  <a:cxn ang="0">
                    <a:pos x="5" y="2"/>
                  </a:cxn>
                  <a:cxn ang="0">
                    <a:pos x="1" y="3"/>
                  </a:cxn>
                  <a:cxn ang="0">
                    <a:pos x="0" y="6"/>
                  </a:cxn>
                  <a:cxn ang="0">
                    <a:pos x="0" y="10"/>
                  </a:cxn>
                  <a:cxn ang="0">
                    <a:pos x="1" y="13"/>
                  </a:cxn>
                  <a:cxn ang="0">
                    <a:pos x="1" y="13"/>
                  </a:cxn>
                  <a:cxn ang="0">
                    <a:pos x="5" y="16"/>
                  </a:cxn>
                  <a:cxn ang="0">
                    <a:pos x="8" y="18"/>
                  </a:cxn>
                  <a:cxn ang="0">
                    <a:pos x="8" y="18"/>
                  </a:cxn>
                  <a:cxn ang="0">
                    <a:pos x="13" y="16"/>
                  </a:cxn>
                  <a:cxn ang="0">
                    <a:pos x="13" y="16"/>
                  </a:cxn>
                  <a:cxn ang="0">
                    <a:pos x="14"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1" y="3"/>
                    </a:lnTo>
                    <a:lnTo>
                      <a:pt x="0" y="6"/>
                    </a:lnTo>
                    <a:lnTo>
                      <a:pt x="0" y="10"/>
                    </a:lnTo>
                    <a:lnTo>
                      <a:pt x="1" y="13"/>
                    </a:lnTo>
                    <a:lnTo>
                      <a:pt x="1" y="13"/>
                    </a:lnTo>
                    <a:lnTo>
                      <a:pt x="5" y="16"/>
                    </a:lnTo>
                    <a:lnTo>
                      <a:pt x="8" y="18"/>
                    </a:lnTo>
                    <a:lnTo>
                      <a:pt x="8" y="18"/>
                    </a:lnTo>
                    <a:lnTo>
                      <a:pt x="13" y="16"/>
                    </a:lnTo>
                    <a:lnTo>
                      <a:pt x="13" y="16"/>
                    </a:lnTo>
                    <a:lnTo>
                      <a:pt x="14" y="15"/>
                    </a:lnTo>
                    <a:lnTo>
                      <a:pt x="16" y="11"/>
                    </a:lnTo>
                    <a:lnTo>
                      <a:pt x="16" y="8"/>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675"/>
              <p:cNvSpPr>
                <a:spLocks/>
              </p:cNvSpPr>
              <p:nvPr/>
            </p:nvSpPr>
            <p:spPr bwMode="auto">
              <a:xfrm>
                <a:off x="4860925" y="3756025"/>
                <a:ext cx="19050" cy="20638"/>
              </a:xfrm>
              <a:custGeom>
                <a:avLst/>
                <a:gdLst/>
                <a:ahLst/>
                <a:cxnLst>
                  <a:cxn ang="0">
                    <a:pos x="13" y="0"/>
                  </a:cxn>
                  <a:cxn ang="0">
                    <a:pos x="13" y="0"/>
                  </a:cxn>
                  <a:cxn ang="0">
                    <a:pos x="7" y="2"/>
                  </a:cxn>
                  <a:cxn ang="0">
                    <a:pos x="7" y="2"/>
                  </a:cxn>
                  <a:cxn ang="0">
                    <a:pos x="4" y="5"/>
                  </a:cxn>
                  <a:cxn ang="0">
                    <a:pos x="2" y="8"/>
                  </a:cxn>
                  <a:cxn ang="0">
                    <a:pos x="0" y="13"/>
                  </a:cxn>
                  <a:cxn ang="0">
                    <a:pos x="2" y="18"/>
                  </a:cxn>
                  <a:cxn ang="0">
                    <a:pos x="2" y="18"/>
                  </a:cxn>
                  <a:cxn ang="0">
                    <a:pos x="7" y="23"/>
                  </a:cxn>
                  <a:cxn ang="0">
                    <a:pos x="13" y="24"/>
                  </a:cxn>
                  <a:cxn ang="0">
                    <a:pos x="13" y="24"/>
                  </a:cxn>
                  <a:cxn ang="0">
                    <a:pos x="18" y="23"/>
                  </a:cxn>
                  <a:cxn ang="0">
                    <a:pos x="18" y="23"/>
                  </a:cxn>
                  <a:cxn ang="0">
                    <a:pos x="22" y="20"/>
                  </a:cxn>
                  <a:cxn ang="0">
                    <a:pos x="25" y="15"/>
                  </a:cxn>
                  <a:cxn ang="0">
                    <a:pos x="25" y="11"/>
                  </a:cxn>
                  <a:cxn ang="0">
                    <a:pos x="23" y="6"/>
                  </a:cxn>
                  <a:cxn ang="0">
                    <a:pos x="23" y="6"/>
                  </a:cxn>
                  <a:cxn ang="0">
                    <a:pos x="18" y="2"/>
                  </a:cxn>
                  <a:cxn ang="0">
                    <a:pos x="13" y="0"/>
                  </a:cxn>
                </a:cxnLst>
                <a:rect l="0" t="0" r="r" b="b"/>
                <a:pathLst>
                  <a:path w="25" h="24">
                    <a:moveTo>
                      <a:pt x="13" y="0"/>
                    </a:moveTo>
                    <a:lnTo>
                      <a:pt x="13" y="0"/>
                    </a:lnTo>
                    <a:lnTo>
                      <a:pt x="7" y="2"/>
                    </a:lnTo>
                    <a:lnTo>
                      <a:pt x="7" y="2"/>
                    </a:lnTo>
                    <a:lnTo>
                      <a:pt x="4" y="5"/>
                    </a:lnTo>
                    <a:lnTo>
                      <a:pt x="2" y="8"/>
                    </a:lnTo>
                    <a:lnTo>
                      <a:pt x="0" y="13"/>
                    </a:lnTo>
                    <a:lnTo>
                      <a:pt x="2" y="18"/>
                    </a:lnTo>
                    <a:lnTo>
                      <a:pt x="2" y="18"/>
                    </a:lnTo>
                    <a:lnTo>
                      <a:pt x="7" y="23"/>
                    </a:lnTo>
                    <a:lnTo>
                      <a:pt x="13" y="24"/>
                    </a:lnTo>
                    <a:lnTo>
                      <a:pt x="13" y="24"/>
                    </a:lnTo>
                    <a:lnTo>
                      <a:pt x="18" y="23"/>
                    </a:lnTo>
                    <a:lnTo>
                      <a:pt x="18" y="23"/>
                    </a:lnTo>
                    <a:lnTo>
                      <a:pt x="22" y="20"/>
                    </a:lnTo>
                    <a:lnTo>
                      <a:pt x="25" y="15"/>
                    </a:lnTo>
                    <a:lnTo>
                      <a:pt x="25" y="11"/>
                    </a:lnTo>
                    <a:lnTo>
                      <a:pt x="23" y="6"/>
                    </a:lnTo>
                    <a:lnTo>
                      <a:pt x="23" y="6"/>
                    </a:lnTo>
                    <a:lnTo>
                      <a:pt x="18" y="2"/>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676"/>
              <p:cNvSpPr>
                <a:spLocks/>
              </p:cNvSpPr>
              <p:nvPr/>
            </p:nvSpPr>
            <p:spPr bwMode="auto">
              <a:xfrm>
                <a:off x="4860925" y="3756025"/>
                <a:ext cx="19050" cy="20638"/>
              </a:xfrm>
              <a:custGeom>
                <a:avLst/>
                <a:gdLst/>
                <a:ahLst/>
                <a:cxnLst>
                  <a:cxn ang="0">
                    <a:pos x="13" y="0"/>
                  </a:cxn>
                  <a:cxn ang="0">
                    <a:pos x="13" y="0"/>
                  </a:cxn>
                  <a:cxn ang="0">
                    <a:pos x="7" y="2"/>
                  </a:cxn>
                  <a:cxn ang="0">
                    <a:pos x="7" y="2"/>
                  </a:cxn>
                  <a:cxn ang="0">
                    <a:pos x="4" y="5"/>
                  </a:cxn>
                  <a:cxn ang="0">
                    <a:pos x="2" y="8"/>
                  </a:cxn>
                  <a:cxn ang="0">
                    <a:pos x="0" y="13"/>
                  </a:cxn>
                  <a:cxn ang="0">
                    <a:pos x="2" y="18"/>
                  </a:cxn>
                  <a:cxn ang="0">
                    <a:pos x="2" y="18"/>
                  </a:cxn>
                  <a:cxn ang="0">
                    <a:pos x="7" y="23"/>
                  </a:cxn>
                  <a:cxn ang="0">
                    <a:pos x="13" y="24"/>
                  </a:cxn>
                  <a:cxn ang="0">
                    <a:pos x="13" y="24"/>
                  </a:cxn>
                  <a:cxn ang="0">
                    <a:pos x="18" y="23"/>
                  </a:cxn>
                  <a:cxn ang="0">
                    <a:pos x="18" y="23"/>
                  </a:cxn>
                  <a:cxn ang="0">
                    <a:pos x="22" y="20"/>
                  </a:cxn>
                  <a:cxn ang="0">
                    <a:pos x="25" y="15"/>
                  </a:cxn>
                  <a:cxn ang="0">
                    <a:pos x="25" y="11"/>
                  </a:cxn>
                  <a:cxn ang="0">
                    <a:pos x="23" y="6"/>
                  </a:cxn>
                  <a:cxn ang="0">
                    <a:pos x="23" y="6"/>
                  </a:cxn>
                  <a:cxn ang="0">
                    <a:pos x="18" y="2"/>
                  </a:cxn>
                  <a:cxn ang="0">
                    <a:pos x="13" y="0"/>
                  </a:cxn>
                </a:cxnLst>
                <a:rect l="0" t="0" r="r" b="b"/>
                <a:pathLst>
                  <a:path w="25" h="24">
                    <a:moveTo>
                      <a:pt x="13" y="0"/>
                    </a:moveTo>
                    <a:lnTo>
                      <a:pt x="13" y="0"/>
                    </a:lnTo>
                    <a:lnTo>
                      <a:pt x="7" y="2"/>
                    </a:lnTo>
                    <a:lnTo>
                      <a:pt x="7" y="2"/>
                    </a:lnTo>
                    <a:lnTo>
                      <a:pt x="4" y="5"/>
                    </a:lnTo>
                    <a:lnTo>
                      <a:pt x="2" y="8"/>
                    </a:lnTo>
                    <a:lnTo>
                      <a:pt x="0" y="13"/>
                    </a:lnTo>
                    <a:lnTo>
                      <a:pt x="2" y="18"/>
                    </a:lnTo>
                    <a:lnTo>
                      <a:pt x="2" y="18"/>
                    </a:lnTo>
                    <a:lnTo>
                      <a:pt x="7" y="23"/>
                    </a:lnTo>
                    <a:lnTo>
                      <a:pt x="13" y="24"/>
                    </a:lnTo>
                    <a:lnTo>
                      <a:pt x="13" y="24"/>
                    </a:lnTo>
                    <a:lnTo>
                      <a:pt x="18" y="23"/>
                    </a:lnTo>
                    <a:lnTo>
                      <a:pt x="18" y="23"/>
                    </a:lnTo>
                    <a:lnTo>
                      <a:pt x="22" y="20"/>
                    </a:lnTo>
                    <a:lnTo>
                      <a:pt x="25" y="15"/>
                    </a:lnTo>
                    <a:lnTo>
                      <a:pt x="25" y="11"/>
                    </a:lnTo>
                    <a:lnTo>
                      <a:pt x="23" y="6"/>
                    </a:lnTo>
                    <a:lnTo>
                      <a:pt x="23" y="6"/>
                    </a:lnTo>
                    <a:lnTo>
                      <a:pt x="18" y="2"/>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3677"/>
              <p:cNvSpPr>
                <a:spLocks/>
              </p:cNvSpPr>
              <p:nvPr/>
            </p:nvSpPr>
            <p:spPr bwMode="auto">
              <a:xfrm>
                <a:off x="4846637" y="3817937"/>
                <a:ext cx="19050" cy="19050"/>
              </a:xfrm>
              <a:custGeom>
                <a:avLst/>
                <a:gdLst/>
                <a:ahLst/>
                <a:cxnLst>
                  <a:cxn ang="0">
                    <a:pos x="12" y="0"/>
                  </a:cxn>
                  <a:cxn ang="0">
                    <a:pos x="12" y="0"/>
                  </a:cxn>
                  <a:cxn ang="0">
                    <a:pos x="7" y="1"/>
                  </a:cxn>
                  <a:cxn ang="0">
                    <a:pos x="7" y="1"/>
                  </a:cxn>
                  <a:cxn ang="0">
                    <a:pos x="2" y="4"/>
                  </a:cxn>
                  <a:cxn ang="0">
                    <a:pos x="0" y="9"/>
                  </a:cxn>
                  <a:cxn ang="0">
                    <a:pos x="0" y="13"/>
                  </a:cxn>
                  <a:cxn ang="0">
                    <a:pos x="2" y="17"/>
                  </a:cxn>
                  <a:cxn ang="0">
                    <a:pos x="2" y="17"/>
                  </a:cxn>
                  <a:cxn ang="0">
                    <a:pos x="5" y="22"/>
                  </a:cxn>
                  <a:cxn ang="0">
                    <a:pos x="12" y="24"/>
                  </a:cxn>
                  <a:cxn ang="0">
                    <a:pos x="12" y="24"/>
                  </a:cxn>
                  <a:cxn ang="0">
                    <a:pos x="18" y="22"/>
                  </a:cxn>
                  <a:cxn ang="0">
                    <a:pos x="18" y="22"/>
                  </a:cxn>
                  <a:cxn ang="0">
                    <a:pos x="22" y="19"/>
                  </a:cxn>
                  <a:cxn ang="0">
                    <a:pos x="23" y="16"/>
                  </a:cxn>
                  <a:cxn ang="0">
                    <a:pos x="23" y="11"/>
                  </a:cxn>
                  <a:cxn ang="0">
                    <a:pos x="23" y="6"/>
                  </a:cxn>
                  <a:cxn ang="0">
                    <a:pos x="23" y="6"/>
                  </a:cxn>
                  <a:cxn ang="0">
                    <a:pos x="18" y="1"/>
                  </a:cxn>
                  <a:cxn ang="0">
                    <a:pos x="12" y="0"/>
                  </a:cxn>
                </a:cxnLst>
                <a:rect l="0" t="0" r="r" b="b"/>
                <a:pathLst>
                  <a:path w="23" h="24">
                    <a:moveTo>
                      <a:pt x="12" y="0"/>
                    </a:moveTo>
                    <a:lnTo>
                      <a:pt x="12" y="0"/>
                    </a:lnTo>
                    <a:lnTo>
                      <a:pt x="7" y="1"/>
                    </a:lnTo>
                    <a:lnTo>
                      <a:pt x="7" y="1"/>
                    </a:lnTo>
                    <a:lnTo>
                      <a:pt x="2" y="4"/>
                    </a:lnTo>
                    <a:lnTo>
                      <a:pt x="0" y="9"/>
                    </a:lnTo>
                    <a:lnTo>
                      <a:pt x="0" y="13"/>
                    </a:lnTo>
                    <a:lnTo>
                      <a:pt x="2" y="17"/>
                    </a:lnTo>
                    <a:lnTo>
                      <a:pt x="2" y="17"/>
                    </a:lnTo>
                    <a:lnTo>
                      <a:pt x="5" y="22"/>
                    </a:lnTo>
                    <a:lnTo>
                      <a:pt x="12" y="24"/>
                    </a:lnTo>
                    <a:lnTo>
                      <a:pt x="12" y="24"/>
                    </a:lnTo>
                    <a:lnTo>
                      <a:pt x="18" y="22"/>
                    </a:lnTo>
                    <a:lnTo>
                      <a:pt x="18" y="22"/>
                    </a:lnTo>
                    <a:lnTo>
                      <a:pt x="22" y="19"/>
                    </a:lnTo>
                    <a:lnTo>
                      <a:pt x="23" y="16"/>
                    </a:lnTo>
                    <a:lnTo>
                      <a:pt x="23" y="11"/>
                    </a:lnTo>
                    <a:lnTo>
                      <a:pt x="23" y="6"/>
                    </a:lnTo>
                    <a:lnTo>
                      <a:pt x="23" y="6"/>
                    </a:lnTo>
                    <a:lnTo>
                      <a:pt x="18" y="1"/>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678"/>
              <p:cNvSpPr>
                <a:spLocks/>
              </p:cNvSpPr>
              <p:nvPr/>
            </p:nvSpPr>
            <p:spPr bwMode="auto">
              <a:xfrm>
                <a:off x="4846637" y="3817937"/>
                <a:ext cx="19050" cy="19050"/>
              </a:xfrm>
              <a:custGeom>
                <a:avLst/>
                <a:gdLst/>
                <a:ahLst/>
                <a:cxnLst>
                  <a:cxn ang="0">
                    <a:pos x="12" y="0"/>
                  </a:cxn>
                  <a:cxn ang="0">
                    <a:pos x="12" y="0"/>
                  </a:cxn>
                  <a:cxn ang="0">
                    <a:pos x="7" y="1"/>
                  </a:cxn>
                  <a:cxn ang="0">
                    <a:pos x="7" y="1"/>
                  </a:cxn>
                  <a:cxn ang="0">
                    <a:pos x="2" y="4"/>
                  </a:cxn>
                  <a:cxn ang="0">
                    <a:pos x="0" y="9"/>
                  </a:cxn>
                  <a:cxn ang="0">
                    <a:pos x="0" y="13"/>
                  </a:cxn>
                  <a:cxn ang="0">
                    <a:pos x="2" y="17"/>
                  </a:cxn>
                  <a:cxn ang="0">
                    <a:pos x="2" y="17"/>
                  </a:cxn>
                  <a:cxn ang="0">
                    <a:pos x="5" y="22"/>
                  </a:cxn>
                  <a:cxn ang="0">
                    <a:pos x="12" y="24"/>
                  </a:cxn>
                  <a:cxn ang="0">
                    <a:pos x="12" y="24"/>
                  </a:cxn>
                  <a:cxn ang="0">
                    <a:pos x="18" y="22"/>
                  </a:cxn>
                  <a:cxn ang="0">
                    <a:pos x="18" y="22"/>
                  </a:cxn>
                  <a:cxn ang="0">
                    <a:pos x="22" y="19"/>
                  </a:cxn>
                  <a:cxn ang="0">
                    <a:pos x="23" y="16"/>
                  </a:cxn>
                  <a:cxn ang="0">
                    <a:pos x="23" y="11"/>
                  </a:cxn>
                  <a:cxn ang="0">
                    <a:pos x="23" y="6"/>
                  </a:cxn>
                  <a:cxn ang="0">
                    <a:pos x="23" y="6"/>
                  </a:cxn>
                  <a:cxn ang="0">
                    <a:pos x="18" y="1"/>
                  </a:cxn>
                  <a:cxn ang="0">
                    <a:pos x="12" y="0"/>
                  </a:cxn>
                </a:cxnLst>
                <a:rect l="0" t="0" r="r" b="b"/>
                <a:pathLst>
                  <a:path w="23" h="24">
                    <a:moveTo>
                      <a:pt x="12" y="0"/>
                    </a:moveTo>
                    <a:lnTo>
                      <a:pt x="12" y="0"/>
                    </a:lnTo>
                    <a:lnTo>
                      <a:pt x="7" y="1"/>
                    </a:lnTo>
                    <a:lnTo>
                      <a:pt x="7" y="1"/>
                    </a:lnTo>
                    <a:lnTo>
                      <a:pt x="2" y="4"/>
                    </a:lnTo>
                    <a:lnTo>
                      <a:pt x="0" y="9"/>
                    </a:lnTo>
                    <a:lnTo>
                      <a:pt x="0" y="13"/>
                    </a:lnTo>
                    <a:lnTo>
                      <a:pt x="2" y="17"/>
                    </a:lnTo>
                    <a:lnTo>
                      <a:pt x="2" y="17"/>
                    </a:lnTo>
                    <a:lnTo>
                      <a:pt x="5" y="22"/>
                    </a:lnTo>
                    <a:lnTo>
                      <a:pt x="12" y="24"/>
                    </a:lnTo>
                    <a:lnTo>
                      <a:pt x="12" y="24"/>
                    </a:lnTo>
                    <a:lnTo>
                      <a:pt x="18" y="22"/>
                    </a:lnTo>
                    <a:lnTo>
                      <a:pt x="18" y="22"/>
                    </a:lnTo>
                    <a:lnTo>
                      <a:pt x="22" y="19"/>
                    </a:lnTo>
                    <a:lnTo>
                      <a:pt x="23" y="16"/>
                    </a:lnTo>
                    <a:lnTo>
                      <a:pt x="23" y="11"/>
                    </a:lnTo>
                    <a:lnTo>
                      <a:pt x="23" y="6"/>
                    </a:lnTo>
                    <a:lnTo>
                      <a:pt x="23" y="6"/>
                    </a:lnTo>
                    <a:lnTo>
                      <a:pt x="18" y="1"/>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3679"/>
              <p:cNvSpPr>
                <a:spLocks/>
              </p:cNvSpPr>
              <p:nvPr/>
            </p:nvSpPr>
            <p:spPr bwMode="auto">
              <a:xfrm>
                <a:off x="4859337" y="3735387"/>
                <a:ext cx="12700" cy="14288"/>
              </a:xfrm>
              <a:custGeom>
                <a:avLst/>
                <a:gdLst/>
                <a:ahLst/>
                <a:cxnLst>
                  <a:cxn ang="0">
                    <a:pos x="10" y="0"/>
                  </a:cxn>
                  <a:cxn ang="0">
                    <a:pos x="10" y="0"/>
                  </a:cxn>
                  <a:cxn ang="0">
                    <a:pos x="5" y="2"/>
                  </a:cxn>
                  <a:cxn ang="0">
                    <a:pos x="5" y="2"/>
                  </a:cxn>
                  <a:cxn ang="0">
                    <a:pos x="2" y="3"/>
                  </a:cxn>
                  <a:cxn ang="0">
                    <a:pos x="2" y="6"/>
                  </a:cxn>
                  <a:cxn ang="0">
                    <a:pos x="0" y="10"/>
                  </a:cxn>
                  <a:cxn ang="0">
                    <a:pos x="2" y="13"/>
                  </a:cxn>
                  <a:cxn ang="0">
                    <a:pos x="2" y="13"/>
                  </a:cxn>
                  <a:cxn ang="0">
                    <a:pos x="5" y="16"/>
                  </a:cxn>
                  <a:cxn ang="0">
                    <a:pos x="10" y="18"/>
                  </a:cxn>
                  <a:cxn ang="0">
                    <a:pos x="10" y="18"/>
                  </a:cxn>
                  <a:cxn ang="0">
                    <a:pos x="13" y="16"/>
                  </a:cxn>
                  <a:cxn ang="0">
                    <a:pos x="13" y="16"/>
                  </a:cxn>
                  <a:cxn ang="0">
                    <a:pos x="16" y="15"/>
                  </a:cxn>
                  <a:cxn ang="0">
                    <a:pos x="18" y="11"/>
                  </a:cxn>
                  <a:cxn ang="0">
                    <a:pos x="18" y="8"/>
                  </a:cxn>
                  <a:cxn ang="0">
                    <a:pos x="16" y="5"/>
                  </a:cxn>
                  <a:cxn ang="0">
                    <a:pos x="16" y="5"/>
                  </a:cxn>
                  <a:cxn ang="0">
                    <a:pos x="13" y="2"/>
                  </a:cxn>
                  <a:cxn ang="0">
                    <a:pos x="10" y="0"/>
                  </a:cxn>
                </a:cxnLst>
                <a:rect l="0" t="0" r="r" b="b"/>
                <a:pathLst>
                  <a:path w="18" h="18">
                    <a:moveTo>
                      <a:pt x="10" y="0"/>
                    </a:moveTo>
                    <a:lnTo>
                      <a:pt x="10" y="0"/>
                    </a:lnTo>
                    <a:lnTo>
                      <a:pt x="5" y="2"/>
                    </a:lnTo>
                    <a:lnTo>
                      <a:pt x="5" y="2"/>
                    </a:lnTo>
                    <a:lnTo>
                      <a:pt x="2" y="3"/>
                    </a:lnTo>
                    <a:lnTo>
                      <a:pt x="2" y="6"/>
                    </a:lnTo>
                    <a:lnTo>
                      <a:pt x="0" y="10"/>
                    </a:lnTo>
                    <a:lnTo>
                      <a:pt x="2" y="13"/>
                    </a:lnTo>
                    <a:lnTo>
                      <a:pt x="2" y="13"/>
                    </a:lnTo>
                    <a:lnTo>
                      <a:pt x="5" y="16"/>
                    </a:lnTo>
                    <a:lnTo>
                      <a:pt x="10" y="18"/>
                    </a:lnTo>
                    <a:lnTo>
                      <a:pt x="10" y="18"/>
                    </a:lnTo>
                    <a:lnTo>
                      <a:pt x="13" y="16"/>
                    </a:lnTo>
                    <a:lnTo>
                      <a:pt x="13" y="16"/>
                    </a:lnTo>
                    <a:lnTo>
                      <a:pt x="16" y="15"/>
                    </a:lnTo>
                    <a:lnTo>
                      <a:pt x="18" y="11"/>
                    </a:lnTo>
                    <a:lnTo>
                      <a:pt x="18" y="8"/>
                    </a:lnTo>
                    <a:lnTo>
                      <a:pt x="16" y="5"/>
                    </a:lnTo>
                    <a:lnTo>
                      <a:pt x="16" y="5"/>
                    </a:lnTo>
                    <a:lnTo>
                      <a:pt x="13" y="2"/>
                    </a:lnTo>
                    <a:lnTo>
                      <a:pt x="10"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Freeform 3680"/>
              <p:cNvSpPr>
                <a:spLocks/>
              </p:cNvSpPr>
              <p:nvPr/>
            </p:nvSpPr>
            <p:spPr bwMode="auto">
              <a:xfrm>
                <a:off x="4859337" y="3735387"/>
                <a:ext cx="12700" cy="14288"/>
              </a:xfrm>
              <a:custGeom>
                <a:avLst/>
                <a:gdLst/>
                <a:ahLst/>
                <a:cxnLst>
                  <a:cxn ang="0">
                    <a:pos x="10" y="0"/>
                  </a:cxn>
                  <a:cxn ang="0">
                    <a:pos x="10" y="0"/>
                  </a:cxn>
                  <a:cxn ang="0">
                    <a:pos x="5" y="2"/>
                  </a:cxn>
                  <a:cxn ang="0">
                    <a:pos x="5" y="2"/>
                  </a:cxn>
                  <a:cxn ang="0">
                    <a:pos x="2" y="3"/>
                  </a:cxn>
                  <a:cxn ang="0">
                    <a:pos x="2" y="6"/>
                  </a:cxn>
                  <a:cxn ang="0">
                    <a:pos x="0" y="10"/>
                  </a:cxn>
                  <a:cxn ang="0">
                    <a:pos x="2" y="13"/>
                  </a:cxn>
                  <a:cxn ang="0">
                    <a:pos x="2" y="13"/>
                  </a:cxn>
                  <a:cxn ang="0">
                    <a:pos x="5" y="16"/>
                  </a:cxn>
                  <a:cxn ang="0">
                    <a:pos x="10" y="18"/>
                  </a:cxn>
                  <a:cxn ang="0">
                    <a:pos x="10" y="18"/>
                  </a:cxn>
                  <a:cxn ang="0">
                    <a:pos x="13" y="16"/>
                  </a:cxn>
                  <a:cxn ang="0">
                    <a:pos x="13" y="16"/>
                  </a:cxn>
                  <a:cxn ang="0">
                    <a:pos x="16" y="15"/>
                  </a:cxn>
                  <a:cxn ang="0">
                    <a:pos x="18" y="11"/>
                  </a:cxn>
                  <a:cxn ang="0">
                    <a:pos x="18" y="8"/>
                  </a:cxn>
                  <a:cxn ang="0">
                    <a:pos x="16" y="5"/>
                  </a:cxn>
                  <a:cxn ang="0">
                    <a:pos x="16" y="5"/>
                  </a:cxn>
                  <a:cxn ang="0">
                    <a:pos x="13" y="2"/>
                  </a:cxn>
                  <a:cxn ang="0">
                    <a:pos x="10" y="0"/>
                  </a:cxn>
                </a:cxnLst>
                <a:rect l="0" t="0" r="r" b="b"/>
                <a:pathLst>
                  <a:path w="18" h="18">
                    <a:moveTo>
                      <a:pt x="10" y="0"/>
                    </a:moveTo>
                    <a:lnTo>
                      <a:pt x="10" y="0"/>
                    </a:lnTo>
                    <a:lnTo>
                      <a:pt x="5" y="2"/>
                    </a:lnTo>
                    <a:lnTo>
                      <a:pt x="5" y="2"/>
                    </a:lnTo>
                    <a:lnTo>
                      <a:pt x="2" y="3"/>
                    </a:lnTo>
                    <a:lnTo>
                      <a:pt x="2" y="6"/>
                    </a:lnTo>
                    <a:lnTo>
                      <a:pt x="0" y="10"/>
                    </a:lnTo>
                    <a:lnTo>
                      <a:pt x="2" y="13"/>
                    </a:lnTo>
                    <a:lnTo>
                      <a:pt x="2" y="13"/>
                    </a:lnTo>
                    <a:lnTo>
                      <a:pt x="5" y="16"/>
                    </a:lnTo>
                    <a:lnTo>
                      <a:pt x="10" y="18"/>
                    </a:lnTo>
                    <a:lnTo>
                      <a:pt x="10" y="18"/>
                    </a:lnTo>
                    <a:lnTo>
                      <a:pt x="13" y="16"/>
                    </a:lnTo>
                    <a:lnTo>
                      <a:pt x="13" y="16"/>
                    </a:lnTo>
                    <a:lnTo>
                      <a:pt x="16" y="15"/>
                    </a:lnTo>
                    <a:lnTo>
                      <a:pt x="18" y="11"/>
                    </a:lnTo>
                    <a:lnTo>
                      <a:pt x="18" y="8"/>
                    </a:lnTo>
                    <a:lnTo>
                      <a:pt x="16" y="5"/>
                    </a:lnTo>
                    <a:lnTo>
                      <a:pt x="16" y="5"/>
                    </a:lnTo>
                    <a:lnTo>
                      <a:pt x="13" y="2"/>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Freeform 3681"/>
              <p:cNvSpPr>
                <a:spLocks/>
              </p:cNvSpPr>
              <p:nvPr/>
            </p:nvSpPr>
            <p:spPr bwMode="auto">
              <a:xfrm>
                <a:off x="4865687" y="3779837"/>
                <a:ext cx="14288" cy="12700"/>
              </a:xfrm>
              <a:custGeom>
                <a:avLst/>
                <a:gdLst/>
                <a:ahLst/>
                <a:cxnLst>
                  <a:cxn ang="0">
                    <a:pos x="8" y="0"/>
                  </a:cxn>
                  <a:cxn ang="0">
                    <a:pos x="8" y="0"/>
                  </a:cxn>
                  <a:cxn ang="0">
                    <a:pos x="5" y="2"/>
                  </a:cxn>
                  <a:cxn ang="0">
                    <a:pos x="5" y="2"/>
                  </a:cxn>
                  <a:cxn ang="0">
                    <a:pos x="1" y="4"/>
                  </a:cxn>
                  <a:cxn ang="0">
                    <a:pos x="0" y="7"/>
                  </a:cxn>
                  <a:cxn ang="0">
                    <a:pos x="0" y="10"/>
                  </a:cxn>
                  <a:cxn ang="0">
                    <a:pos x="1" y="13"/>
                  </a:cxn>
                  <a:cxn ang="0">
                    <a:pos x="1" y="13"/>
                  </a:cxn>
                  <a:cxn ang="0">
                    <a:pos x="5" y="17"/>
                  </a:cxn>
                  <a:cxn ang="0">
                    <a:pos x="8" y="17"/>
                  </a:cxn>
                  <a:cxn ang="0">
                    <a:pos x="8" y="17"/>
                  </a:cxn>
                  <a:cxn ang="0">
                    <a:pos x="13" y="17"/>
                  </a:cxn>
                  <a:cxn ang="0">
                    <a:pos x="13" y="17"/>
                  </a:cxn>
                  <a:cxn ang="0">
                    <a:pos x="16" y="13"/>
                  </a:cxn>
                  <a:cxn ang="0">
                    <a:pos x="16" y="12"/>
                  </a:cxn>
                  <a:cxn ang="0">
                    <a:pos x="18" y="8"/>
                  </a:cxn>
                  <a:cxn ang="0">
                    <a:pos x="16" y="5"/>
                  </a:cxn>
                  <a:cxn ang="0">
                    <a:pos x="16" y="5"/>
                  </a:cxn>
                  <a:cxn ang="0">
                    <a:pos x="13" y="2"/>
                  </a:cxn>
                  <a:cxn ang="0">
                    <a:pos x="8" y="0"/>
                  </a:cxn>
                </a:cxnLst>
                <a:rect l="0" t="0" r="r" b="b"/>
                <a:pathLst>
                  <a:path w="18" h="17">
                    <a:moveTo>
                      <a:pt x="8" y="0"/>
                    </a:moveTo>
                    <a:lnTo>
                      <a:pt x="8" y="0"/>
                    </a:lnTo>
                    <a:lnTo>
                      <a:pt x="5" y="2"/>
                    </a:lnTo>
                    <a:lnTo>
                      <a:pt x="5" y="2"/>
                    </a:lnTo>
                    <a:lnTo>
                      <a:pt x="1" y="4"/>
                    </a:lnTo>
                    <a:lnTo>
                      <a:pt x="0" y="7"/>
                    </a:lnTo>
                    <a:lnTo>
                      <a:pt x="0" y="10"/>
                    </a:lnTo>
                    <a:lnTo>
                      <a:pt x="1" y="13"/>
                    </a:lnTo>
                    <a:lnTo>
                      <a:pt x="1" y="13"/>
                    </a:lnTo>
                    <a:lnTo>
                      <a:pt x="5" y="17"/>
                    </a:lnTo>
                    <a:lnTo>
                      <a:pt x="8" y="17"/>
                    </a:lnTo>
                    <a:lnTo>
                      <a:pt x="8" y="17"/>
                    </a:lnTo>
                    <a:lnTo>
                      <a:pt x="13" y="17"/>
                    </a:lnTo>
                    <a:lnTo>
                      <a:pt x="13" y="17"/>
                    </a:lnTo>
                    <a:lnTo>
                      <a:pt x="16" y="13"/>
                    </a:lnTo>
                    <a:lnTo>
                      <a:pt x="16" y="12"/>
                    </a:lnTo>
                    <a:lnTo>
                      <a:pt x="18" y="8"/>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3682"/>
              <p:cNvSpPr>
                <a:spLocks/>
              </p:cNvSpPr>
              <p:nvPr/>
            </p:nvSpPr>
            <p:spPr bwMode="auto">
              <a:xfrm>
                <a:off x="4865687" y="3779837"/>
                <a:ext cx="14288" cy="12700"/>
              </a:xfrm>
              <a:custGeom>
                <a:avLst/>
                <a:gdLst/>
                <a:ahLst/>
                <a:cxnLst>
                  <a:cxn ang="0">
                    <a:pos x="8" y="0"/>
                  </a:cxn>
                  <a:cxn ang="0">
                    <a:pos x="8" y="0"/>
                  </a:cxn>
                  <a:cxn ang="0">
                    <a:pos x="5" y="2"/>
                  </a:cxn>
                  <a:cxn ang="0">
                    <a:pos x="5" y="2"/>
                  </a:cxn>
                  <a:cxn ang="0">
                    <a:pos x="1" y="4"/>
                  </a:cxn>
                  <a:cxn ang="0">
                    <a:pos x="0" y="7"/>
                  </a:cxn>
                  <a:cxn ang="0">
                    <a:pos x="0" y="10"/>
                  </a:cxn>
                  <a:cxn ang="0">
                    <a:pos x="1" y="13"/>
                  </a:cxn>
                  <a:cxn ang="0">
                    <a:pos x="1" y="13"/>
                  </a:cxn>
                  <a:cxn ang="0">
                    <a:pos x="5" y="17"/>
                  </a:cxn>
                  <a:cxn ang="0">
                    <a:pos x="8" y="17"/>
                  </a:cxn>
                  <a:cxn ang="0">
                    <a:pos x="8" y="17"/>
                  </a:cxn>
                  <a:cxn ang="0">
                    <a:pos x="13" y="17"/>
                  </a:cxn>
                  <a:cxn ang="0">
                    <a:pos x="13" y="17"/>
                  </a:cxn>
                  <a:cxn ang="0">
                    <a:pos x="16" y="13"/>
                  </a:cxn>
                  <a:cxn ang="0">
                    <a:pos x="16" y="12"/>
                  </a:cxn>
                  <a:cxn ang="0">
                    <a:pos x="18" y="8"/>
                  </a:cxn>
                  <a:cxn ang="0">
                    <a:pos x="16" y="5"/>
                  </a:cxn>
                  <a:cxn ang="0">
                    <a:pos x="16" y="5"/>
                  </a:cxn>
                  <a:cxn ang="0">
                    <a:pos x="13" y="2"/>
                  </a:cxn>
                  <a:cxn ang="0">
                    <a:pos x="8" y="0"/>
                  </a:cxn>
                </a:cxnLst>
                <a:rect l="0" t="0" r="r" b="b"/>
                <a:pathLst>
                  <a:path w="18" h="17">
                    <a:moveTo>
                      <a:pt x="8" y="0"/>
                    </a:moveTo>
                    <a:lnTo>
                      <a:pt x="8" y="0"/>
                    </a:lnTo>
                    <a:lnTo>
                      <a:pt x="5" y="2"/>
                    </a:lnTo>
                    <a:lnTo>
                      <a:pt x="5" y="2"/>
                    </a:lnTo>
                    <a:lnTo>
                      <a:pt x="1" y="4"/>
                    </a:lnTo>
                    <a:lnTo>
                      <a:pt x="0" y="7"/>
                    </a:lnTo>
                    <a:lnTo>
                      <a:pt x="0" y="10"/>
                    </a:lnTo>
                    <a:lnTo>
                      <a:pt x="1" y="13"/>
                    </a:lnTo>
                    <a:lnTo>
                      <a:pt x="1" y="13"/>
                    </a:lnTo>
                    <a:lnTo>
                      <a:pt x="5" y="17"/>
                    </a:lnTo>
                    <a:lnTo>
                      <a:pt x="8" y="17"/>
                    </a:lnTo>
                    <a:lnTo>
                      <a:pt x="8" y="17"/>
                    </a:lnTo>
                    <a:lnTo>
                      <a:pt x="13" y="17"/>
                    </a:lnTo>
                    <a:lnTo>
                      <a:pt x="13" y="17"/>
                    </a:lnTo>
                    <a:lnTo>
                      <a:pt x="16" y="13"/>
                    </a:lnTo>
                    <a:lnTo>
                      <a:pt x="16" y="12"/>
                    </a:lnTo>
                    <a:lnTo>
                      <a:pt x="18" y="8"/>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Freeform 3683"/>
              <p:cNvSpPr>
                <a:spLocks/>
              </p:cNvSpPr>
              <p:nvPr/>
            </p:nvSpPr>
            <p:spPr bwMode="auto">
              <a:xfrm>
                <a:off x="4854575" y="3797300"/>
                <a:ext cx="12700" cy="14288"/>
              </a:xfrm>
              <a:custGeom>
                <a:avLst/>
                <a:gdLst/>
                <a:ahLst/>
                <a:cxnLst>
                  <a:cxn ang="0">
                    <a:pos x="8" y="0"/>
                  </a:cxn>
                  <a:cxn ang="0">
                    <a:pos x="8" y="0"/>
                  </a:cxn>
                  <a:cxn ang="0">
                    <a:pos x="5" y="2"/>
                  </a:cxn>
                  <a:cxn ang="0">
                    <a:pos x="5" y="2"/>
                  </a:cxn>
                  <a:cxn ang="0">
                    <a:pos x="2" y="4"/>
                  </a:cxn>
                  <a:cxn ang="0">
                    <a:pos x="0" y="7"/>
                  </a:cxn>
                  <a:cxn ang="0">
                    <a:pos x="0" y="10"/>
                  </a:cxn>
                  <a:cxn ang="0">
                    <a:pos x="2" y="13"/>
                  </a:cxn>
                  <a:cxn ang="0">
                    <a:pos x="2" y="13"/>
                  </a:cxn>
                  <a:cxn ang="0">
                    <a:pos x="5" y="17"/>
                  </a:cxn>
                  <a:cxn ang="0">
                    <a:pos x="8" y="18"/>
                  </a:cxn>
                  <a:cxn ang="0">
                    <a:pos x="8" y="18"/>
                  </a:cxn>
                  <a:cxn ang="0">
                    <a:pos x="13" y="17"/>
                  </a:cxn>
                  <a:cxn ang="0">
                    <a:pos x="13" y="17"/>
                  </a:cxn>
                  <a:cxn ang="0">
                    <a:pos x="15" y="15"/>
                  </a:cxn>
                  <a:cxn ang="0">
                    <a:pos x="16" y="12"/>
                  </a:cxn>
                  <a:cxn ang="0">
                    <a:pos x="16" y="9"/>
                  </a:cxn>
                  <a:cxn ang="0">
                    <a:pos x="16" y="5"/>
                  </a:cxn>
                  <a:cxn ang="0">
                    <a:pos x="16" y="5"/>
                  </a:cxn>
                  <a:cxn ang="0">
                    <a:pos x="13" y="2"/>
                  </a:cxn>
                  <a:cxn ang="0">
                    <a:pos x="8" y="0"/>
                  </a:cxn>
                </a:cxnLst>
                <a:rect l="0" t="0" r="r" b="b"/>
                <a:pathLst>
                  <a:path w="16" h="18">
                    <a:moveTo>
                      <a:pt x="8" y="0"/>
                    </a:moveTo>
                    <a:lnTo>
                      <a:pt x="8" y="0"/>
                    </a:lnTo>
                    <a:lnTo>
                      <a:pt x="5" y="2"/>
                    </a:lnTo>
                    <a:lnTo>
                      <a:pt x="5" y="2"/>
                    </a:lnTo>
                    <a:lnTo>
                      <a:pt x="2" y="4"/>
                    </a:lnTo>
                    <a:lnTo>
                      <a:pt x="0" y="7"/>
                    </a:lnTo>
                    <a:lnTo>
                      <a:pt x="0" y="10"/>
                    </a:lnTo>
                    <a:lnTo>
                      <a:pt x="2" y="13"/>
                    </a:lnTo>
                    <a:lnTo>
                      <a:pt x="2" y="13"/>
                    </a:lnTo>
                    <a:lnTo>
                      <a:pt x="5" y="17"/>
                    </a:lnTo>
                    <a:lnTo>
                      <a:pt x="8" y="18"/>
                    </a:lnTo>
                    <a:lnTo>
                      <a:pt x="8" y="18"/>
                    </a:lnTo>
                    <a:lnTo>
                      <a:pt x="13" y="17"/>
                    </a:lnTo>
                    <a:lnTo>
                      <a:pt x="13" y="17"/>
                    </a:lnTo>
                    <a:lnTo>
                      <a:pt x="15" y="15"/>
                    </a:lnTo>
                    <a:lnTo>
                      <a:pt x="16" y="12"/>
                    </a:lnTo>
                    <a:lnTo>
                      <a:pt x="16" y="9"/>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Freeform 3684"/>
              <p:cNvSpPr>
                <a:spLocks/>
              </p:cNvSpPr>
              <p:nvPr/>
            </p:nvSpPr>
            <p:spPr bwMode="auto">
              <a:xfrm>
                <a:off x="4854575" y="3797300"/>
                <a:ext cx="12700" cy="14288"/>
              </a:xfrm>
              <a:custGeom>
                <a:avLst/>
                <a:gdLst/>
                <a:ahLst/>
                <a:cxnLst>
                  <a:cxn ang="0">
                    <a:pos x="8" y="0"/>
                  </a:cxn>
                  <a:cxn ang="0">
                    <a:pos x="8" y="0"/>
                  </a:cxn>
                  <a:cxn ang="0">
                    <a:pos x="5" y="2"/>
                  </a:cxn>
                  <a:cxn ang="0">
                    <a:pos x="5" y="2"/>
                  </a:cxn>
                  <a:cxn ang="0">
                    <a:pos x="2" y="4"/>
                  </a:cxn>
                  <a:cxn ang="0">
                    <a:pos x="0" y="7"/>
                  </a:cxn>
                  <a:cxn ang="0">
                    <a:pos x="0" y="10"/>
                  </a:cxn>
                  <a:cxn ang="0">
                    <a:pos x="2" y="13"/>
                  </a:cxn>
                  <a:cxn ang="0">
                    <a:pos x="2" y="13"/>
                  </a:cxn>
                  <a:cxn ang="0">
                    <a:pos x="5" y="17"/>
                  </a:cxn>
                  <a:cxn ang="0">
                    <a:pos x="8" y="18"/>
                  </a:cxn>
                  <a:cxn ang="0">
                    <a:pos x="8" y="18"/>
                  </a:cxn>
                  <a:cxn ang="0">
                    <a:pos x="13" y="17"/>
                  </a:cxn>
                  <a:cxn ang="0">
                    <a:pos x="13" y="17"/>
                  </a:cxn>
                  <a:cxn ang="0">
                    <a:pos x="15" y="15"/>
                  </a:cxn>
                  <a:cxn ang="0">
                    <a:pos x="16" y="12"/>
                  </a:cxn>
                  <a:cxn ang="0">
                    <a:pos x="16" y="9"/>
                  </a:cxn>
                  <a:cxn ang="0">
                    <a:pos x="16" y="5"/>
                  </a:cxn>
                  <a:cxn ang="0">
                    <a:pos x="16" y="5"/>
                  </a:cxn>
                  <a:cxn ang="0">
                    <a:pos x="13" y="2"/>
                  </a:cxn>
                  <a:cxn ang="0">
                    <a:pos x="8" y="0"/>
                  </a:cxn>
                </a:cxnLst>
                <a:rect l="0" t="0" r="r" b="b"/>
                <a:pathLst>
                  <a:path w="16" h="18">
                    <a:moveTo>
                      <a:pt x="8" y="0"/>
                    </a:moveTo>
                    <a:lnTo>
                      <a:pt x="8" y="0"/>
                    </a:lnTo>
                    <a:lnTo>
                      <a:pt x="5" y="2"/>
                    </a:lnTo>
                    <a:lnTo>
                      <a:pt x="5" y="2"/>
                    </a:lnTo>
                    <a:lnTo>
                      <a:pt x="2" y="4"/>
                    </a:lnTo>
                    <a:lnTo>
                      <a:pt x="0" y="7"/>
                    </a:lnTo>
                    <a:lnTo>
                      <a:pt x="0" y="10"/>
                    </a:lnTo>
                    <a:lnTo>
                      <a:pt x="2" y="13"/>
                    </a:lnTo>
                    <a:lnTo>
                      <a:pt x="2" y="13"/>
                    </a:lnTo>
                    <a:lnTo>
                      <a:pt x="5" y="17"/>
                    </a:lnTo>
                    <a:lnTo>
                      <a:pt x="8" y="18"/>
                    </a:lnTo>
                    <a:lnTo>
                      <a:pt x="8" y="18"/>
                    </a:lnTo>
                    <a:lnTo>
                      <a:pt x="13" y="17"/>
                    </a:lnTo>
                    <a:lnTo>
                      <a:pt x="13" y="17"/>
                    </a:lnTo>
                    <a:lnTo>
                      <a:pt x="15" y="15"/>
                    </a:lnTo>
                    <a:lnTo>
                      <a:pt x="16" y="12"/>
                    </a:lnTo>
                    <a:lnTo>
                      <a:pt x="16" y="9"/>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Freeform 3685"/>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3" y="23"/>
                  </a:cxn>
                  <a:cxn ang="0">
                    <a:pos x="13" y="23"/>
                  </a:cxn>
                  <a:cxn ang="0">
                    <a:pos x="17" y="23"/>
                  </a:cxn>
                  <a:cxn ang="0">
                    <a:pos x="20" y="21"/>
                  </a:cxn>
                  <a:cxn ang="0">
                    <a:pos x="23" y="16"/>
                  </a:cxn>
                  <a:cxn ang="0">
                    <a:pos x="25" y="13"/>
                  </a:cxn>
                  <a:cxn ang="0">
                    <a:pos x="25" y="13"/>
                  </a:cxn>
                  <a:cxn ang="0">
                    <a:pos x="25" y="8"/>
                  </a:cxn>
                  <a:cxn ang="0">
                    <a:pos x="21" y="3"/>
                  </a:cxn>
                  <a:cxn ang="0">
                    <a:pos x="18" y="2"/>
                  </a:cxn>
                  <a:cxn ang="0">
                    <a:pos x="13" y="0"/>
                  </a:cxn>
                  <a:cxn ang="0">
                    <a:pos x="13" y="0"/>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3" y="23"/>
                    </a:lnTo>
                    <a:lnTo>
                      <a:pt x="13" y="23"/>
                    </a:lnTo>
                    <a:lnTo>
                      <a:pt x="17" y="23"/>
                    </a:lnTo>
                    <a:lnTo>
                      <a:pt x="20" y="21"/>
                    </a:lnTo>
                    <a:lnTo>
                      <a:pt x="23" y="16"/>
                    </a:lnTo>
                    <a:lnTo>
                      <a:pt x="25" y="13"/>
                    </a:lnTo>
                    <a:lnTo>
                      <a:pt x="25" y="13"/>
                    </a:lnTo>
                    <a:lnTo>
                      <a:pt x="25" y="8"/>
                    </a:lnTo>
                    <a:lnTo>
                      <a:pt x="21" y="3"/>
                    </a:lnTo>
                    <a:lnTo>
                      <a:pt x="18" y="2"/>
                    </a:lnTo>
                    <a:lnTo>
                      <a:pt x="13" y="0"/>
                    </a:lnTo>
                    <a:lnTo>
                      <a:pt x="13" y="0"/>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Freeform 3686"/>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3" y="23"/>
                  </a:cxn>
                  <a:cxn ang="0">
                    <a:pos x="13" y="23"/>
                  </a:cxn>
                  <a:cxn ang="0">
                    <a:pos x="17" y="23"/>
                  </a:cxn>
                  <a:cxn ang="0">
                    <a:pos x="20" y="21"/>
                  </a:cxn>
                  <a:cxn ang="0">
                    <a:pos x="23" y="16"/>
                  </a:cxn>
                  <a:cxn ang="0">
                    <a:pos x="25" y="13"/>
                  </a:cxn>
                  <a:cxn ang="0">
                    <a:pos x="25" y="13"/>
                  </a:cxn>
                  <a:cxn ang="0">
                    <a:pos x="25" y="8"/>
                  </a:cxn>
                  <a:cxn ang="0">
                    <a:pos x="21" y="3"/>
                  </a:cxn>
                  <a:cxn ang="0">
                    <a:pos x="18" y="2"/>
                  </a:cxn>
                  <a:cxn ang="0">
                    <a:pos x="13" y="0"/>
                  </a:cxn>
                  <a:cxn ang="0">
                    <a:pos x="13" y="0"/>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3" y="23"/>
                    </a:lnTo>
                    <a:lnTo>
                      <a:pt x="13" y="23"/>
                    </a:lnTo>
                    <a:lnTo>
                      <a:pt x="17" y="23"/>
                    </a:lnTo>
                    <a:lnTo>
                      <a:pt x="20" y="21"/>
                    </a:lnTo>
                    <a:lnTo>
                      <a:pt x="23" y="16"/>
                    </a:lnTo>
                    <a:lnTo>
                      <a:pt x="25" y="13"/>
                    </a:lnTo>
                    <a:lnTo>
                      <a:pt x="25" y="13"/>
                    </a:lnTo>
                    <a:lnTo>
                      <a:pt x="25" y="8"/>
                    </a:lnTo>
                    <a:lnTo>
                      <a:pt x="21" y="3"/>
                    </a:lnTo>
                    <a:lnTo>
                      <a:pt x="18" y="2"/>
                    </a:lnTo>
                    <a:lnTo>
                      <a:pt x="13" y="0"/>
                    </a:lnTo>
                    <a:lnTo>
                      <a:pt x="13" y="0"/>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Freeform 3687"/>
              <p:cNvSpPr>
                <a:spLocks/>
              </p:cNvSpPr>
              <p:nvPr/>
            </p:nvSpPr>
            <p:spPr bwMode="auto">
              <a:xfrm>
                <a:off x="4784725" y="3910012"/>
                <a:ext cx="19050" cy="20638"/>
              </a:xfrm>
              <a:custGeom>
                <a:avLst/>
                <a:gdLst/>
                <a:ahLst/>
                <a:cxnLst>
                  <a:cxn ang="0">
                    <a:pos x="12" y="0"/>
                  </a:cxn>
                  <a:cxn ang="0">
                    <a:pos x="12" y="0"/>
                  </a:cxn>
                  <a:cxn ang="0">
                    <a:pos x="7" y="0"/>
                  </a:cxn>
                  <a:cxn ang="0">
                    <a:pos x="3" y="3"/>
                  </a:cxn>
                  <a:cxn ang="0">
                    <a:pos x="0" y="6"/>
                  </a:cxn>
                  <a:cxn ang="0">
                    <a:pos x="0" y="11"/>
                  </a:cxn>
                  <a:cxn ang="0">
                    <a:pos x="0" y="11"/>
                  </a:cxn>
                  <a:cxn ang="0">
                    <a:pos x="0" y="14"/>
                  </a:cxn>
                  <a:cxn ang="0">
                    <a:pos x="2" y="19"/>
                  </a:cxn>
                  <a:cxn ang="0">
                    <a:pos x="5" y="23"/>
                  </a:cxn>
                  <a:cxn ang="0">
                    <a:pos x="10" y="24"/>
                  </a:cxn>
                  <a:cxn ang="0">
                    <a:pos x="10" y="24"/>
                  </a:cxn>
                  <a:cxn ang="0">
                    <a:pos x="12" y="24"/>
                  </a:cxn>
                  <a:cxn ang="0">
                    <a:pos x="12" y="24"/>
                  </a:cxn>
                  <a:cxn ang="0">
                    <a:pos x="17" y="23"/>
                  </a:cxn>
                  <a:cxn ang="0">
                    <a:pos x="20" y="21"/>
                  </a:cxn>
                  <a:cxn ang="0">
                    <a:pos x="21" y="18"/>
                  </a:cxn>
                  <a:cxn ang="0">
                    <a:pos x="23" y="13"/>
                  </a:cxn>
                  <a:cxn ang="0">
                    <a:pos x="23" y="13"/>
                  </a:cxn>
                  <a:cxn ang="0">
                    <a:pos x="23" y="8"/>
                  </a:cxn>
                  <a:cxn ang="0">
                    <a:pos x="20" y="5"/>
                  </a:cxn>
                  <a:cxn ang="0">
                    <a:pos x="17" y="1"/>
                  </a:cxn>
                  <a:cxn ang="0">
                    <a:pos x="13" y="0"/>
                  </a:cxn>
                  <a:cxn ang="0">
                    <a:pos x="13" y="0"/>
                  </a:cxn>
                  <a:cxn ang="0">
                    <a:pos x="12" y="0"/>
                  </a:cxn>
                </a:cxnLst>
                <a:rect l="0" t="0" r="r" b="b"/>
                <a:pathLst>
                  <a:path w="23" h="24">
                    <a:moveTo>
                      <a:pt x="12" y="0"/>
                    </a:moveTo>
                    <a:lnTo>
                      <a:pt x="12" y="0"/>
                    </a:lnTo>
                    <a:lnTo>
                      <a:pt x="7" y="0"/>
                    </a:lnTo>
                    <a:lnTo>
                      <a:pt x="3" y="3"/>
                    </a:lnTo>
                    <a:lnTo>
                      <a:pt x="0" y="6"/>
                    </a:lnTo>
                    <a:lnTo>
                      <a:pt x="0" y="11"/>
                    </a:lnTo>
                    <a:lnTo>
                      <a:pt x="0" y="11"/>
                    </a:lnTo>
                    <a:lnTo>
                      <a:pt x="0" y="14"/>
                    </a:lnTo>
                    <a:lnTo>
                      <a:pt x="2" y="19"/>
                    </a:lnTo>
                    <a:lnTo>
                      <a:pt x="5" y="23"/>
                    </a:lnTo>
                    <a:lnTo>
                      <a:pt x="10" y="24"/>
                    </a:lnTo>
                    <a:lnTo>
                      <a:pt x="10" y="24"/>
                    </a:lnTo>
                    <a:lnTo>
                      <a:pt x="12" y="24"/>
                    </a:lnTo>
                    <a:lnTo>
                      <a:pt x="12" y="24"/>
                    </a:lnTo>
                    <a:lnTo>
                      <a:pt x="17" y="23"/>
                    </a:lnTo>
                    <a:lnTo>
                      <a:pt x="20" y="21"/>
                    </a:lnTo>
                    <a:lnTo>
                      <a:pt x="21" y="18"/>
                    </a:lnTo>
                    <a:lnTo>
                      <a:pt x="23" y="13"/>
                    </a:lnTo>
                    <a:lnTo>
                      <a:pt x="23" y="13"/>
                    </a:lnTo>
                    <a:lnTo>
                      <a:pt x="23" y="8"/>
                    </a:lnTo>
                    <a:lnTo>
                      <a:pt x="20" y="5"/>
                    </a:lnTo>
                    <a:lnTo>
                      <a:pt x="17" y="1"/>
                    </a:lnTo>
                    <a:lnTo>
                      <a:pt x="13" y="0"/>
                    </a:lnTo>
                    <a:lnTo>
                      <a:pt x="13" y="0"/>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3688"/>
              <p:cNvSpPr>
                <a:spLocks/>
              </p:cNvSpPr>
              <p:nvPr/>
            </p:nvSpPr>
            <p:spPr bwMode="auto">
              <a:xfrm>
                <a:off x="4784725" y="3910012"/>
                <a:ext cx="19050" cy="20638"/>
              </a:xfrm>
              <a:custGeom>
                <a:avLst/>
                <a:gdLst/>
                <a:ahLst/>
                <a:cxnLst>
                  <a:cxn ang="0">
                    <a:pos x="12" y="0"/>
                  </a:cxn>
                  <a:cxn ang="0">
                    <a:pos x="12" y="0"/>
                  </a:cxn>
                  <a:cxn ang="0">
                    <a:pos x="7" y="0"/>
                  </a:cxn>
                  <a:cxn ang="0">
                    <a:pos x="3" y="3"/>
                  </a:cxn>
                  <a:cxn ang="0">
                    <a:pos x="0" y="6"/>
                  </a:cxn>
                  <a:cxn ang="0">
                    <a:pos x="0" y="11"/>
                  </a:cxn>
                  <a:cxn ang="0">
                    <a:pos x="0" y="11"/>
                  </a:cxn>
                  <a:cxn ang="0">
                    <a:pos x="0" y="14"/>
                  </a:cxn>
                  <a:cxn ang="0">
                    <a:pos x="2" y="19"/>
                  </a:cxn>
                  <a:cxn ang="0">
                    <a:pos x="5" y="23"/>
                  </a:cxn>
                  <a:cxn ang="0">
                    <a:pos x="10" y="24"/>
                  </a:cxn>
                  <a:cxn ang="0">
                    <a:pos x="10" y="24"/>
                  </a:cxn>
                  <a:cxn ang="0">
                    <a:pos x="12" y="24"/>
                  </a:cxn>
                  <a:cxn ang="0">
                    <a:pos x="12" y="24"/>
                  </a:cxn>
                  <a:cxn ang="0">
                    <a:pos x="17" y="23"/>
                  </a:cxn>
                  <a:cxn ang="0">
                    <a:pos x="20" y="21"/>
                  </a:cxn>
                  <a:cxn ang="0">
                    <a:pos x="21" y="18"/>
                  </a:cxn>
                  <a:cxn ang="0">
                    <a:pos x="23" y="13"/>
                  </a:cxn>
                  <a:cxn ang="0">
                    <a:pos x="23" y="13"/>
                  </a:cxn>
                  <a:cxn ang="0">
                    <a:pos x="23" y="8"/>
                  </a:cxn>
                  <a:cxn ang="0">
                    <a:pos x="20" y="5"/>
                  </a:cxn>
                  <a:cxn ang="0">
                    <a:pos x="17" y="1"/>
                  </a:cxn>
                  <a:cxn ang="0">
                    <a:pos x="13" y="0"/>
                  </a:cxn>
                  <a:cxn ang="0">
                    <a:pos x="13" y="0"/>
                  </a:cxn>
                  <a:cxn ang="0">
                    <a:pos x="12" y="0"/>
                  </a:cxn>
                </a:cxnLst>
                <a:rect l="0" t="0" r="r" b="b"/>
                <a:pathLst>
                  <a:path w="23" h="24">
                    <a:moveTo>
                      <a:pt x="12" y="0"/>
                    </a:moveTo>
                    <a:lnTo>
                      <a:pt x="12" y="0"/>
                    </a:lnTo>
                    <a:lnTo>
                      <a:pt x="7" y="0"/>
                    </a:lnTo>
                    <a:lnTo>
                      <a:pt x="3" y="3"/>
                    </a:lnTo>
                    <a:lnTo>
                      <a:pt x="0" y="6"/>
                    </a:lnTo>
                    <a:lnTo>
                      <a:pt x="0" y="11"/>
                    </a:lnTo>
                    <a:lnTo>
                      <a:pt x="0" y="11"/>
                    </a:lnTo>
                    <a:lnTo>
                      <a:pt x="0" y="14"/>
                    </a:lnTo>
                    <a:lnTo>
                      <a:pt x="2" y="19"/>
                    </a:lnTo>
                    <a:lnTo>
                      <a:pt x="5" y="23"/>
                    </a:lnTo>
                    <a:lnTo>
                      <a:pt x="10" y="24"/>
                    </a:lnTo>
                    <a:lnTo>
                      <a:pt x="10" y="24"/>
                    </a:lnTo>
                    <a:lnTo>
                      <a:pt x="12" y="24"/>
                    </a:lnTo>
                    <a:lnTo>
                      <a:pt x="12" y="24"/>
                    </a:lnTo>
                    <a:lnTo>
                      <a:pt x="17" y="23"/>
                    </a:lnTo>
                    <a:lnTo>
                      <a:pt x="20" y="21"/>
                    </a:lnTo>
                    <a:lnTo>
                      <a:pt x="21" y="18"/>
                    </a:lnTo>
                    <a:lnTo>
                      <a:pt x="23" y="13"/>
                    </a:lnTo>
                    <a:lnTo>
                      <a:pt x="23" y="13"/>
                    </a:lnTo>
                    <a:lnTo>
                      <a:pt x="23" y="8"/>
                    </a:lnTo>
                    <a:lnTo>
                      <a:pt x="20" y="5"/>
                    </a:lnTo>
                    <a:lnTo>
                      <a:pt x="17" y="1"/>
                    </a:lnTo>
                    <a:lnTo>
                      <a:pt x="13" y="0"/>
                    </a:lnTo>
                    <a:lnTo>
                      <a:pt x="13" y="0"/>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Freeform 3689"/>
              <p:cNvSpPr>
                <a:spLocks/>
              </p:cNvSpPr>
              <p:nvPr/>
            </p:nvSpPr>
            <p:spPr bwMode="auto">
              <a:xfrm>
                <a:off x="4841875" y="3848100"/>
                <a:ext cx="12700" cy="12700"/>
              </a:xfrm>
              <a:custGeom>
                <a:avLst/>
                <a:gdLst/>
                <a:ahLst/>
                <a:cxnLst>
                  <a:cxn ang="0">
                    <a:pos x="8" y="0"/>
                  </a:cxn>
                  <a:cxn ang="0">
                    <a:pos x="8" y="0"/>
                  </a:cxn>
                  <a:cxn ang="0">
                    <a:pos x="5" y="0"/>
                  </a:cxn>
                  <a:cxn ang="0">
                    <a:pos x="3" y="1"/>
                  </a:cxn>
                  <a:cxn ang="0">
                    <a:pos x="0" y="4"/>
                  </a:cxn>
                  <a:cxn ang="0">
                    <a:pos x="0" y="8"/>
                  </a:cxn>
                  <a:cxn ang="0">
                    <a:pos x="0" y="8"/>
                  </a:cxn>
                  <a:cxn ang="0">
                    <a:pos x="0" y="11"/>
                  </a:cxn>
                  <a:cxn ang="0">
                    <a:pos x="2" y="13"/>
                  </a:cxn>
                  <a:cxn ang="0">
                    <a:pos x="5" y="16"/>
                  </a:cxn>
                  <a:cxn ang="0">
                    <a:pos x="8" y="16"/>
                  </a:cxn>
                  <a:cxn ang="0">
                    <a:pos x="8" y="16"/>
                  </a:cxn>
                  <a:cxn ang="0">
                    <a:pos x="8" y="16"/>
                  </a:cxn>
                  <a:cxn ang="0">
                    <a:pos x="8" y="16"/>
                  </a:cxn>
                  <a:cxn ang="0">
                    <a:pos x="11" y="16"/>
                  </a:cxn>
                  <a:cxn ang="0">
                    <a:pos x="15" y="14"/>
                  </a:cxn>
                  <a:cxn ang="0">
                    <a:pos x="16" y="11"/>
                  </a:cxn>
                  <a:cxn ang="0">
                    <a:pos x="16" y="8"/>
                  </a:cxn>
                  <a:cxn ang="0">
                    <a:pos x="16" y="8"/>
                  </a:cxn>
                  <a:cxn ang="0">
                    <a:pos x="16" y="4"/>
                  </a:cxn>
                  <a:cxn ang="0">
                    <a:pos x="15" y="3"/>
                  </a:cxn>
                  <a:cxn ang="0">
                    <a:pos x="13" y="0"/>
                  </a:cxn>
                  <a:cxn ang="0">
                    <a:pos x="10" y="0"/>
                  </a:cxn>
                  <a:cxn ang="0">
                    <a:pos x="10" y="0"/>
                  </a:cxn>
                  <a:cxn ang="0">
                    <a:pos x="8" y="0"/>
                  </a:cxn>
                </a:cxnLst>
                <a:rect l="0" t="0" r="r" b="b"/>
                <a:pathLst>
                  <a:path w="16" h="16">
                    <a:moveTo>
                      <a:pt x="8" y="0"/>
                    </a:moveTo>
                    <a:lnTo>
                      <a:pt x="8" y="0"/>
                    </a:lnTo>
                    <a:lnTo>
                      <a:pt x="5" y="0"/>
                    </a:lnTo>
                    <a:lnTo>
                      <a:pt x="3" y="1"/>
                    </a:lnTo>
                    <a:lnTo>
                      <a:pt x="0" y="4"/>
                    </a:lnTo>
                    <a:lnTo>
                      <a:pt x="0" y="8"/>
                    </a:lnTo>
                    <a:lnTo>
                      <a:pt x="0" y="8"/>
                    </a:lnTo>
                    <a:lnTo>
                      <a:pt x="0" y="11"/>
                    </a:lnTo>
                    <a:lnTo>
                      <a:pt x="2" y="13"/>
                    </a:lnTo>
                    <a:lnTo>
                      <a:pt x="5" y="16"/>
                    </a:lnTo>
                    <a:lnTo>
                      <a:pt x="8" y="16"/>
                    </a:lnTo>
                    <a:lnTo>
                      <a:pt x="8" y="16"/>
                    </a:lnTo>
                    <a:lnTo>
                      <a:pt x="8" y="16"/>
                    </a:lnTo>
                    <a:lnTo>
                      <a:pt x="8" y="16"/>
                    </a:lnTo>
                    <a:lnTo>
                      <a:pt x="11" y="16"/>
                    </a:lnTo>
                    <a:lnTo>
                      <a:pt x="15" y="14"/>
                    </a:lnTo>
                    <a:lnTo>
                      <a:pt x="16" y="11"/>
                    </a:lnTo>
                    <a:lnTo>
                      <a:pt x="16" y="8"/>
                    </a:lnTo>
                    <a:lnTo>
                      <a:pt x="16" y="8"/>
                    </a:lnTo>
                    <a:lnTo>
                      <a:pt x="16" y="4"/>
                    </a:lnTo>
                    <a:lnTo>
                      <a:pt x="15" y="3"/>
                    </a:lnTo>
                    <a:lnTo>
                      <a:pt x="13" y="0"/>
                    </a:lnTo>
                    <a:lnTo>
                      <a:pt x="10" y="0"/>
                    </a:lnTo>
                    <a:lnTo>
                      <a:pt x="10"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3690"/>
              <p:cNvSpPr>
                <a:spLocks/>
              </p:cNvSpPr>
              <p:nvPr/>
            </p:nvSpPr>
            <p:spPr bwMode="auto">
              <a:xfrm>
                <a:off x="4841875" y="3848100"/>
                <a:ext cx="12700" cy="12700"/>
              </a:xfrm>
              <a:custGeom>
                <a:avLst/>
                <a:gdLst/>
                <a:ahLst/>
                <a:cxnLst>
                  <a:cxn ang="0">
                    <a:pos x="8" y="0"/>
                  </a:cxn>
                  <a:cxn ang="0">
                    <a:pos x="8" y="0"/>
                  </a:cxn>
                  <a:cxn ang="0">
                    <a:pos x="5" y="0"/>
                  </a:cxn>
                  <a:cxn ang="0">
                    <a:pos x="3" y="1"/>
                  </a:cxn>
                  <a:cxn ang="0">
                    <a:pos x="0" y="4"/>
                  </a:cxn>
                  <a:cxn ang="0">
                    <a:pos x="0" y="8"/>
                  </a:cxn>
                  <a:cxn ang="0">
                    <a:pos x="0" y="8"/>
                  </a:cxn>
                  <a:cxn ang="0">
                    <a:pos x="0" y="11"/>
                  </a:cxn>
                  <a:cxn ang="0">
                    <a:pos x="2" y="13"/>
                  </a:cxn>
                  <a:cxn ang="0">
                    <a:pos x="5" y="16"/>
                  </a:cxn>
                  <a:cxn ang="0">
                    <a:pos x="8" y="16"/>
                  </a:cxn>
                  <a:cxn ang="0">
                    <a:pos x="8" y="16"/>
                  </a:cxn>
                  <a:cxn ang="0">
                    <a:pos x="8" y="16"/>
                  </a:cxn>
                  <a:cxn ang="0">
                    <a:pos x="8" y="16"/>
                  </a:cxn>
                  <a:cxn ang="0">
                    <a:pos x="11" y="16"/>
                  </a:cxn>
                  <a:cxn ang="0">
                    <a:pos x="15" y="14"/>
                  </a:cxn>
                  <a:cxn ang="0">
                    <a:pos x="16" y="11"/>
                  </a:cxn>
                  <a:cxn ang="0">
                    <a:pos x="16" y="8"/>
                  </a:cxn>
                  <a:cxn ang="0">
                    <a:pos x="16" y="8"/>
                  </a:cxn>
                  <a:cxn ang="0">
                    <a:pos x="16" y="4"/>
                  </a:cxn>
                  <a:cxn ang="0">
                    <a:pos x="15" y="3"/>
                  </a:cxn>
                  <a:cxn ang="0">
                    <a:pos x="13" y="0"/>
                  </a:cxn>
                  <a:cxn ang="0">
                    <a:pos x="10" y="0"/>
                  </a:cxn>
                  <a:cxn ang="0">
                    <a:pos x="10" y="0"/>
                  </a:cxn>
                  <a:cxn ang="0">
                    <a:pos x="8" y="0"/>
                  </a:cxn>
                </a:cxnLst>
                <a:rect l="0" t="0" r="r" b="b"/>
                <a:pathLst>
                  <a:path w="16" h="16">
                    <a:moveTo>
                      <a:pt x="8" y="0"/>
                    </a:moveTo>
                    <a:lnTo>
                      <a:pt x="8" y="0"/>
                    </a:lnTo>
                    <a:lnTo>
                      <a:pt x="5" y="0"/>
                    </a:lnTo>
                    <a:lnTo>
                      <a:pt x="3" y="1"/>
                    </a:lnTo>
                    <a:lnTo>
                      <a:pt x="0" y="4"/>
                    </a:lnTo>
                    <a:lnTo>
                      <a:pt x="0" y="8"/>
                    </a:lnTo>
                    <a:lnTo>
                      <a:pt x="0" y="8"/>
                    </a:lnTo>
                    <a:lnTo>
                      <a:pt x="0" y="11"/>
                    </a:lnTo>
                    <a:lnTo>
                      <a:pt x="2" y="13"/>
                    </a:lnTo>
                    <a:lnTo>
                      <a:pt x="5" y="16"/>
                    </a:lnTo>
                    <a:lnTo>
                      <a:pt x="8" y="16"/>
                    </a:lnTo>
                    <a:lnTo>
                      <a:pt x="8" y="16"/>
                    </a:lnTo>
                    <a:lnTo>
                      <a:pt x="8" y="16"/>
                    </a:lnTo>
                    <a:lnTo>
                      <a:pt x="8" y="16"/>
                    </a:lnTo>
                    <a:lnTo>
                      <a:pt x="11" y="16"/>
                    </a:lnTo>
                    <a:lnTo>
                      <a:pt x="15" y="14"/>
                    </a:lnTo>
                    <a:lnTo>
                      <a:pt x="16" y="11"/>
                    </a:lnTo>
                    <a:lnTo>
                      <a:pt x="16" y="8"/>
                    </a:lnTo>
                    <a:lnTo>
                      <a:pt x="16" y="8"/>
                    </a:lnTo>
                    <a:lnTo>
                      <a:pt x="16" y="4"/>
                    </a:lnTo>
                    <a:lnTo>
                      <a:pt x="15" y="3"/>
                    </a:lnTo>
                    <a:lnTo>
                      <a:pt x="13" y="0"/>
                    </a:lnTo>
                    <a:lnTo>
                      <a:pt x="10" y="0"/>
                    </a:lnTo>
                    <a:lnTo>
                      <a:pt x="10"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Freeform 3691"/>
              <p:cNvSpPr>
                <a:spLocks/>
              </p:cNvSpPr>
              <p:nvPr/>
            </p:nvSpPr>
            <p:spPr bwMode="auto">
              <a:xfrm>
                <a:off x="4824412" y="3889375"/>
                <a:ext cx="14288" cy="12700"/>
              </a:xfrm>
              <a:custGeom>
                <a:avLst/>
                <a:gdLst/>
                <a:ahLst/>
                <a:cxnLst>
                  <a:cxn ang="0">
                    <a:pos x="8" y="0"/>
                  </a:cxn>
                  <a:cxn ang="0">
                    <a:pos x="8" y="0"/>
                  </a:cxn>
                  <a:cxn ang="0">
                    <a:pos x="5" y="2"/>
                  </a:cxn>
                  <a:cxn ang="0">
                    <a:pos x="3" y="3"/>
                  </a:cxn>
                  <a:cxn ang="0">
                    <a:pos x="2" y="5"/>
                  </a:cxn>
                  <a:cxn ang="0">
                    <a:pos x="0" y="8"/>
                  </a:cxn>
                  <a:cxn ang="0">
                    <a:pos x="0" y="8"/>
                  </a:cxn>
                  <a:cxn ang="0">
                    <a:pos x="0" y="11"/>
                  </a:cxn>
                  <a:cxn ang="0">
                    <a:pos x="2" y="15"/>
                  </a:cxn>
                  <a:cxn ang="0">
                    <a:pos x="5" y="16"/>
                  </a:cxn>
                  <a:cxn ang="0">
                    <a:pos x="8" y="18"/>
                  </a:cxn>
                  <a:cxn ang="0">
                    <a:pos x="8" y="18"/>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 ang="0">
                    <a:pos x="10" y="0"/>
                  </a:cxn>
                  <a:cxn ang="0">
                    <a:pos x="8" y="0"/>
                  </a:cxn>
                </a:cxnLst>
                <a:rect l="0" t="0" r="r" b="b"/>
                <a:pathLst>
                  <a:path w="18" h="18">
                    <a:moveTo>
                      <a:pt x="8" y="0"/>
                    </a:moveTo>
                    <a:lnTo>
                      <a:pt x="8" y="0"/>
                    </a:lnTo>
                    <a:lnTo>
                      <a:pt x="5" y="2"/>
                    </a:lnTo>
                    <a:lnTo>
                      <a:pt x="3" y="3"/>
                    </a:lnTo>
                    <a:lnTo>
                      <a:pt x="2" y="5"/>
                    </a:lnTo>
                    <a:lnTo>
                      <a:pt x="0" y="8"/>
                    </a:lnTo>
                    <a:lnTo>
                      <a:pt x="0" y="8"/>
                    </a:lnTo>
                    <a:lnTo>
                      <a:pt x="0" y="11"/>
                    </a:lnTo>
                    <a:lnTo>
                      <a:pt x="2" y="15"/>
                    </a:lnTo>
                    <a:lnTo>
                      <a:pt x="5" y="16"/>
                    </a:lnTo>
                    <a:lnTo>
                      <a:pt x="8" y="18"/>
                    </a:lnTo>
                    <a:lnTo>
                      <a:pt x="8" y="18"/>
                    </a:lnTo>
                    <a:lnTo>
                      <a:pt x="8" y="18"/>
                    </a:lnTo>
                    <a:lnTo>
                      <a:pt x="8" y="18"/>
                    </a:lnTo>
                    <a:lnTo>
                      <a:pt x="12" y="16"/>
                    </a:lnTo>
                    <a:lnTo>
                      <a:pt x="15" y="15"/>
                    </a:lnTo>
                    <a:lnTo>
                      <a:pt x="16" y="13"/>
                    </a:lnTo>
                    <a:lnTo>
                      <a:pt x="18" y="10"/>
                    </a:lnTo>
                    <a:lnTo>
                      <a:pt x="18" y="10"/>
                    </a:lnTo>
                    <a:lnTo>
                      <a:pt x="16" y="7"/>
                    </a:lnTo>
                    <a:lnTo>
                      <a:pt x="15" y="3"/>
                    </a:lnTo>
                    <a:lnTo>
                      <a:pt x="13" y="2"/>
                    </a:lnTo>
                    <a:lnTo>
                      <a:pt x="10" y="0"/>
                    </a:lnTo>
                    <a:lnTo>
                      <a:pt x="10"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3692"/>
              <p:cNvSpPr>
                <a:spLocks/>
              </p:cNvSpPr>
              <p:nvPr/>
            </p:nvSpPr>
            <p:spPr bwMode="auto">
              <a:xfrm>
                <a:off x="4824412" y="3889375"/>
                <a:ext cx="14288" cy="12700"/>
              </a:xfrm>
              <a:custGeom>
                <a:avLst/>
                <a:gdLst/>
                <a:ahLst/>
                <a:cxnLst>
                  <a:cxn ang="0">
                    <a:pos x="8" y="0"/>
                  </a:cxn>
                  <a:cxn ang="0">
                    <a:pos x="8" y="0"/>
                  </a:cxn>
                  <a:cxn ang="0">
                    <a:pos x="5" y="2"/>
                  </a:cxn>
                  <a:cxn ang="0">
                    <a:pos x="3" y="3"/>
                  </a:cxn>
                  <a:cxn ang="0">
                    <a:pos x="2" y="5"/>
                  </a:cxn>
                  <a:cxn ang="0">
                    <a:pos x="0" y="8"/>
                  </a:cxn>
                  <a:cxn ang="0">
                    <a:pos x="0" y="8"/>
                  </a:cxn>
                  <a:cxn ang="0">
                    <a:pos x="0" y="11"/>
                  </a:cxn>
                  <a:cxn ang="0">
                    <a:pos x="2" y="15"/>
                  </a:cxn>
                  <a:cxn ang="0">
                    <a:pos x="5" y="16"/>
                  </a:cxn>
                  <a:cxn ang="0">
                    <a:pos x="8" y="18"/>
                  </a:cxn>
                  <a:cxn ang="0">
                    <a:pos x="8" y="18"/>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 ang="0">
                    <a:pos x="10" y="0"/>
                  </a:cxn>
                  <a:cxn ang="0">
                    <a:pos x="8" y="0"/>
                  </a:cxn>
                </a:cxnLst>
                <a:rect l="0" t="0" r="r" b="b"/>
                <a:pathLst>
                  <a:path w="18" h="18">
                    <a:moveTo>
                      <a:pt x="8" y="0"/>
                    </a:moveTo>
                    <a:lnTo>
                      <a:pt x="8" y="0"/>
                    </a:lnTo>
                    <a:lnTo>
                      <a:pt x="5" y="2"/>
                    </a:lnTo>
                    <a:lnTo>
                      <a:pt x="3" y="3"/>
                    </a:lnTo>
                    <a:lnTo>
                      <a:pt x="2" y="5"/>
                    </a:lnTo>
                    <a:lnTo>
                      <a:pt x="0" y="8"/>
                    </a:lnTo>
                    <a:lnTo>
                      <a:pt x="0" y="8"/>
                    </a:lnTo>
                    <a:lnTo>
                      <a:pt x="0" y="11"/>
                    </a:lnTo>
                    <a:lnTo>
                      <a:pt x="2" y="15"/>
                    </a:lnTo>
                    <a:lnTo>
                      <a:pt x="5" y="16"/>
                    </a:lnTo>
                    <a:lnTo>
                      <a:pt x="8" y="18"/>
                    </a:lnTo>
                    <a:lnTo>
                      <a:pt x="8" y="18"/>
                    </a:lnTo>
                    <a:lnTo>
                      <a:pt x="8" y="18"/>
                    </a:lnTo>
                    <a:lnTo>
                      <a:pt x="8" y="18"/>
                    </a:lnTo>
                    <a:lnTo>
                      <a:pt x="12" y="16"/>
                    </a:lnTo>
                    <a:lnTo>
                      <a:pt x="15" y="15"/>
                    </a:lnTo>
                    <a:lnTo>
                      <a:pt x="16" y="13"/>
                    </a:lnTo>
                    <a:lnTo>
                      <a:pt x="18" y="10"/>
                    </a:lnTo>
                    <a:lnTo>
                      <a:pt x="18" y="10"/>
                    </a:lnTo>
                    <a:lnTo>
                      <a:pt x="16" y="7"/>
                    </a:lnTo>
                    <a:lnTo>
                      <a:pt x="15" y="3"/>
                    </a:lnTo>
                    <a:lnTo>
                      <a:pt x="13" y="2"/>
                    </a:lnTo>
                    <a:lnTo>
                      <a:pt x="10" y="0"/>
                    </a:lnTo>
                    <a:lnTo>
                      <a:pt x="10"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Freeform 3693"/>
              <p:cNvSpPr>
                <a:spLocks/>
              </p:cNvSpPr>
              <p:nvPr/>
            </p:nvSpPr>
            <p:spPr bwMode="auto">
              <a:xfrm>
                <a:off x="4803775" y="3895725"/>
                <a:ext cx="12700" cy="14288"/>
              </a:xfrm>
              <a:custGeom>
                <a:avLst/>
                <a:gdLst/>
                <a:ahLst/>
                <a:cxnLst>
                  <a:cxn ang="0">
                    <a:pos x="8" y="0"/>
                  </a:cxn>
                  <a:cxn ang="0">
                    <a:pos x="8" y="0"/>
                  </a:cxn>
                  <a:cxn ang="0">
                    <a:pos x="5" y="0"/>
                  </a:cxn>
                  <a:cxn ang="0">
                    <a:pos x="3" y="1"/>
                  </a:cxn>
                  <a:cxn ang="0">
                    <a:pos x="1" y="5"/>
                  </a:cxn>
                  <a:cxn ang="0">
                    <a:pos x="0" y="8"/>
                  </a:cxn>
                  <a:cxn ang="0">
                    <a:pos x="0" y="8"/>
                  </a:cxn>
                  <a:cxn ang="0">
                    <a:pos x="0" y="11"/>
                  </a:cxn>
                  <a:cxn ang="0">
                    <a:pos x="1" y="15"/>
                  </a:cxn>
                  <a:cxn ang="0">
                    <a:pos x="5" y="16"/>
                  </a:cxn>
                  <a:cxn ang="0">
                    <a:pos x="8" y="18"/>
                  </a:cxn>
                  <a:cxn ang="0">
                    <a:pos x="8" y="18"/>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 ang="0">
                    <a:pos x="9" y="0"/>
                  </a:cxn>
                  <a:cxn ang="0">
                    <a:pos x="8" y="0"/>
                  </a:cxn>
                </a:cxnLst>
                <a:rect l="0" t="0" r="r" b="b"/>
                <a:pathLst>
                  <a:path w="16" h="18">
                    <a:moveTo>
                      <a:pt x="8" y="0"/>
                    </a:moveTo>
                    <a:lnTo>
                      <a:pt x="8" y="0"/>
                    </a:lnTo>
                    <a:lnTo>
                      <a:pt x="5" y="0"/>
                    </a:lnTo>
                    <a:lnTo>
                      <a:pt x="3" y="1"/>
                    </a:lnTo>
                    <a:lnTo>
                      <a:pt x="1" y="5"/>
                    </a:lnTo>
                    <a:lnTo>
                      <a:pt x="0" y="8"/>
                    </a:lnTo>
                    <a:lnTo>
                      <a:pt x="0" y="8"/>
                    </a:lnTo>
                    <a:lnTo>
                      <a:pt x="0" y="11"/>
                    </a:lnTo>
                    <a:lnTo>
                      <a:pt x="1" y="15"/>
                    </a:lnTo>
                    <a:lnTo>
                      <a:pt x="5" y="16"/>
                    </a:lnTo>
                    <a:lnTo>
                      <a:pt x="8" y="18"/>
                    </a:lnTo>
                    <a:lnTo>
                      <a:pt x="8" y="18"/>
                    </a:lnTo>
                    <a:lnTo>
                      <a:pt x="8" y="18"/>
                    </a:lnTo>
                    <a:lnTo>
                      <a:pt x="8" y="18"/>
                    </a:lnTo>
                    <a:lnTo>
                      <a:pt x="11" y="16"/>
                    </a:lnTo>
                    <a:lnTo>
                      <a:pt x="14" y="15"/>
                    </a:lnTo>
                    <a:lnTo>
                      <a:pt x="16" y="13"/>
                    </a:lnTo>
                    <a:lnTo>
                      <a:pt x="16" y="10"/>
                    </a:lnTo>
                    <a:lnTo>
                      <a:pt x="16" y="10"/>
                    </a:lnTo>
                    <a:lnTo>
                      <a:pt x="16" y="6"/>
                    </a:lnTo>
                    <a:lnTo>
                      <a:pt x="14" y="3"/>
                    </a:lnTo>
                    <a:lnTo>
                      <a:pt x="13" y="1"/>
                    </a:lnTo>
                    <a:lnTo>
                      <a:pt x="9" y="0"/>
                    </a:lnTo>
                    <a:lnTo>
                      <a:pt x="9"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3694"/>
              <p:cNvSpPr>
                <a:spLocks/>
              </p:cNvSpPr>
              <p:nvPr/>
            </p:nvSpPr>
            <p:spPr bwMode="auto">
              <a:xfrm>
                <a:off x="4803775" y="3895725"/>
                <a:ext cx="12700" cy="14288"/>
              </a:xfrm>
              <a:custGeom>
                <a:avLst/>
                <a:gdLst/>
                <a:ahLst/>
                <a:cxnLst>
                  <a:cxn ang="0">
                    <a:pos x="8" y="0"/>
                  </a:cxn>
                  <a:cxn ang="0">
                    <a:pos x="8" y="0"/>
                  </a:cxn>
                  <a:cxn ang="0">
                    <a:pos x="5" y="0"/>
                  </a:cxn>
                  <a:cxn ang="0">
                    <a:pos x="3" y="1"/>
                  </a:cxn>
                  <a:cxn ang="0">
                    <a:pos x="1" y="5"/>
                  </a:cxn>
                  <a:cxn ang="0">
                    <a:pos x="0" y="8"/>
                  </a:cxn>
                  <a:cxn ang="0">
                    <a:pos x="0" y="8"/>
                  </a:cxn>
                  <a:cxn ang="0">
                    <a:pos x="0" y="11"/>
                  </a:cxn>
                  <a:cxn ang="0">
                    <a:pos x="1" y="15"/>
                  </a:cxn>
                  <a:cxn ang="0">
                    <a:pos x="5" y="16"/>
                  </a:cxn>
                  <a:cxn ang="0">
                    <a:pos x="8" y="18"/>
                  </a:cxn>
                  <a:cxn ang="0">
                    <a:pos x="8" y="18"/>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 ang="0">
                    <a:pos x="9" y="0"/>
                  </a:cxn>
                  <a:cxn ang="0">
                    <a:pos x="8" y="0"/>
                  </a:cxn>
                </a:cxnLst>
                <a:rect l="0" t="0" r="r" b="b"/>
                <a:pathLst>
                  <a:path w="16" h="18">
                    <a:moveTo>
                      <a:pt x="8" y="0"/>
                    </a:moveTo>
                    <a:lnTo>
                      <a:pt x="8" y="0"/>
                    </a:lnTo>
                    <a:lnTo>
                      <a:pt x="5" y="0"/>
                    </a:lnTo>
                    <a:lnTo>
                      <a:pt x="3" y="1"/>
                    </a:lnTo>
                    <a:lnTo>
                      <a:pt x="1" y="5"/>
                    </a:lnTo>
                    <a:lnTo>
                      <a:pt x="0" y="8"/>
                    </a:lnTo>
                    <a:lnTo>
                      <a:pt x="0" y="8"/>
                    </a:lnTo>
                    <a:lnTo>
                      <a:pt x="0" y="11"/>
                    </a:lnTo>
                    <a:lnTo>
                      <a:pt x="1" y="15"/>
                    </a:lnTo>
                    <a:lnTo>
                      <a:pt x="5" y="16"/>
                    </a:lnTo>
                    <a:lnTo>
                      <a:pt x="8" y="18"/>
                    </a:lnTo>
                    <a:lnTo>
                      <a:pt x="8" y="18"/>
                    </a:lnTo>
                    <a:lnTo>
                      <a:pt x="8" y="18"/>
                    </a:lnTo>
                    <a:lnTo>
                      <a:pt x="8" y="18"/>
                    </a:lnTo>
                    <a:lnTo>
                      <a:pt x="11" y="16"/>
                    </a:lnTo>
                    <a:lnTo>
                      <a:pt x="14" y="15"/>
                    </a:lnTo>
                    <a:lnTo>
                      <a:pt x="16" y="13"/>
                    </a:lnTo>
                    <a:lnTo>
                      <a:pt x="16" y="10"/>
                    </a:lnTo>
                    <a:lnTo>
                      <a:pt x="16" y="10"/>
                    </a:lnTo>
                    <a:lnTo>
                      <a:pt x="16" y="6"/>
                    </a:lnTo>
                    <a:lnTo>
                      <a:pt x="14" y="3"/>
                    </a:lnTo>
                    <a:lnTo>
                      <a:pt x="13" y="1"/>
                    </a:lnTo>
                    <a:lnTo>
                      <a:pt x="9" y="0"/>
                    </a:lnTo>
                    <a:lnTo>
                      <a:pt x="9"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1" name="Freeform 3695"/>
              <p:cNvSpPr>
                <a:spLocks/>
              </p:cNvSpPr>
              <p:nvPr/>
            </p:nvSpPr>
            <p:spPr bwMode="auto">
              <a:xfrm>
                <a:off x="4902200" y="3211512"/>
                <a:ext cx="177800" cy="152400"/>
              </a:xfrm>
              <a:custGeom>
                <a:avLst/>
                <a:gdLst/>
                <a:ahLst/>
                <a:cxnLst>
                  <a:cxn ang="0">
                    <a:pos x="0" y="0"/>
                  </a:cxn>
                  <a:cxn ang="0">
                    <a:pos x="38" y="86"/>
                  </a:cxn>
                  <a:cxn ang="0">
                    <a:pos x="149" y="161"/>
                  </a:cxn>
                  <a:cxn ang="0">
                    <a:pos x="175" y="180"/>
                  </a:cxn>
                  <a:cxn ang="0">
                    <a:pos x="188" y="189"/>
                  </a:cxn>
                  <a:cxn ang="0">
                    <a:pos x="188" y="189"/>
                  </a:cxn>
                  <a:cxn ang="0">
                    <a:pos x="193" y="192"/>
                  </a:cxn>
                  <a:cxn ang="0">
                    <a:pos x="198" y="192"/>
                  </a:cxn>
                  <a:cxn ang="0">
                    <a:pos x="198" y="192"/>
                  </a:cxn>
                  <a:cxn ang="0">
                    <a:pos x="202" y="192"/>
                  </a:cxn>
                  <a:cxn ang="0">
                    <a:pos x="206" y="189"/>
                  </a:cxn>
                  <a:cxn ang="0">
                    <a:pos x="222" y="164"/>
                  </a:cxn>
                  <a:cxn ang="0">
                    <a:pos x="222" y="164"/>
                  </a:cxn>
                  <a:cxn ang="0">
                    <a:pos x="224" y="159"/>
                  </a:cxn>
                  <a:cxn ang="0">
                    <a:pos x="224" y="156"/>
                  </a:cxn>
                  <a:cxn ang="0">
                    <a:pos x="220" y="151"/>
                  </a:cxn>
                  <a:cxn ang="0">
                    <a:pos x="215" y="146"/>
                  </a:cxn>
                  <a:cxn ang="0">
                    <a:pos x="202" y="138"/>
                  </a:cxn>
                  <a:cxn ang="0">
                    <a:pos x="176" y="119"/>
                  </a:cxn>
                  <a:cxn ang="0">
                    <a:pos x="0" y="0"/>
                  </a:cxn>
                </a:cxnLst>
                <a:rect l="0" t="0" r="r" b="b"/>
                <a:pathLst>
                  <a:path w="224" h="192">
                    <a:moveTo>
                      <a:pt x="0" y="0"/>
                    </a:moveTo>
                    <a:lnTo>
                      <a:pt x="38" y="86"/>
                    </a:lnTo>
                    <a:lnTo>
                      <a:pt x="149" y="161"/>
                    </a:lnTo>
                    <a:lnTo>
                      <a:pt x="175" y="180"/>
                    </a:lnTo>
                    <a:lnTo>
                      <a:pt x="188" y="189"/>
                    </a:lnTo>
                    <a:lnTo>
                      <a:pt x="188" y="189"/>
                    </a:lnTo>
                    <a:lnTo>
                      <a:pt x="193" y="192"/>
                    </a:lnTo>
                    <a:lnTo>
                      <a:pt x="198" y="192"/>
                    </a:lnTo>
                    <a:lnTo>
                      <a:pt x="198" y="192"/>
                    </a:lnTo>
                    <a:lnTo>
                      <a:pt x="202" y="192"/>
                    </a:lnTo>
                    <a:lnTo>
                      <a:pt x="206" y="189"/>
                    </a:lnTo>
                    <a:lnTo>
                      <a:pt x="222" y="164"/>
                    </a:lnTo>
                    <a:lnTo>
                      <a:pt x="222" y="164"/>
                    </a:lnTo>
                    <a:lnTo>
                      <a:pt x="224" y="159"/>
                    </a:lnTo>
                    <a:lnTo>
                      <a:pt x="224" y="156"/>
                    </a:lnTo>
                    <a:lnTo>
                      <a:pt x="220" y="151"/>
                    </a:lnTo>
                    <a:lnTo>
                      <a:pt x="215" y="146"/>
                    </a:lnTo>
                    <a:lnTo>
                      <a:pt x="202" y="138"/>
                    </a:lnTo>
                    <a:lnTo>
                      <a:pt x="176" y="119"/>
                    </a:lnTo>
                    <a:lnTo>
                      <a:pt x="0"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3696"/>
              <p:cNvSpPr>
                <a:spLocks/>
              </p:cNvSpPr>
              <p:nvPr/>
            </p:nvSpPr>
            <p:spPr bwMode="auto">
              <a:xfrm>
                <a:off x="4902200" y="3211512"/>
                <a:ext cx="177800" cy="152400"/>
              </a:xfrm>
              <a:custGeom>
                <a:avLst/>
                <a:gdLst/>
                <a:ahLst/>
                <a:cxnLst>
                  <a:cxn ang="0">
                    <a:pos x="0" y="0"/>
                  </a:cxn>
                  <a:cxn ang="0">
                    <a:pos x="38" y="86"/>
                  </a:cxn>
                  <a:cxn ang="0">
                    <a:pos x="149" y="161"/>
                  </a:cxn>
                  <a:cxn ang="0">
                    <a:pos x="175" y="180"/>
                  </a:cxn>
                  <a:cxn ang="0">
                    <a:pos x="188" y="189"/>
                  </a:cxn>
                  <a:cxn ang="0">
                    <a:pos x="188" y="189"/>
                  </a:cxn>
                  <a:cxn ang="0">
                    <a:pos x="193" y="192"/>
                  </a:cxn>
                  <a:cxn ang="0">
                    <a:pos x="198" y="192"/>
                  </a:cxn>
                  <a:cxn ang="0">
                    <a:pos x="198" y="192"/>
                  </a:cxn>
                  <a:cxn ang="0">
                    <a:pos x="202" y="192"/>
                  </a:cxn>
                  <a:cxn ang="0">
                    <a:pos x="206" y="189"/>
                  </a:cxn>
                  <a:cxn ang="0">
                    <a:pos x="222" y="164"/>
                  </a:cxn>
                  <a:cxn ang="0">
                    <a:pos x="222" y="164"/>
                  </a:cxn>
                  <a:cxn ang="0">
                    <a:pos x="224" y="159"/>
                  </a:cxn>
                  <a:cxn ang="0">
                    <a:pos x="224" y="156"/>
                  </a:cxn>
                  <a:cxn ang="0">
                    <a:pos x="220" y="151"/>
                  </a:cxn>
                  <a:cxn ang="0">
                    <a:pos x="215" y="146"/>
                  </a:cxn>
                  <a:cxn ang="0">
                    <a:pos x="202" y="138"/>
                  </a:cxn>
                  <a:cxn ang="0">
                    <a:pos x="176" y="119"/>
                  </a:cxn>
                  <a:cxn ang="0">
                    <a:pos x="0" y="0"/>
                  </a:cxn>
                </a:cxnLst>
                <a:rect l="0" t="0" r="r" b="b"/>
                <a:pathLst>
                  <a:path w="224" h="192">
                    <a:moveTo>
                      <a:pt x="0" y="0"/>
                    </a:moveTo>
                    <a:lnTo>
                      <a:pt x="38" y="86"/>
                    </a:lnTo>
                    <a:lnTo>
                      <a:pt x="149" y="161"/>
                    </a:lnTo>
                    <a:lnTo>
                      <a:pt x="175" y="180"/>
                    </a:lnTo>
                    <a:lnTo>
                      <a:pt x="188" y="189"/>
                    </a:lnTo>
                    <a:lnTo>
                      <a:pt x="188" y="189"/>
                    </a:lnTo>
                    <a:lnTo>
                      <a:pt x="193" y="192"/>
                    </a:lnTo>
                    <a:lnTo>
                      <a:pt x="198" y="192"/>
                    </a:lnTo>
                    <a:lnTo>
                      <a:pt x="198" y="192"/>
                    </a:lnTo>
                    <a:lnTo>
                      <a:pt x="202" y="192"/>
                    </a:lnTo>
                    <a:lnTo>
                      <a:pt x="206" y="189"/>
                    </a:lnTo>
                    <a:lnTo>
                      <a:pt x="222" y="164"/>
                    </a:lnTo>
                    <a:lnTo>
                      <a:pt x="222" y="164"/>
                    </a:lnTo>
                    <a:lnTo>
                      <a:pt x="224" y="159"/>
                    </a:lnTo>
                    <a:lnTo>
                      <a:pt x="224" y="156"/>
                    </a:lnTo>
                    <a:lnTo>
                      <a:pt x="220" y="151"/>
                    </a:lnTo>
                    <a:lnTo>
                      <a:pt x="215" y="146"/>
                    </a:lnTo>
                    <a:lnTo>
                      <a:pt x="202" y="138"/>
                    </a:lnTo>
                    <a:lnTo>
                      <a:pt x="176" y="119"/>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3" name="Freeform 3697"/>
              <p:cNvSpPr>
                <a:spLocks/>
              </p:cNvSpPr>
              <p:nvPr/>
            </p:nvSpPr>
            <p:spPr bwMode="auto">
              <a:xfrm>
                <a:off x="4795837" y="3136900"/>
                <a:ext cx="136525" cy="142875"/>
              </a:xfrm>
              <a:custGeom>
                <a:avLst/>
                <a:gdLst/>
                <a:ahLst/>
                <a:cxnLst>
                  <a:cxn ang="0">
                    <a:pos x="0" y="0"/>
                  </a:cxn>
                  <a:cxn ang="0">
                    <a:pos x="38" y="86"/>
                  </a:cxn>
                  <a:cxn ang="0">
                    <a:pos x="173" y="179"/>
                  </a:cxn>
                  <a:cxn ang="0">
                    <a:pos x="135" y="93"/>
                  </a:cxn>
                  <a:cxn ang="0">
                    <a:pos x="0" y="0"/>
                  </a:cxn>
                </a:cxnLst>
                <a:rect l="0" t="0" r="r" b="b"/>
                <a:pathLst>
                  <a:path w="173" h="179">
                    <a:moveTo>
                      <a:pt x="0" y="0"/>
                    </a:moveTo>
                    <a:lnTo>
                      <a:pt x="38" y="86"/>
                    </a:lnTo>
                    <a:lnTo>
                      <a:pt x="173" y="179"/>
                    </a:lnTo>
                    <a:lnTo>
                      <a:pt x="135" y="93"/>
                    </a:lnTo>
                    <a:lnTo>
                      <a:pt x="0" y="0"/>
                    </a:lnTo>
                    <a:close/>
                  </a:path>
                </a:pathLst>
              </a:custGeom>
              <a:solidFill>
                <a:srgbClr val="0F0F0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3698"/>
              <p:cNvSpPr>
                <a:spLocks/>
              </p:cNvSpPr>
              <p:nvPr/>
            </p:nvSpPr>
            <p:spPr bwMode="auto">
              <a:xfrm>
                <a:off x="4795837" y="3136900"/>
                <a:ext cx="136525" cy="142875"/>
              </a:xfrm>
              <a:custGeom>
                <a:avLst/>
                <a:gdLst/>
                <a:ahLst/>
                <a:cxnLst>
                  <a:cxn ang="0">
                    <a:pos x="0" y="0"/>
                  </a:cxn>
                  <a:cxn ang="0">
                    <a:pos x="38" y="86"/>
                  </a:cxn>
                  <a:cxn ang="0">
                    <a:pos x="173" y="179"/>
                  </a:cxn>
                  <a:cxn ang="0">
                    <a:pos x="135" y="93"/>
                  </a:cxn>
                  <a:cxn ang="0">
                    <a:pos x="0" y="0"/>
                  </a:cxn>
                </a:cxnLst>
                <a:rect l="0" t="0" r="r" b="b"/>
                <a:pathLst>
                  <a:path w="173" h="179">
                    <a:moveTo>
                      <a:pt x="0" y="0"/>
                    </a:moveTo>
                    <a:lnTo>
                      <a:pt x="38" y="86"/>
                    </a:lnTo>
                    <a:lnTo>
                      <a:pt x="173" y="179"/>
                    </a:lnTo>
                    <a:lnTo>
                      <a:pt x="135" y="93"/>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5" name="Freeform 3699"/>
              <p:cNvSpPr>
                <a:spLocks noEditPoints="1"/>
              </p:cNvSpPr>
              <p:nvPr/>
            </p:nvSpPr>
            <p:spPr bwMode="auto">
              <a:xfrm>
                <a:off x="4432300" y="2914650"/>
                <a:ext cx="392113" cy="292100"/>
              </a:xfrm>
              <a:custGeom>
                <a:avLst/>
                <a:gdLst/>
                <a:ahLst/>
                <a:cxnLst>
                  <a:cxn ang="0">
                    <a:pos x="109" y="84"/>
                  </a:cxn>
                  <a:cxn ang="0">
                    <a:pos x="109" y="84"/>
                  </a:cxn>
                  <a:cxn ang="0">
                    <a:pos x="109" y="84"/>
                  </a:cxn>
                  <a:cxn ang="0">
                    <a:pos x="109" y="84"/>
                  </a:cxn>
                  <a:cxn ang="0">
                    <a:pos x="109" y="84"/>
                  </a:cxn>
                  <a:cxn ang="0">
                    <a:pos x="118" y="71"/>
                  </a:cxn>
                  <a:cxn ang="0">
                    <a:pos x="118" y="71"/>
                  </a:cxn>
                  <a:cxn ang="0">
                    <a:pos x="118" y="71"/>
                  </a:cxn>
                  <a:cxn ang="0">
                    <a:pos x="118" y="71"/>
                  </a:cxn>
                  <a:cxn ang="0">
                    <a:pos x="118" y="71"/>
                  </a:cxn>
                  <a:cxn ang="0">
                    <a:pos x="0" y="0"/>
                  </a:cxn>
                  <a:cxn ang="0">
                    <a:pos x="35" y="36"/>
                  </a:cxn>
                  <a:cxn ang="0">
                    <a:pos x="97" y="96"/>
                  </a:cxn>
                  <a:cxn ang="0">
                    <a:pos x="97" y="96"/>
                  </a:cxn>
                  <a:cxn ang="0">
                    <a:pos x="97" y="96"/>
                  </a:cxn>
                  <a:cxn ang="0">
                    <a:pos x="104" y="99"/>
                  </a:cxn>
                  <a:cxn ang="0">
                    <a:pos x="104" y="99"/>
                  </a:cxn>
                  <a:cxn ang="0">
                    <a:pos x="495" y="366"/>
                  </a:cxn>
                  <a:cxn ang="0">
                    <a:pos x="457" y="280"/>
                  </a:cxn>
                  <a:cxn ang="0">
                    <a:pos x="130" y="57"/>
                  </a:cxn>
                  <a:cxn ang="0">
                    <a:pos x="130" y="57"/>
                  </a:cxn>
                  <a:cxn ang="0">
                    <a:pos x="130" y="57"/>
                  </a:cxn>
                  <a:cxn ang="0">
                    <a:pos x="130" y="55"/>
                  </a:cxn>
                  <a:cxn ang="0">
                    <a:pos x="123" y="55"/>
                  </a:cxn>
                  <a:cxn ang="0">
                    <a:pos x="123" y="55"/>
                  </a:cxn>
                  <a:cxn ang="0">
                    <a:pos x="45" y="21"/>
                  </a:cxn>
                  <a:cxn ang="0">
                    <a:pos x="0" y="0"/>
                  </a:cxn>
                </a:cxnLst>
                <a:rect l="0" t="0" r="r" b="b"/>
                <a:pathLst>
                  <a:path w="495" h="366">
                    <a:moveTo>
                      <a:pt x="109" y="84"/>
                    </a:moveTo>
                    <a:lnTo>
                      <a:pt x="109" y="84"/>
                    </a:lnTo>
                    <a:lnTo>
                      <a:pt x="109" y="84"/>
                    </a:lnTo>
                    <a:lnTo>
                      <a:pt x="109" y="84"/>
                    </a:lnTo>
                    <a:lnTo>
                      <a:pt x="109" y="84"/>
                    </a:lnTo>
                    <a:close/>
                    <a:moveTo>
                      <a:pt x="118" y="71"/>
                    </a:moveTo>
                    <a:lnTo>
                      <a:pt x="118" y="71"/>
                    </a:lnTo>
                    <a:lnTo>
                      <a:pt x="118" y="71"/>
                    </a:lnTo>
                    <a:lnTo>
                      <a:pt x="118" y="71"/>
                    </a:lnTo>
                    <a:lnTo>
                      <a:pt x="118" y="71"/>
                    </a:lnTo>
                    <a:close/>
                    <a:moveTo>
                      <a:pt x="0" y="0"/>
                    </a:moveTo>
                    <a:lnTo>
                      <a:pt x="35" y="36"/>
                    </a:lnTo>
                    <a:lnTo>
                      <a:pt x="97" y="96"/>
                    </a:lnTo>
                    <a:lnTo>
                      <a:pt x="97" y="96"/>
                    </a:lnTo>
                    <a:lnTo>
                      <a:pt x="97" y="96"/>
                    </a:lnTo>
                    <a:lnTo>
                      <a:pt x="104" y="99"/>
                    </a:lnTo>
                    <a:lnTo>
                      <a:pt x="104" y="99"/>
                    </a:lnTo>
                    <a:lnTo>
                      <a:pt x="495" y="366"/>
                    </a:lnTo>
                    <a:lnTo>
                      <a:pt x="457" y="280"/>
                    </a:lnTo>
                    <a:lnTo>
                      <a:pt x="130" y="57"/>
                    </a:lnTo>
                    <a:lnTo>
                      <a:pt x="130" y="57"/>
                    </a:lnTo>
                    <a:lnTo>
                      <a:pt x="130" y="57"/>
                    </a:lnTo>
                    <a:lnTo>
                      <a:pt x="130" y="55"/>
                    </a:lnTo>
                    <a:lnTo>
                      <a:pt x="123" y="55"/>
                    </a:lnTo>
                    <a:lnTo>
                      <a:pt x="123" y="55"/>
                    </a:lnTo>
                    <a:lnTo>
                      <a:pt x="45" y="21"/>
                    </a:lnTo>
                    <a:lnTo>
                      <a:pt x="0" y="0"/>
                    </a:lnTo>
                    <a:close/>
                  </a:path>
                </a:pathLst>
              </a:custGeom>
              <a:solidFill>
                <a:srgbClr val="C1C19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Rectangle 3700"/>
              <p:cNvSpPr>
                <a:spLocks noChangeArrowheads="1"/>
              </p:cNvSpPr>
              <p:nvPr/>
            </p:nvSpPr>
            <p:spPr bwMode="auto">
              <a:xfrm>
                <a:off x="4518025" y="2982912"/>
                <a:ext cx="1588" cy="1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7" name="Rectangle 3701"/>
              <p:cNvSpPr>
                <a:spLocks noChangeArrowheads="1"/>
              </p:cNvSpPr>
              <p:nvPr/>
            </p:nvSpPr>
            <p:spPr bwMode="auto">
              <a:xfrm>
                <a:off x="4525962" y="2971800"/>
                <a:ext cx="1588" cy="1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3702"/>
              <p:cNvSpPr>
                <a:spLocks/>
              </p:cNvSpPr>
              <p:nvPr/>
            </p:nvSpPr>
            <p:spPr bwMode="auto">
              <a:xfrm>
                <a:off x="4432300" y="2914650"/>
                <a:ext cx="392113" cy="292100"/>
              </a:xfrm>
              <a:custGeom>
                <a:avLst/>
                <a:gdLst/>
                <a:ahLst/>
                <a:cxnLst>
                  <a:cxn ang="0">
                    <a:pos x="0" y="0"/>
                  </a:cxn>
                  <a:cxn ang="0">
                    <a:pos x="35" y="36"/>
                  </a:cxn>
                  <a:cxn ang="0">
                    <a:pos x="97" y="96"/>
                  </a:cxn>
                  <a:cxn ang="0">
                    <a:pos x="97" y="96"/>
                  </a:cxn>
                  <a:cxn ang="0">
                    <a:pos x="97" y="96"/>
                  </a:cxn>
                  <a:cxn ang="0">
                    <a:pos x="104" y="99"/>
                  </a:cxn>
                  <a:cxn ang="0">
                    <a:pos x="104" y="99"/>
                  </a:cxn>
                  <a:cxn ang="0">
                    <a:pos x="495" y="366"/>
                  </a:cxn>
                  <a:cxn ang="0">
                    <a:pos x="457" y="280"/>
                  </a:cxn>
                  <a:cxn ang="0">
                    <a:pos x="130" y="57"/>
                  </a:cxn>
                  <a:cxn ang="0">
                    <a:pos x="130" y="57"/>
                  </a:cxn>
                  <a:cxn ang="0">
                    <a:pos x="130" y="57"/>
                  </a:cxn>
                  <a:cxn ang="0">
                    <a:pos x="130" y="55"/>
                  </a:cxn>
                  <a:cxn ang="0">
                    <a:pos x="123" y="55"/>
                  </a:cxn>
                  <a:cxn ang="0">
                    <a:pos x="123" y="55"/>
                  </a:cxn>
                  <a:cxn ang="0">
                    <a:pos x="45" y="21"/>
                  </a:cxn>
                  <a:cxn ang="0">
                    <a:pos x="0" y="0"/>
                  </a:cxn>
                </a:cxnLst>
                <a:rect l="0" t="0" r="r" b="b"/>
                <a:pathLst>
                  <a:path w="495" h="366">
                    <a:moveTo>
                      <a:pt x="0" y="0"/>
                    </a:moveTo>
                    <a:lnTo>
                      <a:pt x="35" y="36"/>
                    </a:lnTo>
                    <a:lnTo>
                      <a:pt x="97" y="96"/>
                    </a:lnTo>
                    <a:lnTo>
                      <a:pt x="97" y="96"/>
                    </a:lnTo>
                    <a:lnTo>
                      <a:pt x="97" y="96"/>
                    </a:lnTo>
                    <a:lnTo>
                      <a:pt x="104" y="99"/>
                    </a:lnTo>
                    <a:lnTo>
                      <a:pt x="104" y="99"/>
                    </a:lnTo>
                    <a:lnTo>
                      <a:pt x="495" y="366"/>
                    </a:lnTo>
                    <a:lnTo>
                      <a:pt x="457" y="280"/>
                    </a:lnTo>
                    <a:lnTo>
                      <a:pt x="130" y="57"/>
                    </a:lnTo>
                    <a:lnTo>
                      <a:pt x="130" y="57"/>
                    </a:lnTo>
                    <a:lnTo>
                      <a:pt x="130" y="57"/>
                    </a:lnTo>
                    <a:lnTo>
                      <a:pt x="130" y="55"/>
                    </a:lnTo>
                    <a:lnTo>
                      <a:pt x="123" y="55"/>
                    </a:lnTo>
                    <a:lnTo>
                      <a:pt x="123" y="55"/>
                    </a:lnTo>
                    <a:lnTo>
                      <a:pt x="45" y="21"/>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79" name="Picture 3703"/>
              <p:cNvPicPr>
                <a:picLocks noChangeAspect="1" noChangeArrowheads="1"/>
              </p:cNvPicPr>
              <p:nvPr/>
            </p:nvPicPr>
            <p:blipFill>
              <a:blip r:embed="rId3" cstate="print"/>
              <a:srcRect/>
              <a:stretch>
                <a:fillRect/>
              </a:stretch>
            </p:blipFill>
            <p:spPr bwMode="auto">
              <a:xfrm>
                <a:off x="5019675" y="3292475"/>
                <a:ext cx="69850" cy="66675"/>
              </a:xfrm>
              <a:prstGeom prst="rect">
                <a:avLst/>
              </a:prstGeom>
              <a:noFill/>
              <a:ln w="9525">
                <a:noFill/>
                <a:miter lim="800000"/>
                <a:headEnd/>
                <a:tailEnd/>
              </a:ln>
            </p:spPr>
          </p:pic>
          <p:sp>
            <p:nvSpPr>
              <p:cNvPr id="280" name="Freeform 3704"/>
              <p:cNvSpPr>
                <a:spLocks/>
              </p:cNvSpPr>
              <p:nvPr/>
            </p:nvSpPr>
            <p:spPr bwMode="auto">
              <a:xfrm>
                <a:off x="4468812" y="2924175"/>
                <a:ext cx="63500" cy="47625"/>
              </a:xfrm>
              <a:custGeom>
                <a:avLst/>
                <a:gdLst/>
                <a:ahLst/>
                <a:cxnLst>
                  <a:cxn ang="0">
                    <a:pos x="0" y="5"/>
                  </a:cxn>
                  <a:cxn ang="0">
                    <a:pos x="70" y="60"/>
                  </a:cxn>
                  <a:cxn ang="0">
                    <a:pos x="80" y="46"/>
                  </a:cxn>
                  <a:cxn ang="0">
                    <a:pos x="3" y="0"/>
                  </a:cxn>
                  <a:cxn ang="0">
                    <a:pos x="0" y="5"/>
                  </a:cxn>
                </a:cxnLst>
                <a:rect l="0" t="0" r="r" b="b"/>
                <a:pathLst>
                  <a:path w="80" h="60">
                    <a:moveTo>
                      <a:pt x="0" y="5"/>
                    </a:moveTo>
                    <a:lnTo>
                      <a:pt x="70" y="60"/>
                    </a:lnTo>
                    <a:lnTo>
                      <a:pt x="80" y="46"/>
                    </a:lnTo>
                    <a:lnTo>
                      <a:pt x="3" y="0"/>
                    </a:lnTo>
                    <a:lnTo>
                      <a:pt x="0" y="5"/>
                    </a:lnTo>
                    <a:close/>
                  </a:path>
                </a:pathLst>
              </a:custGeom>
              <a:solidFill>
                <a:srgbClr val="F4CE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3705"/>
              <p:cNvSpPr>
                <a:spLocks/>
              </p:cNvSpPr>
              <p:nvPr/>
            </p:nvSpPr>
            <p:spPr bwMode="auto">
              <a:xfrm>
                <a:off x="4465637" y="2928937"/>
                <a:ext cx="58738" cy="52388"/>
              </a:xfrm>
              <a:custGeom>
                <a:avLst/>
                <a:gdLst/>
                <a:ahLst/>
                <a:cxnLst>
                  <a:cxn ang="0">
                    <a:pos x="0" y="5"/>
                  </a:cxn>
                  <a:cxn ang="0">
                    <a:pos x="62" y="67"/>
                  </a:cxn>
                  <a:cxn ang="0">
                    <a:pos x="73" y="55"/>
                  </a:cxn>
                  <a:cxn ang="0">
                    <a:pos x="3" y="0"/>
                  </a:cxn>
                  <a:cxn ang="0">
                    <a:pos x="0" y="5"/>
                  </a:cxn>
                </a:cxnLst>
                <a:rect l="0" t="0" r="r" b="b"/>
                <a:pathLst>
                  <a:path w="73" h="67">
                    <a:moveTo>
                      <a:pt x="0" y="5"/>
                    </a:moveTo>
                    <a:lnTo>
                      <a:pt x="62" y="67"/>
                    </a:lnTo>
                    <a:lnTo>
                      <a:pt x="73" y="55"/>
                    </a:lnTo>
                    <a:lnTo>
                      <a:pt x="3" y="0"/>
                    </a:lnTo>
                    <a:lnTo>
                      <a:pt x="0" y="5"/>
                    </a:lnTo>
                    <a:close/>
                  </a:path>
                </a:pathLst>
              </a:custGeom>
              <a:solidFill>
                <a:srgbClr val="F2DCC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3706"/>
              <p:cNvSpPr>
                <a:spLocks/>
              </p:cNvSpPr>
              <p:nvPr/>
            </p:nvSpPr>
            <p:spPr bwMode="auto">
              <a:xfrm>
                <a:off x="4470400" y="2921000"/>
                <a:ext cx="66675" cy="39688"/>
              </a:xfrm>
              <a:custGeom>
                <a:avLst/>
                <a:gdLst/>
                <a:ahLst/>
                <a:cxnLst>
                  <a:cxn ang="0">
                    <a:pos x="77" y="51"/>
                  </a:cxn>
                  <a:cxn ang="0">
                    <a:pos x="84" y="34"/>
                  </a:cxn>
                  <a:cxn ang="0">
                    <a:pos x="5" y="0"/>
                  </a:cxn>
                  <a:cxn ang="0">
                    <a:pos x="0" y="5"/>
                  </a:cxn>
                  <a:cxn ang="0">
                    <a:pos x="77" y="51"/>
                  </a:cxn>
                </a:cxnLst>
                <a:rect l="0" t="0" r="r" b="b"/>
                <a:pathLst>
                  <a:path w="84" h="51">
                    <a:moveTo>
                      <a:pt x="77" y="51"/>
                    </a:moveTo>
                    <a:lnTo>
                      <a:pt x="84" y="34"/>
                    </a:lnTo>
                    <a:lnTo>
                      <a:pt x="5" y="0"/>
                    </a:lnTo>
                    <a:lnTo>
                      <a:pt x="0" y="5"/>
                    </a:lnTo>
                    <a:lnTo>
                      <a:pt x="77" y="51"/>
                    </a:lnTo>
                    <a:close/>
                  </a:path>
                </a:pathLst>
              </a:custGeom>
              <a:solidFill>
                <a:srgbClr val="E8BB8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83" name="Picture 3707"/>
              <p:cNvPicPr>
                <a:picLocks noChangeAspect="1" noChangeArrowheads="1"/>
              </p:cNvPicPr>
              <p:nvPr/>
            </p:nvPicPr>
            <p:blipFill>
              <a:blip r:embed="rId4"/>
              <a:srcRect/>
              <a:stretch>
                <a:fillRect/>
              </a:stretch>
            </p:blipFill>
            <p:spPr bwMode="auto">
              <a:xfrm>
                <a:off x="4430712" y="2898775"/>
                <a:ext cx="46038" cy="38100"/>
              </a:xfrm>
              <a:prstGeom prst="rect">
                <a:avLst/>
              </a:prstGeom>
              <a:noFill/>
              <a:ln w="9525">
                <a:noFill/>
                <a:miter lim="800000"/>
                <a:headEnd/>
                <a:tailEnd/>
              </a:ln>
            </p:spPr>
          </p:pic>
          <p:pic>
            <p:nvPicPr>
              <p:cNvPr id="284" name="Picture 3708"/>
              <p:cNvPicPr>
                <a:picLocks noChangeAspect="1" noChangeArrowheads="1"/>
              </p:cNvPicPr>
              <p:nvPr/>
            </p:nvPicPr>
            <p:blipFill>
              <a:blip r:embed="rId5" cstate="print"/>
              <a:srcRect/>
              <a:stretch>
                <a:fillRect/>
              </a:stretch>
            </p:blipFill>
            <p:spPr bwMode="auto">
              <a:xfrm>
                <a:off x="5018087" y="3289300"/>
                <a:ext cx="53975" cy="57150"/>
              </a:xfrm>
              <a:prstGeom prst="rect">
                <a:avLst/>
              </a:prstGeom>
              <a:noFill/>
              <a:ln w="9525">
                <a:noFill/>
                <a:miter lim="800000"/>
                <a:headEnd/>
                <a:tailEnd/>
              </a:ln>
            </p:spPr>
          </p:pic>
          <p:sp>
            <p:nvSpPr>
              <p:cNvPr id="285" name="Freeform 3709"/>
              <p:cNvSpPr>
                <a:spLocks/>
              </p:cNvSpPr>
              <p:nvPr/>
            </p:nvSpPr>
            <p:spPr bwMode="auto">
              <a:xfrm>
                <a:off x="4510087" y="2970212"/>
                <a:ext cx="522288" cy="358775"/>
              </a:xfrm>
              <a:custGeom>
                <a:avLst/>
                <a:gdLst/>
                <a:ahLst/>
                <a:cxnLst>
                  <a:cxn ang="0">
                    <a:pos x="16" y="3"/>
                  </a:cxn>
                  <a:cxn ang="0">
                    <a:pos x="16" y="3"/>
                  </a:cxn>
                  <a:cxn ang="0">
                    <a:pos x="13" y="0"/>
                  </a:cxn>
                  <a:cxn ang="0">
                    <a:pos x="8" y="0"/>
                  </a:cxn>
                  <a:cxn ang="0">
                    <a:pos x="5" y="0"/>
                  </a:cxn>
                  <a:cxn ang="0">
                    <a:pos x="2" y="3"/>
                  </a:cxn>
                  <a:cxn ang="0">
                    <a:pos x="2" y="3"/>
                  </a:cxn>
                  <a:cxn ang="0">
                    <a:pos x="0" y="7"/>
                  </a:cxn>
                  <a:cxn ang="0">
                    <a:pos x="2" y="10"/>
                  </a:cxn>
                  <a:cxn ang="0">
                    <a:pos x="3" y="13"/>
                  </a:cxn>
                  <a:cxn ang="0">
                    <a:pos x="6" y="16"/>
                  </a:cxn>
                  <a:cxn ang="0">
                    <a:pos x="6" y="16"/>
                  </a:cxn>
                  <a:cxn ang="0">
                    <a:pos x="647" y="453"/>
                  </a:cxn>
                  <a:cxn ang="0">
                    <a:pos x="656" y="438"/>
                  </a:cxn>
                  <a:cxn ang="0">
                    <a:pos x="16" y="3"/>
                  </a:cxn>
                  <a:cxn ang="0">
                    <a:pos x="16" y="3"/>
                  </a:cxn>
                </a:cxnLst>
                <a:rect l="0" t="0" r="r" b="b"/>
                <a:pathLst>
                  <a:path w="656" h="453">
                    <a:moveTo>
                      <a:pt x="16" y="3"/>
                    </a:moveTo>
                    <a:lnTo>
                      <a:pt x="16" y="3"/>
                    </a:lnTo>
                    <a:lnTo>
                      <a:pt x="13" y="0"/>
                    </a:lnTo>
                    <a:lnTo>
                      <a:pt x="8" y="0"/>
                    </a:lnTo>
                    <a:lnTo>
                      <a:pt x="5" y="0"/>
                    </a:lnTo>
                    <a:lnTo>
                      <a:pt x="2" y="3"/>
                    </a:lnTo>
                    <a:lnTo>
                      <a:pt x="2" y="3"/>
                    </a:lnTo>
                    <a:lnTo>
                      <a:pt x="0" y="7"/>
                    </a:lnTo>
                    <a:lnTo>
                      <a:pt x="2" y="10"/>
                    </a:lnTo>
                    <a:lnTo>
                      <a:pt x="3" y="13"/>
                    </a:lnTo>
                    <a:lnTo>
                      <a:pt x="6" y="16"/>
                    </a:lnTo>
                    <a:lnTo>
                      <a:pt x="6" y="16"/>
                    </a:lnTo>
                    <a:lnTo>
                      <a:pt x="647" y="453"/>
                    </a:lnTo>
                    <a:lnTo>
                      <a:pt x="656" y="438"/>
                    </a:lnTo>
                    <a:lnTo>
                      <a:pt x="16" y="3"/>
                    </a:lnTo>
                    <a:lnTo>
                      <a:pt x="16" y="3"/>
                    </a:lnTo>
                    <a:close/>
                  </a:path>
                </a:pathLst>
              </a:custGeom>
              <a:solidFill>
                <a:srgbClr val="66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3710"/>
              <p:cNvSpPr>
                <a:spLocks/>
              </p:cNvSpPr>
              <p:nvPr/>
            </p:nvSpPr>
            <p:spPr bwMode="auto">
              <a:xfrm>
                <a:off x="4518025" y="2957512"/>
                <a:ext cx="522288" cy="360363"/>
              </a:xfrm>
              <a:custGeom>
                <a:avLst/>
                <a:gdLst/>
                <a:ahLst/>
                <a:cxnLst>
                  <a:cxn ang="0">
                    <a:pos x="16" y="3"/>
                  </a:cxn>
                  <a:cxn ang="0">
                    <a:pos x="16" y="3"/>
                  </a:cxn>
                  <a:cxn ang="0">
                    <a:pos x="11" y="1"/>
                  </a:cxn>
                  <a:cxn ang="0">
                    <a:pos x="8" y="0"/>
                  </a:cxn>
                  <a:cxn ang="0">
                    <a:pos x="5" y="1"/>
                  </a:cxn>
                  <a:cxn ang="0">
                    <a:pos x="1" y="3"/>
                  </a:cxn>
                  <a:cxn ang="0">
                    <a:pos x="1" y="3"/>
                  </a:cxn>
                  <a:cxn ang="0">
                    <a:pos x="0" y="6"/>
                  </a:cxn>
                  <a:cxn ang="0">
                    <a:pos x="1" y="9"/>
                  </a:cxn>
                  <a:cxn ang="0">
                    <a:pos x="3" y="14"/>
                  </a:cxn>
                  <a:cxn ang="0">
                    <a:pos x="6" y="17"/>
                  </a:cxn>
                  <a:cxn ang="0">
                    <a:pos x="6" y="17"/>
                  </a:cxn>
                  <a:cxn ang="0">
                    <a:pos x="646" y="452"/>
                  </a:cxn>
                  <a:cxn ang="0">
                    <a:pos x="656" y="438"/>
                  </a:cxn>
                  <a:cxn ang="0">
                    <a:pos x="16" y="3"/>
                  </a:cxn>
                  <a:cxn ang="0">
                    <a:pos x="16" y="3"/>
                  </a:cxn>
                </a:cxnLst>
                <a:rect l="0" t="0" r="r" b="b"/>
                <a:pathLst>
                  <a:path w="656" h="452">
                    <a:moveTo>
                      <a:pt x="16" y="3"/>
                    </a:moveTo>
                    <a:lnTo>
                      <a:pt x="16" y="3"/>
                    </a:lnTo>
                    <a:lnTo>
                      <a:pt x="11" y="1"/>
                    </a:lnTo>
                    <a:lnTo>
                      <a:pt x="8" y="0"/>
                    </a:lnTo>
                    <a:lnTo>
                      <a:pt x="5" y="1"/>
                    </a:lnTo>
                    <a:lnTo>
                      <a:pt x="1" y="3"/>
                    </a:lnTo>
                    <a:lnTo>
                      <a:pt x="1" y="3"/>
                    </a:lnTo>
                    <a:lnTo>
                      <a:pt x="0" y="6"/>
                    </a:lnTo>
                    <a:lnTo>
                      <a:pt x="1" y="9"/>
                    </a:lnTo>
                    <a:lnTo>
                      <a:pt x="3" y="14"/>
                    </a:lnTo>
                    <a:lnTo>
                      <a:pt x="6" y="17"/>
                    </a:lnTo>
                    <a:lnTo>
                      <a:pt x="6" y="17"/>
                    </a:lnTo>
                    <a:lnTo>
                      <a:pt x="646" y="452"/>
                    </a:lnTo>
                    <a:lnTo>
                      <a:pt x="656" y="438"/>
                    </a:lnTo>
                    <a:lnTo>
                      <a:pt x="16" y="3"/>
                    </a:lnTo>
                    <a:lnTo>
                      <a:pt x="16" y="3"/>
                    </a:lnTo>
                    <a:close/>
                  </a:path>
                </a:pathLst>
              </a:custGeom>
              <a:solidFill>
                <a:srgbClr val="00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3711"/>
              <p:cNvSpPr>
                <a:spLocks/>
              </p:cNvSpPr>
              <p:nvPr/>
            </p:nvSpPr>
            <p:spPr bwMode="auto">
              <a:xfrm>
                <a:off x="4525962" y="2947987"/>
                <a:ext cx="520700" cy="357188"/>
              </a:xfrm>
              <a:custGeom>
                <a:avLst/>
                <a:gdLst/>
                <a:ahLst/>
                <a:cxnLst>
                  <a:cxn ang="0">
                    <a:pos x="17" y="2"/>
                  </a:cxn>
                  <a:cxn ang="0">
                    <a:pos x="17" y="2"/>
                  </a:cxn>
                  <a:cxn ang="0">
                    <a:pos x="12" y="0"/>
                  </a:cxn>
                  <a:cxn ang="0">
                    <a:pos x="9" y="0"/>
                  </a:cxn>
                  <a:cxn ang="0">
                    <a:pos x="4" y="0"/>
                  </a:cxn>
                  <a:cxn ang="0">
                    <a:pos x="2" y="2"/>
                  </a:cxn>
                  <a:cxn ang="0">
                    <a:pos x="2" y="2"/>
                  </a:cxn>
                  <a:cxn ang="0">
                    <a:pos x="0" y="5"/>
                  </a:cxn>
                  <a:cxn ang="0">
                    <a:pos x="2" y="10"/>
                  </a:cxn>
                  <a:cxn ang="0">
                    <a:pos x="4" y="14"/>
                  </a:cxn>
                  <a:cxn ang="0">
                    <a:pos x="7" y="17"/>
                  </a:cxn>
                  <a:cxn ang="0">
                    <a:pos x="7" y="17"/>
                  </a:cxn>
                  <a:cxn ang="0">
                    <a:pos x="647" y="452"/>
                  </a:cxn>
                  <a:cxn ang="0">
                    <a:pos x="655" y="439"/>
                  </a:cxn>
                  <a:cxn ang="0">
                    <a:pos x="17" y="2"/>
                  </a:cxn>
                  <a:cxn ang="0">
                    <a:pos x="17" y="2"/>
                  </a:cxn>
                </a:cxnLst>
                <a:rect l="0" t="0" r="r" b="b"/>
                <a:pathLst>
                  <a:path w="655" h="452">
                    <a:moveTo>
                      <a:pt x="17" y="2"/>
                    </a:moveTo>
                    <a:lnTo>
                      <a:pt x="17" y="2"/>
                    </a:lnTo>
                    <a:lnTo>
                      <a:pt x="12" y="0"/>
                    </a:lnTo>
                    <a:lnTo>
                      <a:pt x="9" y="0"/>
                    </a:lnTo>
                    <a:lnTo>
                      <a:pt x="4" y="0"/>
                    </a:lnTo>
                    <a:lnTo>
                      <a:pt x="2" y="2"/>
                    </a:lnTo>
                    <a:lnTo>
                      <a:pt x="2" y="2"/>
                    </a:lnTo>
                    <a:lnTo>
                      <a:pt x="0" y="5"/>
                    </a:lnTo>
                    <a:lnTo>
                      <a:pt x="2" y="10"/>
                    </a:lnTo>
                    <a:lnTo>
                      <a:pt x="4" y="14"/>
                    </a:lnTo>
                    <a:lnTo>
                      <a:pt x="7" y="17"/>
                    </a:lnTo>
                    <a:lnTo>
                      <a:pt x="7" y="17"/>
                    </a:lnTo>
                    <a:lnTo>
                      <a:pt x="647" y="452"/>
                    </a:lnTo>
                    <a:lnTo>
                      <a:pt x="655" y="439"/>
                    </a:lnTo>
                    <a:lnTo>
                      <a:pt x="17" y="2"/>
                    </a:lnTo>
                    <a:lnTo>
                      <a:pt x="17" y="2"/>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88" name="组合 287"/>
          <p:cNvGrpSpPr/>
          <p:nvPr/>
        </p:nvGrpSpPr>
        <p:grpSpPr>
          <a:xfrm>
            <a:off x="6096001" y="2338964"/>
            <a:ext cx="5111306" cy="2266009"/>
            <a:chOff x="4643438" y="2786064"/>
            <a:chExt cx="3551192" cy="1574360"/>
          </a:xfrm>
        </p:grpSpPr>
        <p:grpSp>
          <p:nvGrpSpPr>
            <p:cNvPr id="289" name="Group 344"/>
            <p:cNvGrpSpPr/>
            <p:nvPr/>
          </p:nvGrpSpPr>
          <p:grpSpPr>
            <a:xfrm>
              <a:off x="4643438" y="2786064"/>
              <a:ext cx="3551192" cy="288476"/>
              <a:chOff x="4643438" y="2786064"/>
              <a:chExt cx="3551192" cy="288476"/>
            </a:xfrm>
          </p:grpSpPr>
          <p:sp>
            <p:nvSpPr>
              <p:cNvPr id="305" name="Rectangle 330"/>
              <p:cNvSpPr/>
              <p:nvPr/>
            </p:nvSpPr>
            <p:spPr>
              <a:xfrm>
                <a:off x="5072066" y="2786064"/>
                <a:ext cx="3122564" cy="213835"/>
              </a:xfrm>
              <a:prstGeom prst="rect">
                <a:avLst/>
              </a:prstGeom>
            </p:spPr>
            <p:txBody>
              <a:bodyPr wrap="none">
                <a:spAutoFit/>
              </a:bodyPr>
              <a:lstStyle/>
              <a:p>
                <a:r>
                  <a:rPr lang="ms-MY" sz="1400" dirty="0">
                    <a:solidFill>
                      <a:srgbClr val="312A29"/>
                    </a:solidFill>
                    <a:latin typeface="Source Sans Pro" pitchFamily="34" charset="0"/>
                  </a:rPr>
                  <a:t>Praesent sodales odio sit amet odio tristique quis tempus</a:t>
                </a:r>
                <a:endParaRPr lang="en-US" sz="1400" dirty="0">
                  <a:solidFill>
                    <a:srgbClr val="312A29"/>
                  </a:solidFill>
                  <a:latin typeface="Open Sans" pitchFamily="34" charset="0"/>
                  <a:ea typeface="Open Sans" pitchFamily="34" charset="0"/>
                  <a:cs typeface="Open Sans" pitchFamily="34" charset="0"/>
                </a:endParaRPr>
              </a:p>
            </p:txBody>
          </p:sp>
          <p:grpSp>
            <p:nvGrpSpPr>
              <p:cNvPr id="306" name="Group 332"/>
              <p:cNvGrpSpPr/>
              <p:nvPr/>
            </p:nvGrpSpPr>
            <p:grpSpPr>
              <a:xfrm>
                <a:off x="4643438" y="2786064"/>
                <a:ext cx="288476" cy="288476"/>
                <a:chOff x="4643438" y="2786064"/>
                <a:chExt cx="288476" cy="288476"/>
              </a:xfrm>
            </p:grpSpPr>
            <p:sp>
              <p:nvSpPr>
                <p:cNvPr id="307" name="Oval 326"/>
                <p:cNvSpPr/>
                <p:nvPr/>
              </p:nvSpPr>
              <p:spPr>
                <a:xfrm>
                  <a:off x="4643438" y="2786064"/>
                  <a:ext cx="288476" cy="288476"/>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308"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312A29"/>
                    </a:solidFill>
                  </a:endParaRPr>
                </a:p>
              </p:txBody>
            </p:sp>
          </p:grpSp>
        </p:grpSp>
        <p:grpSp>
          <p:nvGrpSpPr>
            <p:cNvPr id="290" name="Group 347"/>
            <p:cNvGrpSpPr/>
            <p:nvPr/>
          </p:nvGrpSpPr>
          <p:grpSpPr>
            <a:xfrm>
              <a:off x="4643438" y="4071948"/>
              <a:ext cx="2683736" cy="288476"/>
              <a:chOff x="4643438" y="4071948"/>
              <a:chExt cx="2683736" cy="288476"/>
            </a:xfrm>
          </p:grpSpPr>
          <p:sp>
            <p:nvSpPr>
              <p:cNvPr id="301" name="Rectangle 336"/>
              <p:cNvSpPr/>
              <p:nvPr/>
            </p:nvSpPr>
            <p:spPr>
              <a:xfrm>
                <a:off x="5072066" y="4071948"/>
                <a:ext cx="2255108" cy="213835"/>
              </a:xfrm>
              <a:prstGeom prst="rect">
                <a:avLst/>
              </a:prstGeom>
            </p:spPr>
            <p:txBody>
              <a:bodyPr wrap="none">
                <a:spAutoFit/>
              </a:bodyPr>
              <a:lstStyle/>
              <a:p>
                <a:r>
                  <a:rPr lang="ms-MY" sz="1400" dirty="0">
                    <a:solidFill>
                      <a:srgbClr val="312A29"/>
                    </a:solidFill>
                    <a:latin typeface="Source Sans Pro" pitchFamily="34" charset="0"/>
                  </a:rPr>
                  <a:t>Praesent sodales odio sit amet odio tristi</a:t>
                </a:r>
                <a:endParaRPr lang="en-US" sz="1400" dirty="0">
                  <a:solidFill>
                    <a:srgbClr val="312A29"/>
                  </a:solidFill>
                  <a:latin typeface="Open Sans" pitchFamily="34" charset="0"/>
                  <a:ea typeface="Open Sans" pitchFamily="34" charset="0"/>
                  <a:cs typeface="Open Sans" pitchFamily="34" charset="0"/>
                </a:endParaRPr>
              </a:p>
            </p:txBody>
          </p:sp>
          <p:grpSp>
            <p:nvGrpSpPr>
              <p:cNvPr id="302" name="Group 342"/>
              <p:cNvGrpSpPr/>
              <p:nvPr/>
            </p:nvGrpSpPr>
            <p:grpSpPr>
              <a:xfrm>
                <a:off x="4643438" y="4071948"/>
                <a:ext cx="288476" cy="288476"/>
                <a:chOff x="4643438" y="4071948"/>
                <a:chExt cx="288476" cy="288476"/>
              </a:xfrm>
            </p:grpSpPr>
            <p:sp>
              <p:nvSpPr>
                <p:cNvPr id="303" name="Oval 329"/>
                <p:cNvSpPr/>
                <p:nvPr/>
              </p:nvSpPr>
              <p:spPr>
                <a:xfrm>
                  <a:off x="4643438" y="4071948"/>
                  <a:ext cx="288476" cy="288476"/>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304" name="Freeform 105"/>
                <p:cNvSpPr>
                  <a:spLocks/>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12A29"/>
                    </a:solidFill>
                  </a:endParaRPr>
                </a:p>
              </p:txBody>
            </p:sp>
          </p:grpSp>
        </p:grpSp>
        <p:grpSp>
          <p:nvGrpSpPr>
            <p:cNvPr id="291" name="Group 346"/>
            <p:cNvGrpSpPr/>
            <p:nvPr/>
          </p:nvGrpSpPr>
          <p:grpSpPr>
            <a:xfrm>
              <a:off x="4643438" y="3643320"/>
              <a:ext cx="3129225" cy="288476"/>
              <a:chOff x="4643438" y="3643320"/>
              <a:chExt cx="3129225" cy="288476"/>
            </a:xfrm>
          </p:grpSpPr>
          <p:sp>
            <p:nvSpPr>
              <p:cNvPr id="297" name="Rectangle 335"/>
              <p:cNvSpPr/>
              <p:nvPr/>
            </p:nvSpPr>
            <p:spPr>
              <a:xfrm>
                <a:off x="5072066" y="3643320"/>
                <a:ext cx="2700597" cy="213835"/>
              </a:xfrm>
              <a:prstGeom prst="rect">
                <a:avLst/>
              </a:prstGeom>
            </p:spPr>
            <p:txBody>
              <a:bodyPr wrap="none">
                <a:spAutoFit/>
              </a:bodyPr>
              <a:lstStyle/>
              <a:p>
                <a:r>
                  <a:rPr lang="ms-MY" sz="1400" dirty="0">
                    <a:solidFill>
                      <a:srgbClr val="312A29"/>
                    </a:solidFill>
                    <a:latin typeface="Source Sans Pro" pitchFamily="34" charset="0"/>
                  </a:rPr>
                  <a:t>Praesent sodales odio sit amet odio tristique quis</a:t>
                </a:r>
                <a:endParaRPr lang="en-US" sz="1400" dirty="0">
                  <a:solidFill>
                    <a:srgbClr val="312A29"/>
                  </a:solidFill>
                  <a:latin typeface="Open Sans" pitchFamily="34" charset="0"/>
                  <a:ea typeface="Open Sans" pitchFamily="34" charset="0"/>
                  <a:cs typeface="Open Sans" pitchFamily="34" charset="0"/>
                </a:endParaRPr>
              </a:p>
            </p:txBody>
          </p:sp>
          <p:grpSp>
            <p:nvGrpSpPr>
              <p:cNvPr id="298" name="Group 341"/>
              <p:cNvGrpSpPr/>
              <p:nvPr/>
            </p:nvGrpSpPr>
            <p:grpSpPr>
              <a:xfrm>
                <a:off x="4643438" y="3643320"/>
                <a:ext cx="288476" cy="288476"/>
                <a:chOff x="4643438" y="3643320"/>
                <a:chExt cx="288476" cy="288476"/>
              </a:xfrm>
            </p:grpSpPr>
            <p:sp>
              <p:nvSpPr>
                <p:cNvPr id="299" name="Oval 328"/>
                <p:cNvSpPr/>
                <p:nvPr/>
              </p:nvSpPr>
              <p:spPr>
                <a:xfrm>
                  <a:off x="4643438" y="3643320"/>
                  <a:ext cx="288476" cy="288476"/>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300" name="Freeform 26"/>
                <p:cNvSpPr>
                  <a:spLocks/>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312A29"/>
                    </a:solidFill>
                  </a:endParaRPr>
                </a:p>
              </p:txBody>
            </p:sp>
          </p:grpSp>
        </p:grpSp>
        <p:grpSp>
          <p:nvGrpSpPr>
            <p:cNvPr id="292" name="Group 345"/>
            <p:cNvGrpSpPr/>
            <p:nvPr/>
          </p:nvGrpSpPr>
          <p:grpSpPr>
            <a:xfrm>
              <a:off x="4643438" y="3214692"/>
              <a:ext cx="2153605" cy="288476"/>
              <a:chOff x="4643438" y="3214692"/>
              <a:chExt cx="2153605" cy="288476"/>
            </a:xfrm>
          </p:grpSpPr>
          <p:sp>
            <p:nvSpPr>
              <p:cNvPr id="293" name="Rectangle 334"/>
              <p:cNvSpPr/>
              <p:nvPr/>
            </p:nvSpPr>
            <p:spPr>
              <a:xfrm>
                <a:off x="5072066" y="3214692"/>
                <a:ext cx="1724977" cy="213835"/>
              </a:xfrm>
              <a:prstGeom prst="rect">
                <a:avLst/>
              </a:prstGeom>
            </p:spPr>
            <p:txBody>
              <a:bodyPr wrap="none">
                <a:spAutoFit/>
              </a:bodyPr>
              <a:lstStyle/>
              <a:p>
                <a:r>
                  <a:rPr lang="ms-MY" sz="1400" dirty="0">
                    <a:solidFill>
                      <a:srgbClr val="312A29"/>
                    </a:solidFill>
                    <a:latin typeface="Source Sans Pro" pitchFamily="34" charset="0"/>
                  </a:rPr>
                  <a:t>Praesent sodales odio sit amet</a:t>
                </a:r>
                <a:endParaRPr lang="en-US" sz="1400" dirty="0">
                  <a:solidFill>
                    <a:srgbClr val="312A29"/>
                  </a:solidFill>
                  <a:latin typeface="Open Sans" pitchFamily="34" charset="0"/>
                  <a:ea typeface="Open Sans" pitchFamily="34" charset="0"/>
                  <a:cs typeface="Open Sans" pitchFamily="34" charset="0"/>
                </a:endParaRPr>
              </a:p>
            </p:txBody>
          </p:sp>
          <p:grpSp>
            <p:nvGrpSpPr>
              <p:cNvPr id="294" name="Group 333"/>
              <p:cNvGrpSpPr/>
              <p:nvPr/>
            </p:nvGrpSpPr>
            <p:grpSpPr>
              <a:xfrm>
                <a:off x="4643438" y="3214692"/>
                <a:ext cx="288476" cy="288476"/>
                <a:chOff x="4643438" y="3214692"/>
                <a:chExt cx="288476" cy="288476"/>
              </a:xfrm>
            </p:grpSpPr>
            <p:sp>
              <p:nvSpPr>
                <p:cNvPr id="295" name="Oval 327"/>
                <p:cNvSpPr/>
                <p:nvPr/>
              </p:nvSpPr>
              <p:spPr>
                <a:xfrm>
                  <a:off x="4643438" y="3214692"/>
                  <a:ext cx="288476" cy="288476"/>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296" name="Freeform 105"/>
                <p:cNvSpPr>
                  <a:spLocks/>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12A29"/>
                    </a:solidFill>
                  </a:endParaRPr>
                </a:p>
              </p:txBody>
            </p:sp>
          </p:grpSp>
        </p:grpSp>
      </p:grpSp>
    </p:spTree>
    <p:extLst>
      <p:ext uri="{BB962C8B-B14F-4D97-AF65-F5344CB8AC3E}">
        <p14:creationId xmlns:p14="http://schemas.microsoft.com/office/powerpoint/2010/main" val="958847978"/>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8"/>
                                        </p:tgtEl>
                                        <p:attrNameLst>
                                          <p:attrName>style.visibility</p:attrName>
                                        </p:attrNameLst>
                                      </p:cBhvr>
                                      <p:to>
                                        <p:strVal val="visible"/>
                                      </p:to>
                                    </p:set>
                                    <p:animEffect transition="in" filter="fade">
                                      <p:cBhvr>
                                        <p:cTn id="11" dur="500"/>
                                        <p:tgtEl>
                                          <p:spTgt spid="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rot="10800000">
            <a:off x="0" y="-7825"/>
            <a:ext cx="12192000" cy="6865825"/>
            <a:chOff x="0" y="-7825"/>
            <a:chExt cx="12192000" cy="6865825"/>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113638" y="-7825"/>
              <a:ext cx="5078362" cy="6843252"/>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0"/>
              <a:ext cx="5791200" cy="6858000"/>
            </a:xfrm>
            <a:prstGeom prst="rect">
              <a:avLst/>
            </a:prstGeom>
          </p:spPr>
        </p:pic>
      </p:grpSp>
      <p:grpSp>
        <p:nvGrpSpPr>
          <p:cNvPr id="7" name="组合 6"/>
          <p:cNvGrpSpPr/>
          <p:nvPr/>
        </p:nvGrpSpPr>
        <p:grpSpPr>
          <a:xfrm>
            <a:off x="2193321" y="2245383"/>
            <a:ext cx="7805358" cy="2367234"/>
            <a:chOff x="2193321" y="2813636"/>
            <a:chExt cx="7805358" cy="2367234"/>
          </a:xfrm>
        </p:grpSpPr>
        <p:sp>
          <p:nvSpPr>
            <p:cNvPr id="8" name="文本框 7"/>
            <p:cNvSpPr txBox="1"/>
            <p:nvPr/>
          </p:nvSpPr>
          <p:spPr>
            <a:xfrm>
              <a:off x="2193321" y="2813636"/>
              <a:ext cx="7805358" cy="1200329"/>
            </a:xfrm>
            <a:prstGeom prst="rect">
              <a:avLst/>
            </a:prstGeom>
            <a:noFill/>
          </p:spPr>
          <p:txBody>
            <a:bodyPr wrap="square" rtlCol="0">
              <a:spAutoFit/>
            </a:bodyPr>
            <a:lstStyle/>
            <a:p>
              <a:pPr algn="ctr"/>
              <a:r>
                <a:rPr lang="zh-CN" altLang="en-US" sz="7200" spc="600" dirty="0" smtClean="0">
                  <a:solidFill>
                    <a:srgbClr val="312A29"/>
                  </a:solidFill>
                  <a:latin typeface="方正大标宋简体" panose="02010601030101010101" pitchFamily="2" charset="-122"/>
                  <a:ea typeface="方正大标宋简体" panose="02010601030101010101" pitchFamily="2" charset="-122"/>
                </a:rPr>
                <a:t>感谢观看</a:t>
              </a:r>
              <a:endParaRPr lang="zh-CN" altLang="en-US" sz="7200" spc="600" dirty="0">
                <a:solidFill>
                  <a:srgbClr val="312A29"/>
                </a:solidFill>
                <a:latin typeface="方正大标宋简体" panose="02010601030101010101" pitchFamily="2" charset="-122"/>
                <a:ea typeface="方正大标宋简体" panose="02010601030101010101" pitchFamily="2" charset="-122"/>
              </a:endParaRPr>
            </a:p>
          </p:txBody>
        </p:sp>
        <p:grpSp>
          <p:nvGrpSpPr>
            <p:cNvPr id="9" name="组合 8"/>
            <p:cNvGrpSpPr/>
            <p:nvPr/>
          </p:nvGrpSpPr>
          <p:grpSpPr>
            <a:xfrm>
              <a:off x="3676622" y="4013965"/>
              <a:ext cx="4838757" cy="382395"/>
              <a:chOff x="3114267" y="3814354"/>
              <a:chExt cx="4838757" cy="382395"/>
            </a:xfrm>
          </p:grpSpPr>
          <p:sp>
            <p:nvSpPr>
              <p:cNvPr id="11" name="文本框 10"/>
              <p:cNvSpPr txBox="1"/>
              <p:nvPr/>
            </p:nvSpPr>
            <p:spPr>
              <a:xfrm>
                <a:off x="3114267" y="3827417"/>
                <a:ext cx="1283405" cy="369332"/>
              </a:xfrm>
              <a:prstGeom prst="rect">
                <a:avLst/>
              </a:prstGeom>
              <a:noFill/>
            </p:spPr>
            <p:txBody>
              <a:bodyPr wrap="square" rtlCol="0">
                <a:spAutoFit/>
              </a:bodyPr>
              <a:lstStyle/>
              <a:p>
                <a:pPr algn="ctr"/>
                <a:r>
                  <a:rPr lang="zh-CN" altLang="en-US" dirty="0" smtClean="0">
                    <a:latin typeface="+mn-ea"/>
                  </a:rPr>
                  <a:t>工作总结</a:t>
                </a:r>
                <a:r>
                  <a:rPr lang="en-US" altLang="zh-CN" dirty="0" smtClean="0">
                    <a:latin typeface="+mn-ea"/>
                  </a:rPr>
                  <a:t>/</a:t>
                </a:r>
                <a:endParaRPr lang="zh-CN" altLang="en-US" dirty="0">
                  <a:latin typeface="+mn-ea"/>
                </a:endParaRPr>
              </a:p>
            </p:txBody>
          </p:sp>
          <p:sp>
            <p:nvSpPr>
              <p:cNvPr id="12" name="文本框 11"/>
              <p:cNvSpPr txBox="1"/>
              <p:nvPr/>
            </p:nvSpPr>
            <p:spPr>
              <a:xfrm>
                <a:off x="4348364" y="3827417"/>
                <a:ext cx="1371746" cy="369332"/>
              </a:xfrm>
              <a:prstGeom prst="rect">
                <a:avLst/>
              </a:prstGeom>
              <a:noFill/>
            </p:spPr>
            <p:txBody>
              <a:bodyPr wrap="square" rtlCol="0">
                <a:spAutoFit/>
              </a:bodyPr>
              <a:lstStyle/>
              <a:p>
                <a:pPr algn="ctr"/>
                <a:r>
                  <a:rPr lang="zh-CN" altLang="en-US" dirty="0" smtClean="0">
                    <a:latin typeface="+mn-ea"/>
                  </a:rPr>
                  <a:t>课堂演讲</a:t>
                </a:r>
                <a:r>
                  <a:rPr lang="en-US" altLang="zh-CN" dirty="0" smtClean="0">
                    <a:latin typeface="+mn-ea"/>
                  </a:rPr>
                  <a:t>/</a:t>
                </a:r>
                <a:endParaRPr lang="zh-CN" altLang="en-US" dirty="0">
                  <a:latin typeface="+mn-ea"/>
                </a:endParaRPr>
              </a:p>
            </p:txBody>
          </p:sp>
          <p:sp>
            <p:nvSpPr>
              <p:cNvPr id="13" name="文本框 12"/>
              <p:cNvSpPr txBox="1"/>
              <p:nvPr/>
            </p:nvSpPr>
            <p:spPr>
              <a:xfrm>
                <a:off x="5582460" y="3827417"/>
                <a:ext cx="1234096" cy="369332"/>
              </a:xfrm>
              <a:prstGeom prst="rect">
                <a:avLst/>
              </a:prstGeom>
              <a:noFill/>
            </p:spPr>
            <p:txBody>
              <a:bodyPr wrap="square" rtlCol="0">
                <a:spAutoFit/>
              </a:bodyPr>
              <a:lstStyle/>
              <a:p>
                <a:pPr algn="ctr"/>
                <a:r>
                  <a:rPr lang="zh-CN" altLang="en-US" dirty="0" smtClean="0">
                    <a:latin typeface="+mn-ea"/>
                  </a:rPr>
                  <a:t>教学课件</a:t>
                </a:r>
                <a:r>
                  <a:rPr lang="en-US" altLang="zh-CN" dirty="0" smtClean="0">
                    <a:latin typeface="+mn-ea"/>
                  </a:rPr>
                  <a:t>/</a:t>
                </a:r>
                <a:endParaRPr lang="zh-CN" altLang="en-US" dirty="0">
                  <a:latin typeface="+mn-ea"/>
                </a:endParaRPr>
              </a:p>
            </p:txBody>
          </p:sp>
          <p:sp>
            <p:nvSpPr>
              <p:cNvPr id="14" name="文本框 13"/>
              <p:cNvSpPr txBox="1"/>
              <p:nvPr/>
            </p:nvSpPr>
            <p:spPr>
              <a:xfrm>
                <a:off x="6816556" y="3814354"/>
                <a:ext cx="1136468" cy="369332"/>
              </a:xfrm>
              <a:prstGeom prst="rect">
                <a:avLst/>
              </a:prstGeom>
              <a:noFill/>
            </p:spPr>
            <p:txBody>
              <a:bodyPr wrap="square" rtlCol="0">
                <a:spAutoFit/>
              </a:bodyPr>
              <a:lstStyle/>
              <a:p>
                <a:pPr algn="ctr"/>
                <a:r>
                  <a:rPr lang="zh-CN" altLang="en-US" dirty="0" smtClean="0">
                    <a:latin typeface="+mn-ea"/>
                  </a:rPr>
                  <a:t>教育通用</a:t>
                </a:r>
                <a:endParaRPr lang="zh-CN" altLang="en-US" dirty="0">
                  <a:latin typeface="+mn-ea"/>
                </a:endParaRPr>
              </a:p>
            </p:txBody>
          </p:sp>
        </p:grpSp>
        <p:sp>
          <p:nvSpPr>
            <p:cNvPr id="10" name="矩形 9"/>
            <p:cNvSpPr/>
            <p:nvPr/>
          </p:nvSpPr>
          <p:spPr>
            <a:xfrm>
              <a:off x="2476074" y="4475036"/>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spTree>
    <p:extLst>
      <p:ext uri="{BB962C8B-B14F-4D97-AF65-F5344CB8AC3E}">
        <p14:creationId xmlns:p14="http://schemas.microsoft.com/office/powerpoint/2010/main" val="1229544348"/>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3654726" y="-1950756"/>
            <a:ext cx="5139279" cy="12507730"/>
          </a:xfrm>
          <a:prstGeom prst="rect">
            <a:avLst/>
          </a:prstGeom>
        </p:spPr>
      </p:pic>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01</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spTree>
    <p:extLst>
      <p:ext uri="{BB962C8B-B14F-4D97-AF65-F5344CB8AC3E}">
        <p14:creationId xmlns:p14="http://schemas.microsoft.com/office/powerpoint/2010/main" val="3519802440"/>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703203" y="2350310"/>
            <a:ext cx="8780619" cy="1764679"/>
            <a:chOff x="1430195" y="2592904"/>
            <a:chExt cx="8780619" cy="1764679"/>
          </a:xfrm>
        </p:grpSpPr>
        <p:sp>
          <p:nvSpPr>
            <p:cNvPr id="31" name="矩形 30"/>
            <p:cNvSpPr/>
            <p:nvPr/>
          </p:nvSpPr>
          <p:spPr>
            <a:xfrm>
              <a:off x="1699245" y="3988252"/>
              <a:ext cx="774570" cy="369331"/>
            </a:xfrm>
            <a:prstGeom prst="rect">
              <a:avLst/>
            </a:prstGeom>
          </p:spPr>
          <p:txBody>
            <a:bodyPr wrap="none">
              <a:spAutoFit/>
            </a:bodyPr>
            <a:lstStyle/>
            <a:p>
              <a:pPr algn="ctr"/>
              <a:r>
                <a:rPr lang="zh-CN" altLang="en-US" dirty="0">
                  <a:solidFill>
                    <a:srgbClr val="312A29"/>
                  </a:solidFill>
                  <a:latin typeface="方正大标宋简体" panose="02010601030101010101" pitchFamily="2" charset="-122"/>
                  <a:ea typeface="方正大标宋简体" panose="02010601030101010101" pitchFamily="2" charset="-122"/>
                </a:rPr>
                <a:t>意义</a:t>
              </a:r>
              <a:r>
                <a:rPr lang="en-US" altLang="zh-CN" dirty="0">
                  <a:solidFill>
                    <a:srgbClr val="312A29"/>
                  </a:solidFill>
                  <a:latin typeface="方正大标宋简体" panose="02010601030101010101" pitchFamily="2" charset="-122"/>
                  <a:ea typeface="方正大标宋简体" panose="02010601030101010101" pitchFamily="2" charset="-122"/>
                </a:rPr>
                <a:t>1</a:t>
              </a:r>
              <a:endParaRPr lang="zh-CN" altLang="en-US" sz="1400" dirty="0">
                <a:solidFill>
                  <a:srgbClr val="312A29"/>
                </a:solidFill>
                <a:latin typeface="方正大标宋简体" panose="02010601030101010101" pitchFamily="2" charset="-122"/>
                <a:ea typeface="方正大标宋简体" panose="02010601030101010101" pitchFamily="2" charset="-122"/>
              </a:endParaRPr>
            </a:p>
          </p:txBody>
        </p:sp>
        <p:sp>
          <p:nvSpPr>
            <p:cNvPr id="32" name="矩形 31"/>
            <p:cNvSpPr/>
            <p:nvPr/>
          </p:nvSpPr>
          <p:spPr>
            <a:xfrm>
              <a:off x="4192280" y="3988251"/>
              <a:ext cx="774570" cy="369331"/>
            </a:xfrm>
            <a:prstGeom prst="rect">
              <a:avLst/>
            </a:prstGeom>
          </p:spPr>
          <p:txBody>
            <a:bodyPr wrap="none">
              <a:spAutoFit/>
            </a:bodyPr>
            <a:lstStyle/>
            <a:p>
              <a:pPr algn="ctr"/>
              <a:r>
                <a:rPr lang="zh-CN" altLang="en-US">
                  <a:solidFill>
                    <a:srgbClr val="312A29"/>
                  </a:solidFill>
                  <a:latin typeface="方正大标宋简体" panose="02010601030101010101" pitchFamily="2" charset="-122"/>
                  <a:ea typeface="方正大标宋简体" panose="02010601030101010101" pitchFamily="2" charset="-122"/>
                </a:rPr>
                <a:t>意义</a:t>
              </a:r>
              <a:r>
                <a:rPr lang="en-US" altLang="zh-CN">
                  <a:solidFill>
                    <a:srgbClr val="312A29"/>
                  </a:solidFill>
                  <a:latin typeface="方正大标宋简体" panose="02010601030101010101" pitchFamily="2" charset="-122"/>
                  <a:ea typeface="方正大标宋简体" panose="02010601030101010101" pitchFamily="2" charset="-122"/>
                </a:rPr>
                <a:t>2</a:t>
              </a:r>
              <a:endParaRPr lang="zh-CN" altLang="en-US" sz="1400">
                <a:solidFill>
                  <a:srgbClr val="312A29"/>
                </a:solidFill>
                <a:latin typeface="方正大标宋简体" panose="02010601030101010101" pitchFamily="2" charset="-122"/>
                <a:ea typeface="方正大标宋简体" panose="02010601030101010101" pitchFamily="2" charset="-122"/>
              </a:endParaRPr>
            </a:p>
          </p:txBody>
        </p:sp>
        <p:sp>
          <p:nvSpPr>
            <p:cNvPr id="33" name="矩形 32"/>
            <p:cNvSpPr/>
            <p:nvPr/>
          </p:nvSpPr>
          <p:spPr>
            <a:xfrm>
              <a:off x="6642354" y="3988251"/>
              <a:ext cx="774570" cy="369331"/>
            </a:xfrm>
            <a:prstGeom prst="rect">
              <a:avLst/>
            </a:prstGeom>
          </p:spPr>
          <p:txBody>
            <a:bodyPr wrap="none">
              <a:spAutoFit/>
            </a:bodyPr>
            <a:lstStyle/>
            <a:p>
              <a:pPr algn="ctr"/>
              <a:r>
                <a:rPr lang="zh-CN" altLang="en-US">
                  <a:solidFill>
                    <a:srgbClr val="312A29"/>
                  </a:solidFill>
                  <a:latin typeface="方正大标宋简体" panose="02010601030101010101" pitchFamily="2" charset="-122"/>
                  <a:ea typeface="方正大标宋简体" panose="02010601030101010101" pitchFamily="2" charset="-122"/>
                </a:rPr>
                <a:t>意义</a:t>
              </a:r>
              <a:r>
                <a:rPr lang="en-US" altLang="zh-CN">
                  <a:solidFill>
                    <a:srgbClr val="312A29"/>
                  </a:solidFill>
                  <a:latin typeface="方正大标宋简体" panose="02010601030101010101" pitchFamily="2" charset="-122"/>
                  <a:ea typeface="方正大标宋简体" panose="02010601030101010101" pitchFamily="2" charset="-122"/>
                </a:rPr>
                <a:t>3</a:t>
              </a:r>
              <a:endParaRPr lang="zh-CN" altLang="en-US" sz="1400">
                <a:solidFill>
                  <a:srgbClr val="312A29"/>
                </a:solidFill>
                <a:latin typeface="方正大标宋简体" panose="02010601030101010101" pitchFamily="2" charset="-122"/>
                <a:ea typeface="方正大标宋简体" panose="02010601030101010101" pitchFamily="2" charset="-122"/>
              </a:endParaRPr>
            </a:p>
          </p:txBody>
        </p:sp>
        <p:sp>
          <p:nvSpPr>
            <p:cNvPr id="34" name="矩形 33"/>
            <p:cNvSpPr/>
            <p:nvPr/>
          </p:nvSpPr>
          <p:spPr>
            <a:xfrm>
              <a:off x="9167195" y="3988251"/>
              <a:ext cx="774570" cy="369331"/>
            </a:xfrm>
            <a:prstGeom prst="rect">
              <a:avLst/>
            </a:prstGeom>
          </p:spPr>
          <p:txBody>
            <a:bodyPr wrap="none">
              <a:spAutoFit/>
            </a:bodyPr>
            <a:lstStyle/>
            <a:p>
              <a:pPr algn="ctr"/>
              <a:r>
                <a:rPr lang="zh-CN" altLang="en-US">
                  <a:solidFill>
                    <a:srgbClr val="312A29"/>
                  </a:solidFill>
                  <a:latin typeface="方正大标宋简体" panose="02010601030101010101" pitchFamily="2" charset="-122"/>
                  <a:ea typeface="方正大标宋简体" panose="02010601030101010101" pitchFamily="2" charset="-122"/>
                </a:rPr>
                <a:t>意义</a:t>
              </a:r>
              <a:r>
                <a:rPr lang="en-US" altLang="zh-CN">
                  <a:solidFill>
                    <a:srgbClr val="312A29"/>
                  </a:solidFill>
                  <a:latin typeface="方正大标宋简体" panose="02010601030101010101" pitchFamily="2" charset="-122"/>
                  <a:ea typeface="方正大标宋简体" panose="02010601030101010101" pitchFamily="2" charset="-122"/>
                </a:rPr>
                <a:t>4</a:t>
              </a:r>
              <a:endParaRPr lang="zh-CN" altLang="en-US" sz="1400">
                <a:solidFill>
                  <a:srgbClr val="312A29"/>
                </a:solidFill>
                <a:latin typeface="方正大标宋简体" panose="02010601030101010101" pitchFamily="2" charset="-122"/>
                <a:ea typeface="方正大标宋简体" panose="02010601030101010101" pitchFamily="2" charset="-122"/>
              </a:endParaRPr>
            </a:p>
          </p:txBody>
        </p:sp>
        <p:grpSp>
          <p:nvGrpSpPr>
            <p:cNvPr id="35" name="组合 34"/>
            <p:cNvGrpSpPr/>
            <p:nvPr/>
          </p:nvGrpSpPr>
          <p:grpSpPr>
            <a:xfrm>
              <a:off x="8898141" y="2592904"/>
              <a:ext cx="1312673" cy="1312673"/>
              <a:chOff x="6791467" y="2023439"/>
              <a:chExt cx="1009226" cy="1009226"/>
            </a:xfrm>
          </p:grpSpPr>
          <p:sp>
            <p:nvSpPr>
              <p:cNvPr id="49" name="矩形 48"/>
              <p:cNvSpPr/>
              <p:nvPr/>
            </p:nvSpPr>
            <p:spPr>
              <a:xfrm>
                <a:off x="6791467"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50" name="AutoShape 4"/>
              <p:cNvSpPr>
                <a:spLocks/>
              </p:cNvSpPr>
              <p:nvPr/>
            </p:nvSpPr>
            <p:spPr bwMode="auto">
              <a:xfrm>
                <a:off x="7064866" y="2303888"/>
                <a:ext cx="462428" cy="464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nvGrpSpPr>
            <p:cNvPr id="36" name="组合 35"/>
            <p:cNvGrpSpPr/>
            <p:nvPr/>
          </p:nvGrpSpPr>
          <p:grpSpPr>
            <a:xfrm>
              <a:off x="6408827" y="2592904"/>
              <a:ext cx="1312673" cy="1312673"/>
              <a:chOff x="4877601" y="2023439"/>
              <a:chExt cx="1009226" cy="1009226"/>
            </a:xfrm>
          </p:grpSpPr>
          <p:sp>
            <p:nvSpPr>
              <p:cNvPr id="47" name="矩形 46"/>
              <p:cNvSpPr/>
              <p:nvPr/>
            </p:nvSpPr>
            <p:spPr>
              <a:xfrm>
                <a:off x="4877601"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48" name="AutoShape 59"/>
              <p:cNvSpPr>
                <a:spLocks/>
              </p:cNvSpPr>
              <p:nvPr/>
            </p:nvSpPr>
            <p:spPr bwMode="auto">
              <a:xfrm>
                <a:off x="5142555" y="2263977"/>
                <a:ext cx="479319" cy="4772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nvGrpSpPr>
            <p:cNvPr id="37" name="组合 36"/>
            <p:cNvGrpSpPr/>
            <p:nvPr/>
          </p:nvGrpSpPr>
          <p:grpSpPr>
            <a:xfrm>
              <a:off x="3919511" y="2592904"/>
              <a:ext cx="1312673" cy="1312673"/>
              <a:chOff x="2963734" y="2023439"/>
              <a:chExt cx="1009226" cy="1009226"/>
            </a:xfrm>
          </p:grpSpPr>
          <p:sp>
            <p:nvSpPr>
              <p:cNvPr id="43" name="矩形 42"/>
              <p:cNvSpPr/>
              <p:nvPr/>
            </p:nvSpPr>
            <p:spPr>
              <a:xfrm>
                <a:off x="2963734"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nvGrpSpPr>
              <p:cNvPr id="44" name="Group 112"/>
              <p:cNvGrpSpPr/>
              <p:nvPr/>
            </p:nvGrpSpPr>
            <p:grpSpPr>
              <a:xfrm>
                <a:off x="3229075" y="2303888"/>
                <a:ext cx="478544" cy="448329"/>
                <a:chOff x="5368132" y="3540125"/>
                <a:chExt cx="465138" cy="435769"/>
              </a:xfrm>
              <a:solidFill>
                <a:schemeClr val="bg1"/>
              </a:solidFill>
            </p:grpSpPr>
            <p:sp>
              <p:nvSpPr>
                <p:cNvPr id="4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sp>
              <p:nvSpPr>
                <p:cNvPr id="4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grpSp>
          <p:nvGrpSpPr>
            <p:cNvPr id="38" name="组合 37"/>
            <p:cNvGrpSpPr/>
            <p:nvPr/>
          </p:nvGrpSpPr>
          <p:grpSpPr>
            <a:xfrm>
              <a:off x="1430195" y="2592904"/>
              <a:ext cx="1312673" cy="1312673"/>
              <a:chOff x="1049867" y="2023439"/>
              <a:chExt cx="1009226" cy="1009226"/>
            </a:xfrm>
          </p:grpSpPr>
          <p:sp>
            <p:nvSpPr>
              <p:cNvPr id="39" name="矩形 38"/>
              <p:cNvSpPr/>
              <p:nvPr/>
            </p:nvSpPr>
            <p:spPr>
              <a:xfrm>
                <a:off x="1049867"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nvGrpSpPr>
              <p:cNvPr id="40" name="组合 39"/>
              <p:cNvGrpSpPr/>
              <p:nvPr/>
            </p:nvGrpSpPr>
            <p:grpSpPr>
              <a:xfrm>
                <a:off x="1390338" y="2288781"/>
                <a:ext cx="328284" cy="478543"/>
                <a:chOff x="2528974" y="2863357"/>
                <a:chExt cx="246811" cy="359779"/>
              </a:xfrm>
              <a:solidFill>
                <a:schemeClr val="bg1"/>
              </a:solidFill>
            </p:grpSpPr>
            <p:sp>
              <p:nvSpPr>
                <p:cNvPr id="41" name="AutoShape 113"/>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sp>
              <p:nvSpPr>
                <p:cNvPr id="42" name="AutoShape 114"/>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grpSp>
      <p:sp>
        <p:nvSpPr>
          <p:cNvPr id="51" name="矩形 50"/>
          <p:cNvSpPr/>
          <p:nvPr/>
        </p:nvSpPr>
        <p:spPr>
          <a:xfrm>
            <a:off x="1084446"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
        <p:nvSpPr>
          <p:cNvPr id="55" name="矩形 54"/>
          <p:cNvSpPr/>
          <p:nvPr/>
        </p:nvSpPr>
        <p:spPr>
          <a:xfrm>
            <a:off x="3564203"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
        <p:nvSpPr>
          <p:cNvPr id="56" name="矩形 55"/>
          <p:cNvSpPr/>
          <p:nvPr/>
        </p:nvSpPr>
        <p:spPr>
          <a:xfrm>
            <a:off x="6059488"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
        <p:nvSpPr>
          <p:cNvPr id="57" name="矩形 56"/>
          <p:cNvSpPr/>
          <p:nvPr/>
        </p:nvSpPr>
        <p:spPr>
          <a:xfrm>
            <a:off x="8542834"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Tree>
    <p:extLst>
      <p:ext uri="{BB962C8B-B14F-4D97-AF65-F5344CB8AC3E}">
        <p14:creationId xmlns:p14="http://schemas.microsoft.com/office/powerpoint/2010/main" val="4058930276"/>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51428"/>
            <a:ext cx="12192000" cy="390434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796822" y="1847133"/>
            <a:ext cx="4741998" cy="3163734"/>
          </a:xfrm>
          <a:prstGeom prst="rect">
            <a:avLst/>
          </a:prstGeom>
        </p:spPr>
      </p:pic>
      <p:grpSp>
        <p:nvGrpSpPr>
          <p:cNvPr id="10" name="组合 9"/>
          <p:cNvGrpSpPr/>
          <p:nvPr/>
        </p:nvGrpSpPr>
        <p:grpSpPr>
          <a:xfrm>
            <a:off x="6335642" y="2235412"/>
            <a:ext cx="5471886" cy="2723075"/>
            <a:chOff x="6335642" y="2266080"/>
            <a:chExt cx="5471886" cy="2723075"/>
          </a:xfrm>
        </p:grpSpPr>
        <p:sp>
          <p:nvSpPr>
            <p:cNvPr id="8" name="矩形 7"/>
            <p:cNvSpPr/>
            <p:nvPr/>
          </p:nvSpPr>
          <p:spPr>
            <a:xfrm>
              <a:off x="6335642" y="2266080"/>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9" name="矩形 8"/>
            <p:cNvSpPr/>
            <p:nvPr/>
          </p:nvSpPr>
          <p:spPr>
            <a:xfrm>
              <a:off x="6335642" y="2957830"/>
              <a:ext cx="5471886" cy="2031325"/>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 eiusmod tempor sit erLorem ipsum dolor sit er elit lamet, consectetaur cillium adipisicing pecu, sed do eiusmod tempor sit er</a:t>
              </a:r>
              <a:endParaRPr lang="zh-CN" altLang="en-US" sz="1400" spc="300" dirty="0" smtClean="0">
                <a:latin typeface="+mn-ea"/>
              </a:endParaRPr>
            </a:p>
            <a:p>
              <a:pPr>
                <a:lnSpc>
                  <a:spcPct val="150000"/>
                </a:lnSpc>
              </a:pPr>
              <a:endParaRPr lang="zh-CN" altLang="en-US" sz="1400" spc="300" dirty="0">
                <a:latin typeface="+mn-ea"/>
              </a:endParaRPr>
            </a:p>
          </p:txBody>
        </p:sp>
      </p:grpSp>
    </p:spTree>
    <p:extLst>
      <p:ext uri="{BB962C8B-B14F-4D97-AF65-F5344CB8AC3E}">
        <p14:creationId xmlns:p14="http://schemas.microsoft.com/office/powerpoint/2010/main" val="981990056"/>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p:cNvGraphicFramePr/>
          <p:nvPr>
            <p:extLst>
              <p:ext uri="{D42A27DB-BD31-4B8C-83A1-F6EECF244321}">
                <p14:modId xmlns:p14="http://schemas.microsoft.com/office/powerpoint/2010/main" val="2564326403"/>
              </p:ext>
            </p:extLst>
          </p:nvPr>
        </p:nvGraphicFramePr>
        <p:xfrm>
          <a:off x="6591300" y="2582818"/>
          <a:ext cx="4647473" cy="3098315"/>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p:cNvGrpSpPr/>
          <p:nvPr/>
        </p:nvGrpSpPr>
        <p:grpSpPr>
          <a:xfrm>
            <a:off x="1303852" y="2474478"/>
            <a:ext cx="1729604" cy="100149"/>
            <a:chOff x="1685109" y="3095896"/>
            <a:chExt cx="2508068" cy="195944"/>
          </a:xfrm>
        </p:grpSpPr>
        <p:sp>
          <p:nvSpPr>
            <p:cNvPr id="7" name="矩形 6"/>
            <p:cNvSpPr/>
            <p:nvPr/>
          </p:nvSpPr>
          <p:spPr>
            <a:xfrm>
              <a:off x="1685109" y="3095897"/>
              <a:ext cx="1254034" cy="195943"/>
            </a:xfrm>
            <a:prstGeom prst="rect">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39143" y="3095896"/>
              <a:ext cx="1254034" cy="195943"/>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2980712" y="1974461"/>
            <a:ext cx="1953754" cy="1200329"/>
          </a:xfrm>
          <a:prstGeom prst="rect">
            <a:avLst/>
          </a:prstGeom>
          <a:noFill/>
        </p:spPr>
        <p:txBody>
          <a:bodyPr wrap="square" rtlCol="0">
            <a:spAutoFit/>
          </a:bodyPr>
          <a:lstStyle/>
          <a:p>
            <a:pPr algn="ctr"/>
            <a:r>
              <a:rPr lang="en-US" altLang="zh-CN" sz="7200" b="1" dirty="0" smtClean="0">
                <a:latin typeface="方正大标宋简体" panose="02010601030101010101" pitchFamily="2" charset="-122"/>
                <a:ea typeface="方正大标宋简体" panose="02010601030101010101" pitchFamily="2" charset="-122"/>
              </a:rPr>
              <a:t>50%</a:t>
            </a:r>
            <a:endParaRPr lang="zh-CN" altLang="en-US" sz="7200" b="1" dirty="0">
              <a:latin typeface="方正大标宋简体" panose="02010601030101010101" pitchFamily="2" charset="-122"/>
              <a:ea typeface="方正大标宋简体" panose="02010601030101010101" pitchFamily="2" charset="-122"/>
            </a:endParaRPr>
          </a:p>
        </p:txBody>
      </p:sp>
      <p:sp>
        <p:nvSpPr>
          <p:cNvPr id="10" name="矩形 9"/>
          <p:cNvSpPr/>
          <p:nvPr/>
        </p:nvSpPr>
        <p:spPr>
          <a:xfrm>
            <a:off x="1119414" y="3550342"/>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11" name="矩形 10"/>
          <p:cNvSpPr/>
          <p:nvPr/>
        </p:nvSpPr>
        <p:spPr>
          <a:xfrm>
            <a:off x="1119414" y="4008635"/>
            <a:ext cx="5471886" cy="2031325"/>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 eiusmod tempor sit erLorem ipsum dolor sit er elit lamet, consectetaur cillium adipisicing pecu, sed do eiusmod tempor sit er</a:t>
            </a:r>
            <a:endParaRPr lang="zh-CN" altLang="en-US" sz="1400" spc="300" dirty="0" smtClean="0">
              <a:latin typeface="+mn-ea"/>
            </a:endParaRPr>
          </a:p>
          <a:p>
            <a:pPr>
              <a:lnSpc>
                <a:spcPct val="150000"/>
              </a:lnSpc>
            </a:pPr>
            <a:endParaRPr lang="zh-CN" altLang="en-US" sz="1400" spc="300" dirty="0">
              <a:latin typeface="+mn-ea"/>
            </a:endParaRPr>
          </a:p>
        </p:txBody>
      </p:sp>
    </p:spTree>
    <p:extLst>
      <p:ext uri="{BB962C8B-B14F-4D97-AF65-F5344CB8AC3E}">
        <p14:creationId xmlns:p14="http://schemas.microsoft.com/office/powerpoint/2010/main" val="230524553"/>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09297" y="1277007"/>
            <a:ext cx="10561517" cy="4249738"/>
            <a:chOff x="809297" y="1818180"/>
            <a:chExt cx="10561517" cy="4249738"/>
          </a:xfrm>
        </p:grpSpPr>
        <p:sp>
          <p:nvSpPr>
            <p:cNvPr id="5" name="Shape 1301"/>
            <p:cNvSpPr>
              <a:spLocks noChangeArrowheads="1"/>
            </p:cNvSpPr>
            <p:nvPr/>
          </p:nvSpPr>
          <p:spPr bwMode="auto">
            <a:xfrm>
              <a:off x="5056188" y="2917683"/>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solidFill>
                    <a:srgbClr val="312A29"/>
                  </a:solidFill>
                  <a:cs typeface="+mn-ea"/>
                  <a:sym typeface="+mn-lt"/>
                </a:rPr>
                <a:t>Six Steps</a:t>
              </a:r>
            </a:p>
            <a:p>
              <a:pPr algn="ctr" eaLnBrk="1" hangingPunct="1"/>
              <a:r>
                <a:rPr lang="en-US" altLang="zh-CN" sz="2400" dirty="0">
                  <a:solidFill>
                    <a:srgbClr val="312A29"/>
                  </a:solidFill>
                  <a:cs typeface="+mn-ea"/>
                  <a:sym typeface="+mn-lt"/>
                </a:rPr>
                <a:t>Process</a:t>
              </a:r>
              <a:endParaRPr lang="zh-CN" altLang="zh-CN" sz="2400" dirty="0">
                <a:solidFill>
                  <a:srgbClr val="312A29"/>
                </a:solidFill>
                <a:cs typeface="+mn-ea"/>
                <a:sym typeface="+mn-lt"/>
              </a:endParaRPr>
            </a:p>
          </p:txBody>
        </p:sp>
        <p:sp>
          <p:nvSpPr>
            <p:cNvPr id="6" name="Shape 1302"/>
            <p:cNvSpPr>
              <a:spLocks/>
            </p:cNvSpPr>
            <p:nvPr/>
          </p:nvSpPr>
          <p:spPr bwMode="auto">
            <a:xfrm>
              <a:off x="6580188" y="181818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2</a:t>
              </a:r>
            </a:p>
          </p:txBody>
        </p:sp>
        <p:grpSp>
          <p:nvGrpSpPr>
            <p:cNvPr id="7" name="Group 1311"/>
            <p:cNvGrpSpPr>
              <a:grpSpLocks/>
            </p:cNvGrpSpPr>
            <p:nvPr/>
          </p:nvGrpSpPr>
          <p:grpSpPr bwMode="auto">
            <a:xfrm>
              <a:off x="4260852" y="2019793"/>
              <a:ext cx="3686175" cy="3860800"/>
              <a:chOff x="0" y="0"/>
              <a:chExt cx="6699936" cy="7019889"/>
            </a:xfrm>
          </p:grpSpPr>
          <p:sp>
            <p:nvSpPr>
              <p:cNvPr id="8"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9"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0"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1"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2"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3"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grpSp>
        <p:sp>
          <p:nvSpPr>
            <p:cNvPr id="14" name="Shape 1312"/>
            <p:cNvSpPr>
              <a:spLocks/>
            </p:cNvSpPr>
            <p:nvPr/>
          </p:nvSpPr>
          <p:spPr bwMode="auto">
            <a:xfrm>
              <a:off x="7535863" y="346283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3</a:t>
              </a:r>
            </a:p>
          </p:txBody>
        </p:sp>
        <p:sp>
          <p:nvSpPr>
            <p:cNvPr id="15" name="Shape 1315"/>
            <p:cNvSpPr>
              <a:spLocks/>
            </p:cNvSpPr>
            <p:nvPr/>
          </p:nvSpPr>
          <p:spPr bwMode="auto">
            <a:xfrm>
              <a:off x="3721101" y="3462831"/>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6</a:t>
              </a:r>
            </a:p>
          </p:txBody>
        </p:sp>
        <p:sp>
          <p:nvSpPr>
            <p:cNvPr id="16" name="Shape 1318"/>
            <p:cNvSpPr>
              <a:spLocks/>
            </p:cNvSpPr>
            <p:nvPr/>
          </p:nvSpPr>
          <p:spPr bwMode="auto">
            <a:xfrm>
              <a:off x="4673601" y="181818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01</a:t>
              </a:r>
              <a:endPar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endParaRPr>
            </a:p>
          </p:txBody>
        </p:sp>
        <p:sp>
          <p:nvSpPr>
            <p:cNvPr id="17" name="Shape 1321"/>
            <p:cNvSpPr>
              <a:spLocks/>
            </p:cNvSpPr>
            <p:nvPr/>
          </p:nvSpPr>
          <p:spPr bwMode="auto">
            <a:xfrm>
              <a:off x="4673601" y="5115418"/>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5</a:t>
              </a:r>
            </a:p>
          </p:txBody>
        </p:sp>
        <p:sp>
          <p:nvSpPr>
            <p:cNvPr id="18" name="Shape 1324"/>
            <p:cNvSpPr>
              <a:spLocks/>
            </p:cNvSpPr>
            <p:nvPr/>
          </p:nvSpPr>
          <p:spPr bwMode="auto">
            <a:xfrm>
              <a:off x="6581776" y="5115418"/>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4</a:t>
              </a:r>
            </a:p>
          </p:txBody>
        </p:sp>
        <p:sp>
          <p:nvSpPr>
            <p:cNvPr id="19" name="Rectangle 24"/>
            <p:cNvSpPr>
              <a:spLocks noChangeArrowheads="1"/>
            </p:cNvSpPr>
            <p:nvPr/>
          </p:nvSpPr>
          <p:spPr bwMode="auto">
            <a:xfrm>
              <a:off x="1250731" y="1942795"/>
              <a:ext cx="301095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gn="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0" name="Rectangle 24"/>
            <p:cNvSpPr>
              <a:spLocks noChangeArrowheads="1"/>
            </p:cNvSpPr>
            <p:nvPr/>
          </p:nvSpPr>
          <p:spPr bwMode="auto">
            <a:xfrm>
              <a:off x="809297" y="3613798"/>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gn="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1" name="Rectangle 24"/>
            <p:cNvSpPr>
              <a:spLocks noChangeArrowheads="1"/>
            </p:cNvSpPr>
            <p:nvPr/>
          </p:nvSpPr>
          <p:spPr bwMode="auto">
            <a:xfrm>
              <a:off x="1747130" y="5250297"/>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gn="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2" name="Rectangle 24"/>
            <p:cNvSpPr>
              <a:spLocks noChangeArrowheads="1"/>
            </p:cNvSpPr>
            <p:nvPr/>
          </p:nvSpPr>
          <p:spPr bwMode="auto">
            <a:xfrm>
              <a:off x="7760923" y="5250297"/>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3" name="Rectangle 24"/>
            <p:cNvSpPr>
              <a:spLocks noChangeArrowheads="1"/>
            </p:cNvSpPr>
            <p:nvPr/>
          </p:nvSpPr>
          <p:spPr bwMode="auto">
            <a:xfrm>
              <a:off x="8675324" y="3613797"/>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4" name="Rectangle 24"/>
            <p:cNvSpPr>
              <a:spLocks noChangeArrowheads="1"/>
            </p:cNvSpPr>
            <p:nvPr/>
          </p:nvSpPr>
          <p:spPr bwMode="auto">
            <a:xfrm>
              <a:off x="8012113" y="1942795"/>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grpSp>
    </p:spTree>
    <p:extLst>
      <p:ext uri="{BB962C8B-B14F-4D97-AF65-F5344CB8AC3E}">
        <p14:creationId xmlns:p14="http://schemas.microsoft.com/office/powerpoint/2010/main" val="2821869282"/>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02</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7070734" y="1746564"/>
            <a:ext cx="6889737" cy="333313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6721" b="43163"/>
          <a:stretch/>
        </p:blipFill>
        <p:spPr>
          <a:xfrm rot="16200000">
            <a:off x="-782691" y="751141"/>
            <a:ext cx="6895180" cy="5348035"/>
          </a:xfrm>
          <a:prstGeom prst="rect">
            <a:avLst/>
          </a:prstGeom>
        </p:spPr>
      </p:pic>
    </p:spTree>
    <p:extLst>
      <p:ext uri="{BB962C8B-B14F-4D97-AF65-F5344CB8AC3E}">
        <p14:creationId xmlns:p14="http://schemas.microsoft.com/office/powerpoint/2010/main" val="1589392661"/>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315666" y="2634099"/>
            <a:ext cx="4421020" cy="660261"/>
            <a:chOff x="5315666" y="2265233"/>
            <a:chExt cx="4421020" cy="1029128"/>
          </a:xfrm>
        </p:grpSpPr>
        <p:cxnSp>
          <p:nvCxnSpPr>
            <p:cNvPr id="6" name="直接箭头连接符 5"/>
            <p:cNvCxnSpPr/>
            <p:nvPr/>
          </p:nvCxnSpPr>
          <p:spPr>
            <a:xfrm flipV="1">
              <a:off x="9736686" y="2265233"/>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5315666" y="2265233"/>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椭圆 12"/>
          <p:cNvSpPr/>
          <p:nvPr/>
        </p:nvSpPr>
        <p:spPr>
          <a:xfrm>
            <a:off x="3020791"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4" name="椭圆 13"/>
          <p:cNvSpPr/>
          <p:nvPr/>
        </p:nvSpPr>
        <p:spPr>
          <a:xfrm>
            <a:off x="5231301"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5" name="椭圆 14"/>
          <p:cNvSpPr/>
          <p:nvPr/>
        </p:nvSpPr>
        <p:spPr>
          <a:xfrm>
            <a:off x="7441810"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6" name="椭圆 15"/>
          <p:cNvSpPr/>
          <p:nvPr/>
        </p:nvSpPr>
        <p:spPr>
          <a:xfrm>
            <a:off x="9652320"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nvGrpSpPr>
          <p:cNvPr id="31" name="组合 30"/>
          <p:cNvGrpSpPr/>
          <p:nvPr/>
        </p:nvGrpSpPr>
        <p:grpSpPr>
          <a:xfrm>
            <a:off x="3105157" y="3485976"/>
            <a:ext cx="4421020" cy="611810"/>
            <a:chOff x="3105157" y="3485976"/>
            <a:chExt cx="4421020" cy="1029128"/>
          </a:xfrm>
        </p:grpSpPr>
        <p:cxnSp>
          <p:nvCxnSpPr>
            <p:cNvPr id="7" name="直接箭头连接符 6"/>
            <p:cNvCxnSpPr/>
            <p:nvPr/>
          </p:nvCxnSpPr>
          <p:spPr>
            <a:xfrm>
              <a:off x="7526177" y="3485976"/>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9" idx="2"/>
            </p:cNvCxnSpPr>
            <p:nvPr/>
          </p:nvCxnSpPr>
          <p:spPr>
            <a:xfrm>
              <a:off x="3105157" y="3485976"/>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800558" y="3102746"/>
            <a:ext cx="9205125" cy="383230"/>
            <a:chOff x="1800558" y="3102746"/>
            <a:chExt cx="9205125" cy="383230"/>
          </a:xfrm>
        </p:grpSpPr>
        <p:grpSp>
          <p:nvGrpSpPr>
            <p:cNvPr id="28" name="组合 27"/>
            <p:cNvGrpSpPr/>
            <p:nvPr/>
          </p:nvGrpSpPr>
          <p:grpSpPr>
            <a:xfrm>
              <a:off x="1800558" y="3102746"/>
              <a:ext cx="9041383" cy="383230"/>
              <a:chOff x="1800558" y="3102746"/>
              <a:chExt cx="9041383" cy="383230"/>
            </a:xfrm>
            <a:solidFill>
              <a:srgbClr val="F7D806"/>
            </a:solidFill>
          </p:grpSpPr>
          <p:sp>
            <p:nvSpPr>
              <p:cNvPr id="9" name="矩形 8"/>
              <p:cNvSpPr/>
              <p:nvPr/>
            </p:nvSpPr>
            <p:spPr>
              <a:xfrm>
                <a:off x="1999902"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0" name="矩形 9"/>
              <p:cNvSpPr/>
              <p:nvPr/>
            </p:nvSpPr>
            <p:spPr>
              <a:xfrm>
                <a:off x="4210411"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1" name="矩形 10"/>
              <p:cNvSpPr/>
              <p:nvPr/>
            </p:nvSpPr>
            <p:spPr>
              <a:xfrm>
                <a:off x="6420921"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2" name="矩形 11"/>
              <p:cNvSpPr/>
              <p:nvPr/>
            </p:nvSpPr>
            <p:spPr>
              <a:xfrm>
                <a:off x="8631431"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8" name="椭圆 17"/>
              <p:cNvSpPr/>
              <p:nvPr/>
            </p:nvSpPr>
            <p:spPr>
              <a:xfrm>
                <a:off x="1800558" y="3102746"/>
                <a:ext cx="383230" cy="383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sp>
          <p:nvSpPr>
            <p:cNvPr id="19" name="椭圆 18"/>
            <p:cNvSpPr/>
            <p:nvPr/>
          </p:nvSpPr>
          <p:spPr>
            <a:xfrm>
              <a:off x="10622453" y="3102746"/>
              <a:ext cx="383230" cy="383230"/>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sp>
        <p:nvSpPr>
          <p:cNvPr id="21" name="矩形 20"/>
          <p:cNvSpPr/>
          <p:nvPr/>
        </p:nvSpPr>
        <p:spPr>
          <a:xfrm>
            <a:off x="2562382" y="4378881"/>
            <a:ext cx="1107996"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23" name="矩形 22"/>
          <p:cNvSpPr/>
          <p:nvPr/>
        </p:nvSpPr>
        <p:spPr>
          <a:xfrm>
            <a:off x="4704174" y="858719"/>
            <a:ext cx="1107997"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25" name="矩形 24"/>
          <p:cNvSpPr/>
          <p:nvPr/>
        </p:nvSpPr>
        <p:spPr>
          <a:xfrm>
            <a:off x="6972177" y="4378881"/>
            <a:ext cx="1107997"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27" name="矩形 26"/>
          <p:cNvSpPr/>
          <p:nvPr/>
        </p:nvSpPr>
        <p:spPr>
          <a:xfrm>
            <a:off x="9166802" y="858719"/>
            <a:ext cx="1107997"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32" name="矩形 31"/>
          <p:cNvSpPr/>
          <p:nvPr/>
        </p:nvSpPr>
        <p:spPr>
          <a:xfrm>
            <a:off x="1567217" y="4852991"/>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
        <p:nvSpPr>
          <p:cNvPr id="33" name="矩形 32"/>
          <p:cNvSpPr/>
          <p:nvPr/>
        </p:nvSpPr>
        <p:spPr>
          <a:xfrm>
            <a:off x="5988236" y="4852991"/>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
        <p:nvSpPr>
          <p:cNvPr id="34" name="矩形 33"/>
          <p:cNvSpPr/>
          <p:nvPr/>
        </p:nvSpPr>
        <p:spPr>
          <a:xfrm>
            <a:off x="3777727" y="1332829"/>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
        <p:nvSpPr>
          <p:cNvPr id="35" name="矩形 34"/>
          <p:cNvSpPr/>
          <p:nvPr/>
        </p:nvSpPr>
        <p:spPr>
          <a:xfrm>
            <a:off x="8182861" y="1275679"/>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Tree>
    <p:extLst>
      <p:ext uri="{BB962C8B-B14F-4D97-AF65-F5344CB8AC3E}">
        <p14:creationId xmlns:p14="http://schemas.microsoft.com/office/powerpoint/2010/main" val="73747190"/>
      </p:ext>
    </p:extLst>
  </p:cSld>
  <p:clrMapOvr>
    <a:masterClrMapping/>
  </p:clrMapOvr>
  <mc:AlternateContent xmlns:mc="http://schemas.openxmlformats.org/markup-compatibility/2006" xmlns:p14="http://schemas.microsoft.com/office/powerpoint/2010/main">
    <mc:Choice Requires="p14">
      <p:transition spd="slow" p14:dur="2000" advClick="0" advTm="4300"/>
    </mc:Choice>
    <mc:Fallback xmlns="">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1" grpId="0"/>
      <p:bldP spid="23" grpId="0"/>
      <p:bldP spid="25" grpId="0"/>
      <p:bldP spid="27"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学教育"/>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TotalTime>
  <Words>1258</Words>
  <Application>Microsoft Office PowerPoint</Application>
  <PresentationFormat>自定义</PresentationFormat>
  <Paragraphs>197</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教学教育</dc:title>
  <dc:creator>龙时富</dc:creator>
  <cp:lastModifiedBy>ThinK For H</cp:lastModifiedBy>
  <cp:revision>16</cp:revision>
  <dcterms:created xsi:type="dcterms:W3CDTF">2017-07-06T10:42:16Z</dcterms:created>
  <dcterms:modified xsi:type="dcterms:W3CDTF">2018-05-26T02:33:51Z</dcterms:modified>
</cp:coreProperties>
</file>