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28"/>
  </p:handoutMasterIdLst>
  <p:sldIdLst>
    <p:sldId id="282" r:id="rId4"/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8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41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72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43FD4-C640-48CF-945E-5A68A6E56D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216C20-7B1C-4067-96AD-3CB296D2060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2BAA-A00E-44ED-89D3-F49DDE65B9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B3489-1A3A-47F2-889B-B91F5D81EC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2BAA-A00E-44ED-89D3-F49DDE65B9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B3489-1A3A-47F2-889B-B91F5D81EC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2BAA-A00E-44ED-89D3-F49DDE65B9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B3489-1A3A-47F2-889B-B91F5D81EC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2BAA-A00E-44ED-89D3-F49DDE65B9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B3489-1A3A-47F2-889B-B91F5D81EC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am Wor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/>
          </p:cNvSpPr>
          <p:nvPr>
            <p:ph type="pic" sz="quarter" idx="10"/>
          </p:nvPr>
        </p:nvSpPr>
        <p:spPr>
          <a:xfrm>
            <a:off x="704203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29" name="Picture Placeholder 27"/>
          <p:cNvSpPr>
            <a:spLocks noGrp="1"/>
          </p:cNvSpPr>
          <p:nvPr>
            <p:ph type="pic" sz="quarter" idx="11"/>
          </p:nvPr>
        </p:nvSpPr>
        <p:spPr>
          <a:xfrm>
            <a:off x="2917164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30" name="Picture Placeholder 27"/>
          <p:cNvSpPr>
            <a:spLocks noGrp="1"/>
          </p:cNvSpPr>
          <p:nvPr>
            <p:ph type="pic" sz="quarter" idx="12"/>
          </p:nvPr>
        </p:nvSpPr>
        <p:spPr>
          <a:xfrm>
            <a:off x="5156203" y="1675161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31" name="Picture Placeholder 27"/>
          <p:cNvSpPr>
            <a:spLocks noGrp="1"/>
          </p:cNvSpPr>
          <p:nvPr>
            <p:ph type="pic" sz="quarter" idx="13"/>
          </p:nvPr>
        </p:nvSpPr>
        <p:spPr>
          <a:xfrm>
            <a:off x="7394127" y="1683019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32" name="Picture Placeholder 27"/>
          <p:cNvSpPr>
            <a:spLocks noGrp="1"/>
          </p:cNvSpPr>
          <p:nvPr>
            <p:ph type="pic" sz="quarter" idx="14"/>
          </p:nvPr>
        </p:nvSpPr>
        <p:spPr>
          <a:xfrm>
            <a:off x="9630932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2BAA-A00E-44ED-89D3-F49DDE65B9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B3489-1A3A-47F2-889B-B91F5D81EC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2BAA-A00E-44ED-89D3-F49DDE65B9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B3489-1A3A-47F2-889B-B91F5D81EC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2BAA-A00E-44ED-89D3-F49DDE65B9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B3489-1A3A-47F2-889B-B91F5D81EC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2BAA-A00E-44ED-89D3-F49DDE65B9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B3489-1A3A-47F2-889B-B91F5D81EC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2BAA-A00E-44ED-89D3-F49DDE65B9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B3489-1A3A-47F2-889B-B91F5D81EC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2BAA-A00E-44ED-89D3-F49DDE65B9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B3489-1A3A-47F2-889B-B91F5D81EC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2BAA-A00E-44ED-89D3-F49DDE65B9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B3489-1A3A-47F2-889B-B91F5D81EC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5" Type="http://schemas.openxmlformats.org/officeDocument/2006/relationships/theme" Target="../theme/theme2.xml"/><Relationship Id="rId14" Type="http://schemas.openxmlformats.org/officeDocument/2006/relationships/image" Target="../media/image2.png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12BAA-A00E-44ED-89D3-F49DDE65B9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6B3489-1A3A-47F2-889B-B91F5D81EC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DCABAB-1FEF-4F29-AA2A-6D167E63D8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9A8D8F-0A14-4814-83F6-D86450EB04C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3.xml"/><Relationship Id="rId5" Type="http://schemas.openxmlformats.org/officeDocument/2006/relationships/themeOverride" Target="../theme/themeOverride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themeOverride" Target="../theme/themeOverride1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2.xml"/><Relationship Id="rId3" Type="http://schemas.openxmlformats.org/officeDocument/2006/relationships/themeOverride" Target="../theme/themeOverride12.xml"/><Relationship Id="rId2" Type="http://schemas.openxmlformats.org/officeDocument/2006/relationships/image" Target="../media/image1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2.xml"/><Relationship Id="rId4" Type="http://schemas.openxmlformats.org/officeDocument/2006/relationships/themeOverride" Target="../theme/themeOverride13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2.xml"/><Relationship Id="rId2" Type="http://schemas.openxmlformats.org/officeDocument/2006/relationships/themeOverride" Target="../theme/themeOverride14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2.xml"/><Relationship Id="rId2" Type="http://schemas.openxmlformats.org/officeDocument/2006/relationships/themeOverride" Target="../theme/themeOverride15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2.xml"/><Relationship Id="rId3" Type="http://schemas.openxmlformats.org/officeDocument/2006/relationships/themeOverride" Target="../theme/themeOverride16.xml"/><Relationship Id="rId2" Type="http://schemas.openxmlformats.org/officeDocument/2006/relationships/image" Target="../media/image1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2.xml"/><Relationship Id="rId2" Type="http://schemas.openxmlformats.org/officeDocument/2006/relationships/themeOverride" Target="../theme/themeOverride17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2.xml"/><Relationship Id="rId4" Type="http://schemas.openxmlformats.org/officeDocument/2006/relationships/themeOverride" Target="../theme/themeOverride18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2.xml"/><Relationship Id="rId2" Type="http://schemas.openxmlformats.org/officeDocument/2006/relationships/themeOverride" Target="../theme/themeOverride19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themeOverride" Target="../theme/themeOverride2.xml"/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2.xml"/><Relationship Id="rId2" Type="http://schemas.openxmlformats.org/officeDocument/2006/relationships/themeOverride" Target="../theme/themeOverride2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2.xml"/><Relationship Id="rId3" Type="http://schemas.openxmlformats.org/officeDocument/2006/relationships/themeOverride" Target="../theme/themeOverride22.xml"/><Relationship Id="rId2" Type="http://schemas.openxmlformats.org/officeDocument/2006/relationships/image" Target="../media/image10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13.xml"/><Relationship Id="rId5" Type="http://schemas.openxmlformats.org/officeDocument/2006/relationships/themeOverride" Target="../theme/themeOverride23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2.xml"/><Relationship Id="rId4" Type="http://schemas.openxmlformats.org/officeDocument/2006/relationships/themeOverride" Target="../theme/themeOverride3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themeOverride" Target="../theme/themeOverride6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themeOverride" Target="../theme/themeOverride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2.xml"/><Relationship Id="rId4" Type="http://schemas.openxmlformats.org/officeDocument/2006/relationships/themeOverride" Target="../theme/themeOverride8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themeOverride" Target="../theme/themeOverride9.xml"/><Relationship Id="rId2" Type="http://schemas.openxmlformats.org/officeDocument/2006/relationships/image" Target="../media/image10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2" b="43200"/>
          <a:stretch>
            <a:fillRect/>
          </a:stretch>
        </p:blipFill>
        <p:spPr>
          <a:xfrm flipH="1">
            <a:off x="0" y="1952796"/>
            <a:ext cx="10866120" cy="490520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59"/>
          <a:stretch>
            <a:fillRect/>
          </a:stretch>
        </p:blipFill>
        <p:spPr>
          <a:xfrm>
            <a:off x="9661467" y="1129591"/>
            <a:ext cx="2530533" cy="470611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43"/>
          <a:stretch>
            <a:fillRect/>
          </a:stretch>
        </p:blipFill>
        <p:spPr>
          <a:xfrm>
            <a:off x="1981200" y="4755824"/>
            <a:ext cx="10210800" cy="210217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974376" y="841208"/>
            <a:ext cx="2255144" cy="3330914"/>
            <a:chOff x="5183119" y="300218"/>
            <a:chExt cx="2255144" cy="3330914"/>
          </a:xfrm>
        </p:grpSpPr>
        <p:sp>
          <p:nvSpPr>
            <p:cNvPr id="2" name="文本框 1"/>
            <p:cNvSpPr txBox="1"/>
            <p:nvPr/>
          </p:nvSpPr>
          <p:spPr>
            <a:xfrm>
              <a:off x="5183119" y="300218"/>
              <a:ext cx="136697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solidFill>
                    <a:srgbClr val="C64462"/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</a:rPr>
                <a:t>桃</a:t>
              </a: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C64462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132957" y="1502995"/>
              <a:ext cx="130530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solidFill>
                    <a:srgbClr val="C64462"/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</a:rPr>
                <a:t>花</a:t>
              </a: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C64462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6822710" y="3072655"/>
              <a:ext cx="615553" cy="558477"/>
              <a:chOff x="1704676" y="3057099"/>
              <a:chExt cx="1259738" cy="1142930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61090" y="3057099"/>
                <a:ext cx="1124193" cy="1142930"/>
              </a:xfrm>
              <a:prstGeom prst="rect">
                <a:avLst/>
              </a:prstGeom>
            </p:spPr>
          </p:pic>
          <p:sp>
            <p:nvSpPr>
              <p:cNvPr id="25" name="文本框 24"/>
              <p:cNvSpPr txBox="1"/>
              <p:nvPr/>
            </p:nvSpPr>
            <p:spPr>
              <a:xfrm>
                <a:off x="1704676" y="3147970"/>
                <a:ext cx="1259738" cy="100136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印象中国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</p:grpSp>
      </p:grp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" t="57220" r="71629" b="5600"/>
          <a:stretch>
            <a:fillRect/>
          </a:stretch>
        </p:blipFill>
        <p:spPr>
          <a:xfrm flipH="1">
            <a:off x="9128762" y="3919929"/>
            <a:ext cx="3063238" cy="293807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635993" y="2428030"/>
            <a:ext cx="49159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pc="6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千古回首杏雨西湖边</a:t>
            </a:r>
            <a:endParaRPr lang="en-US" altLang="zh-CN" sz="2000" spc="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zh-CN" altLang="en-US" sz="2000" spc="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en-US" altLang="zh-CN" sz="2800" spc="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26479" y="2410868"/>
            <a:ext cx="49573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pc="6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纸伞朦胧间洒下阴影一片</a:t>
            </a:r>
            <a:endParaRPr lang="en-US" altLang="zh-CN" sz="2000" spc="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5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5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第二章节</a:t>
            </a:r>
            <a:endParaRPr lang="zh-CN" altLang="en-US" sz="36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2142932" y="400050"/>
            <a:ext cx="6874" cy="59626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1961958" y="1111662"/>
            <a:ext cx="438148" cy="43814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930732" y="2901020"/>
            <a:ext cx="438148" cy="43814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23858" y="4879510"/>
            <a:ext cx="438148" cy="43814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19180" y="834390"/>
            <a:ext cx="4667248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64527" y="2653663"/>
            <a:ext cx="4667248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91854" y="4583162"/>
            <a:ext cx="466724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811" y="1332965"/>
            <a:ext cx="5715000" cy="4819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5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5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第二章节</a:t>
            </a:r>
            <a:endParaRPr lang="zh-CN" altLang="en-US" sz="36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1931892" y="1553620"/>
            <a:ext cx="1987550" cy="2144712"/>
            <a:chOff x="3649528" y="1940780"/>
            <a:chExt cx="1987606" cy="2143181"/>
          </a:xfrm>
        </p:grpSpPr>
        <p:pic>
          <p:nvPicPr>
            <p:cNvPr id="6" name="图片 1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3571740" y="201856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文本框 14"/>
            <p:cNvSpPr txBox="1">
              <a:spLocks noChangeArrowheads="1"/>
            </p:cNvSpPr>
            <p:nvPr/>
          </p:nvSpPr>
          <p:spPr bwMode="auto">
            <a:xfrm>
              <a:off x="4223792" y="2596872"/>
              <a:ext cx="12961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添加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  <a:p>
              <a:pPr eaLnBrk="1" hangingPunct="1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标题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5248907" y="1419328"/>
            <a:ext cx="1987550" cy="2143125"/>
            <a:chOff x="6284887" y="1838520"/>
            <a:chExt cx="1987606" cy="2143181"/>
          </a:xfrm>
        </p:grpSpPr>
        <p:pic>
          <p:nvPicPr>
            <p:cNvPr id="9" name="图片 1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207099" y="191630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6902378" y="2596872"/>
              <a:ext cx="12961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添加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  <a:p>
              <a:pPr eaLnBrk="1" hangingPunct="1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标题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8475218" y="1419328"/>
            <a:ext cx="1987550" cy="2143125"/>
            <a:chOff x="8805487" y="1838520"/>
            <a:chExt cx="1987606" cy="214318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8727699" y="191630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362162" y="2596872"/>
              <a:ext cx="12961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添加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  <a:p>
              <a:pPr eaLnBrk="1" hangingPunct="1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标题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485308" y="4128548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72337" y="4642792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单击此处添加文本单击此处添加文本单击此处添加文本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90611" y="4095856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77640" y="4610100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单击此处添加文本单击此处添加文本单击此处添加文本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32946" y="4095856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19975" y="4610100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单击此处添加文本单击此处添加文本单击此处添加文本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 animBg="1"/>
      <p:bldP spid="15" grpId="0"/>
      <p:bldP spid="16" grpId="0" animBg="1"/>
      <p:bldP spid="17" grpId="0"/>
      <p:bldP spid="18" grpId="0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5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5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第二章节</a:t>
            </a:r>
            <a:endParaRPr lang="zh-CN" altLang="en-US" sz="36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0"/>
            <a:ext cx="9144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14444" y="1552575"/>
            <a:ext cx="387798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千古回首杏雨西湖边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纸伞朦胧间洒下阴影一片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眉眼低垂微敛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风声掠过指尖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素衣映湖中月 水光潋滟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56" y="4722182"/>
            <a:ext cx="1632688" cy="163268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79704" y="5064306"/>
            <a:ext cx="491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肆月</a:t>
            </a:r>
            <a:endParaRPr lang="zh-CN" altLang="en-US" sz="2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2" b="43200"/>
          <a:stretch>
            <a:fillRect/>
          </a:stretch>
        </p:blipFill>
        <p:spPr>
          <a:xfrm flipH="1">
            <a:off x="0" y="1952796"/>
            <a:ext cx="10866120" cy="49052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109" y="0"/>
            <a:ext cx="44577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96488" y="1540237"/>
            <a:ext cx="1066800" cy="3276600"/>
          </a:xfrm>
          <a:prstGeom prst="rect">
            <a:avLst/>
          </a:prstGeom>
          <a:solidFill>
            <a:schemeClr val="accent5">
              <a:lumMod val="10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06038" y="1995800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第三章节</a:t>
            </a:r>
            <a:endParaRPr lang="zh-CN" altLang="en-US" sz="36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48888" y="1749787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29954" y="2137340"/>
            <a:ext cx="49159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pc="6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千古回首杏雨西湖边</a:t>
            </a:r>
            <a:endParaRPr lang="en-US" altLang="zh-CN" sz="2000" spc="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zh-CN" altLang="en-US" sz="2000" spc="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en-US" altLang="zh-CN" sz="2800" spc="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29671" y="2092646"/>
            <a:ext cx="49573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pc="6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纸伞朦胧间洒下阴影一片</a:t>
            </a:r>
            <a:endParaRPr lang="en-US" altLang="zh-CN" sz="2000" spc="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200" y="4571993"/>
            <a:ext cx="1632688" cy="163268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821548" y="4914117"/>
            <a:ext cx="491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肆月</a:t>
            </a:r>
            <a:endParaRPr lang="zh-CN" altLang="en-US" sz="2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5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5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第三章节</a:t>
            </a:r>
            <a:endParaRPr lang="zh-CN" altLang="en-US" sz="36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0" y="642921"/>
            <a:ext cx="5360081" cy="5973424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6330230" y="2096961"/>
            <a:ext cx="438148" cy="43814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323356" y="4075451"/>
            <a:ext cx="438148" cy="43814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64025" y="1849604"/>
            <a:ext cx="46672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91352" y="3779103"/>
            <a:ext cx="4667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5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5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第三章节</a:t>
            </a:r>
            <a:endParaRPr lang="zh-CN" altLang="en-US" sz="36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372" y="909637"/>
            <a:ext cx="3571190" cy="5038725"/>
          </a:xfrm>
          <a:prstGeom prst="rect">
            <a:avLst/>
          </a:prstGeom>
        </p:spPr>
      </p:pic>
      <p:cxnSp>
        <p:nvCxnSpPr>
          <p:cNvPr id="6" name="连接符: 肘形 5"/>
          <p:cNvCxnSpPr/>
          <p:nvPr/>
        </p:nvCxnSpPr>
        <p:spPr>
          <a:xfrm flipV="1">
            <a:off x="8005916" y="1233949"/>
            <a:ext cx="1681316" cy="888490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连接符: 肘形 6"/>
          <p:cNvCxnSpPr/>
          <p:nvPr/>
        </p:nvCxnSpPr>
        <p:spPr>
          <a:xfrm rot="16200000" flipV="1">
            <a:off x="4210510" y="3655296"/>
            <a:ext cx="1514477" cy="1061884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0368886" y="1741657"/>
            <a:ext cx="540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壹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282978" y="1774410"/>
            <a:ext cx="0" cy="149410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9742642" y="1649987"/>
            <a:ext cx="540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单击添加文本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94528" y="1649987"/>
            <a:ext cx="540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单击添加文本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31250" y="3080485"/>
            <a:ext cx="540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贰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145342" y="3113238"/>
            <a:ext cx="0" cy="149410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605006" y="2988815"/>
            <a:ext cx="540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单击添加文本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56892" y="2988815"/>
            <a:ext cx="540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单击添加文本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1" grpId="0"/>
      <p:bldP spid="12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5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5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第三章节</a:t>
            </a:r>
            <a:endParaRPr lang="zh-CN" altLang="en-US" sz="36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67350" y="1333562"/>
            <a:ext cx="6191250" cy="502913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78288" y="1560405"/>
            <a:ext cx="387798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千古回首杏雨西湖边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纸伞朦胧间洒下阴影一片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眉眼低垂微敛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风声掠过指尖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素衣映湖中月 水光潋滟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730012"/>
            <a:ext cx="1632688" cy="163268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443548" y="5072136"/>
            <a:ext cx="491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肆月</a:t>
            </a:r>
            <a:endParaRPr lang="zh-CN" altLang="en-US" sz="2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5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5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第三章节</a:t>
            </a:r>
            <a:endParaRPr lang="zh-CN" altLang="en-US" sz="36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0" y="954036"/>
            <a:ext cx="4949927" cy="4949927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6088624" y="1513589"/>
            <a:ext cx="1507895" cy="553803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88624" y="1513589"/>
            <a:ext cx="4703995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8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单击此处添加文本单击此处添加单击此处添加文本单击此处添加</a:t>
            </a:r>
            <a:endParaRPr lang="zh-CN" altLang="en-US" sz="20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6096000" y="3617520"/>
            <a:ext cx="1507895" cy="553803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6000" y="3617520"/>
            <a:ext cx="4703995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8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单击此处添加文本单击此处添加单击此处添加文本单击此处添加</a:t>
            </a:r>
            <a:endParaRPr lang="zh-CN" altLang="en-US" sz="20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/>
      <p:bldP spid="8" grpId="0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2" b="43200"/>
          <a:stretch>
            <a:fillRect/>
          </a:stretch>
        </p:blipFill>
        <p:spPr>
          <a:xfrm flipH="1">
            <a:off x="0" y="1952796"/>
            <a:ext cx="10866120" cy="49052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109" y="-117113"/>
            <a:ext cx="44577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96488" y="1540237"/>
            <a:ext cx="1066800" cy="3276600"/>
          </a:xfrm>
          <a:prstGeom prst="rect">
            <a:avLst/>
          </a:prstGeom>
          <a:solidFill>
            <a:schemeClr val="accent5">
              <a:lumMod val="10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06038" y="1995800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第四章节</a:t>
            </a:r>
            <a:endParaRPr lang="zh-CN" altLang="en-US" sz="36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48888" y="1749787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29954" y="2137340"/>
            <a:ext cx="49159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pc="6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千古回首杏雨西湖边</a:t>
            </a:r>
            <a:endParaRPr lang="en-US" altLang="zh-CN" sz="2000" spc="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zh-CN" altLang="en-US" sz="2000" spc="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en-US" altLang="zh-CN" sz="2800" spc="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29671" y="2092646"/>
            <a:ext cx="49573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pc="6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纸伞朦胧间洒下阴影一片</a:t>
            </a:r>
            <a:endParaRPr lang="en-US" altLang="zh-CN" sz="2000" spc="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200" y="4571993"/>
            <a:ext cx="1632688" cy="163268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821548" y="4914117"/>
            <a:ext cx="491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肆月</a:t>
            </a:r>
            <a:endParaRPr lang="zh-CN" altLang="en-US" sz="2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5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5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第四章节</a:t>
            </a:r>
            <a:endParaRPr lang="zh-CN" altLang="en-US" sz="36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63420" y="3720812"/>
            <a:ext cx="4230318" cy="2680986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 bwMode="auto">
          <a:xfrm>
            <a:off x="1896700" y="1518731"/>
            <a:ext cx="3236912" cy="3236913"/>
            <a:chOff x="0" y="0"/>
            <a:chExt cx="3236976" cy="3236976"/>
          </a:xfrm>
        </p:grpSpPr>
        <p:sp>
          <p:nvSpPr>
            <p:cNvPr id="7" name="椭圆 6"/>
            <p:cNvSpPr>
              <a:spLocks noChangeArrowheads="1"/>
            </p:cNvSpPr>
            <p:nvPr/>
          </p:nvSpPr>
          <p:spPr bwMode="auto">
            <a:xfrm>
              <a:off x="0" y="0"/>
              <a:ext cx="3236976" cy="3236976"/>
            </a:xfrm>
            <a:prstGeom prst="ellipse">
              <a:avLst/>
            </a:prstGeom>
            <a:noFill/>
            <a:ln w="12700" cmpd="sng">
              <a:solidFill>
                <a:schemeClr val="accent5">
                  <a:lumMod val="10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0000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8" name="Freeform 106"/>
            <p:cNvSpPr/>
            <p:nvPr/>
          </p:nvSpPr>
          <p:spPr bwMode="auto">
            <a:xfrm>
              <a:off x="1445105" y="370067"/>
              <a:ext cx="346765" cy="415609"/>
            </a:xfrm>
            <a:custGeom>
              <a:avLst/>
              <a:gdLst>
                <a:gd name="T0" fmla="*/ 184 w 240"/>
                <a:gd name="T1" fmla="*/ 0 h 288"/>
                <a:gd name="T2" fmla="*/ 128 w 240"/>
                <a:gd name="T3" fmla="*/ 67 h 288"/>
                <a:gd name="T4" fmla="*/ 163 w 240"/>
                <a:gd name="T5" fmla="*/ 67 h 288"/>
                <a:gd name="T6" fmla="*/ 163 w 240"/>
                <a:gd name="T7" fmla="*/ 100 h 288"/>
                <a:gd name="T8" fmla="*/ 163 w 240"/>
                <a:gd name="T9" fmla="*/ 101 h 288"/>
                <a:gd name="T10" fmla="*/ 154 w 240"/>
                <a:gd name="T11" fmla="*/ 122 h 288"/>
                <a:gd name="T12" fmla="*/ 128 w 240"/>
                <a:gd name="T13" fmla="*/ 152 h 288"/>
                <a:gd name="T14" fmla="*/ 120 w 240"/>
                <a:gd name="T15" fmla="*/ 160 h 288"/>
                <a:gd name="T16" fmla="*/ 112 w 240"/>
                <a:gd name="T17" fmla="*/ 152 h 288"/>
                <a:gd name="T18" fmla="*/ 86 w 240"/>
                <a:gd name="T19" fmla="*/ 122 h 288"/>
                <a:gd name="T20" fmla="*/ 78 w 240"/>
                <a:gd name="T21" fmla="*/ 101 h 288"/>
                <a:gd name="T22" fmla="*/ 78 w 240"/>
                <a:gd name="T23" fmla="*/ 100 h 288"/>
                <a:gd name="T24" fmla="*/ 78 w 240"/>
                <a:gd name="T25" fmla="*/ 67 h 288"/>
                <a:gd name="T26" fmla="*/ 112 w 240"/>
                <a:gd name="T27" fmla="*/ 67 h 288"/>
                <a:gd name="T28" fmla="*/ 56 w 240"/>
                <a:gd name="T29" fmla="*/ 0 h 288"/>
                <a:gd name="T30" fmla="*/ 0 w 240"/>
                <a:gd name="T31" fmla="*/ 67 h 288"/>
                <a:gd name="T32" fmla="*/ 35 w 240"/>
                <a:gd name="T33" fmla="*/ 67 h 288"/>
                <a:gd name="T34" fmla="*/ 35 w 240"/>
                <a:gd name="T35" fmla="*/ 100 h 288"/>
                <a:gd name="T36" fmla="*/ 60 w 240"/>
                <a:gd name="T37" fmla="*/ 158 h 288"/>
                <a:gd name="T38" fmla="*/ 89 w 240"/>
                <a:gd name="T39" fmla="*/ 189 h 288"/>
                <a:gd name="T40" fmla="*/ 89 w 240"/>
                <a:gd name="T41" fmla="*/ 189 h 288"/>
                <a:gd name="T42" fmla="*/ 89 w 240"/>
                <a:gd name="T43" fmla="*/ 288 h 288"/>
                <a:gd name="T44" fmla="*/ 152 w 240"/>
                <a:gd name="T45" fmla="*/ 288 h 288"/>
                <a:gd name="T46" fmla="*/ 152 w 240"/>
                <a:gd name="T47" fmla="*/ 188 h 288"/>
                <a:gd name="T48" fmla="*/ 180 w 240"/>
                <a:gd name="T49" fmla="*/ 158 h 288"/>
                <a:gd name="T50" fmla="*/ 205 w 240"/>
                <a:gd name="T51" fmla="*/ 100 h 288"/>
                <a:gd name="T52" fmla="*/ 205 w 240"/>
                <a:gd name="T53" fmla="*/ 67 h 288"/>
                <a:gd name="T54" fmla="*/ 240 w 240"/>
                <a:gd name="T55" fmla="*/ 67 h 288"/>
                <a:gd name="T56" fmla="*/ 184 w 240"/>
                <a:gd name="T5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288">
                  <a:moveTo>
                    <a:pt x="184" y="0"/>
                  </a:moveTo>
                  <a:cubicBezTo>
                    <a:pt x="128" y="67"/>
                    <a:pt x="128" y="67"/>
                    <a:pt x="128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76"/>
                    <a:pt x="163" y="83"/>
                    <a:pt x="163" y="100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6"/>
                    <a:pt x="160" y="113"/>
                    <a:pt x="154" y="122"/>
                  </a:cubicBezTo>
                  <a:cubicBezTo>
                    <a:pt x="148" y="131"/>
                    <a:pt x="139" y="141"/>
                    <a:pt x="128" y="152"/>
                  </a:cubicBezTo>
                  <a:cubicBezTo>
                    <a:pt x="126" y="155"/>
                    <a:pt x="123" y="157"/>
                    <a:pt x="120" y="160"/>
                  </a:cubicBezTo>
                  <a:cubicBezTo>
                    <a:pt x="117" y="157"/>
                    <a:pt x="114" y="155"/>
                    <a:pt x="112" y="152"/>
                  </a:cubicBezTo>
                  <a:cubicBezTo>
                    <a:pt x="101" y="141"/>
                    <a:pt x="92" y="131"/>
                    <a:pt x="86" y="122"/>
                  </a:cubicBezTo>
                  <a:cubicBezTo>
                    <a:pt x="80" y="113"/>
                    <a:pt x="78" y="106"/>
                    <a:pt x="78" y="101"/>
                  </a:cubicBezTo>
                  <a:cubicBezTo>
                    <a:pt x="78" y="101"/>
                    <a:pt x="78" y="101"/>
                    <a:pt x="78" y="100"/>
                  </a:cubicBezTo>
                  <a:cubicBezTo>
                    <a:pt x="78" y="83"/>
                    <a:pt x="78" y="76"/>
                    <a:pt x="78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76"/>
                    <a:pt x="35" y="83"/>
                    <a:pt x="35" y="100"/>
                  </a:cubicBezTo>
                  <a:cubicBezTo>
                    <a:pt x="35" y="123"/>
                    <a:pt x="47" y="142"/>
                    <a:pt x="60" y="158"/>
                  </a:cubicBezTo>
                  <a:cubicBezTo>
                    <a:pt x="69" y="169"/>
                    <a:pt x="79" y="179"/>
                    <a:pt x="89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152" y="288"/>
                    <a:pt x="152" y="288"/>
                    <a:pt x="152" y="2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62" y="179"/>
                    <a:pt x="172" y="169"/>
                    <a:pt x="180" y="158"/>
                  </a:cubicBezTo>
                  <a:cubicBezTo>
                    <a:pt x="194" y="142"/>
                    <a:pt x="205" y="123"/>
                    <a:pt x="205" y="100"/>
                  </a:cubicBezTo>
                  <a:cubicBezTo>
                    <a:pt x="205" y="83"/>
                    <a:pt x="205" y="76"/>
                    <a:pt x="205" y="67"/>
                  </a:cubicBezTo>
                  <a:cubicBezTo>
                    <a:pt x="240" y="67"/>
                    <a:pt x="240" y="67"/>
                    <a:pt x="240" y="67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5">
                  <a:lumMod val="100000"/>
                </a:schemeClr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9" name="矩形: 圆角 8"/>
          <p:cNvSpPr/>
          <p:nvPr/>
        </p:nvSpPr>
        <p:spPr>
          <a:xfrm>
            <a:off x="2916781" y="2674452"/>
            <a:ext cx="1219200" cy="447089"/>
          </a:xfrm>
          <a:prstGeom prst="roundRect">
            <a:avLst/>
          </a:prstGeom>
          <a:solidFill>
            <a:schemeClr val="accent5">
              <a:lumMod val="100000"/>
            </a:schemeClr>
          </a:solidFill>
          <a:ln>
            <a:solidFill>
              <a:schemeClr val="accent5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36492" y="2674452"/>
            <a:ext cx="297361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单击此处添加文本单击此处添加文本单击此处添加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grpSp>
        <p:nvGrpSpPr>
          <p:cNvPr id="11" name="组合 7"/>
          <p:cNvGrpSpPr/>
          <p:nvPr/>
        </p:nvGrpSpPr>
        <p:grpSpPr bwMode="auto">
          <a:xfrm>
            <a:off x="4828581" y="1518731"/>
            <a:ext cx="3236912" cy="3236913"/>
            <a:chOff x="0" y="0"/>
            <a:chExt cx="3236976" cy="3236976"/>
          </a:xfrm>
        </p:grpSpPr>
        <p:sp>
          <p:nvSpPr>
            <p:cNvPr id="12" name="椭圆 8"/>
            <p:cNvSpPr>
              <a:spLocks noChangeArrowheads="1"/>
            </p:cNvSpPr>
            <p:nvPr/>
          </p:nvSpPr>
          <p:spPr bwMode="auto">
            <a:xfrm>
              <a:off x="0" y="0"/>
              <a:ext cx="3236976" cy="3236976"/>
            </a:xfrm>
            <a:prstGeom prst="ellipse">
              <a:avLst/>
            </a:prstGeom>
            <a:noFill/>
            <a:ln w="12700" cmpd="sng">
              <a:solidFill>
                <a:schemeClr val="accent5">
                  <a:lumMod val="10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0000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3" name="Freeform 106"/>
            <p:cNvSpPr/>
            <p:nvPr/>
          </p:nvSpPr>
          <p:spPr bwMode="auto">
            <a:xfrm>
              <a:off x="1445105" y="370067"/>
              <a:ext cx="346765" cy="415609"/>
            </a:xfrm>
            <a:custGeom>
              <a:avLst/>
              <a:gdLst>
                <a:gd name="T0" fmla="*/ 184 w 240"/>
                <a:gd name="T1" fmla="*/ 0 h 288"/>
                <a:gd name="T2" fmla="*/ 128 w 240"/>
                <a:gd name="T3" fmla="*/ 67 h 288"/>
                <a:gd name="T4" fmla="*/ 163 w 240"/>
                <a:gd name="T5" fmla="*/ 67 h 288"/>
                <a:gd name="T6" fmla="*/ 163 w 240"/>
                <a:gd name="T7" fmla="*/ 100 h 288"/>
                <a:gd name="T8" fmla="*/ 163 w 240"/>
                <a:gd name="T9" fmla="*/ 101 h 288"/>
                <a:gd name="T10" fmla="*/ 154 w 240"/>
                <a:gd name="T11" fmla="*/ 122 h 288"/>
                <a:gd name="T12" fmla="*/ 128 w 240"/>
                <a:gd name="T13" fmla="*/ 152 h 288"/>
                <a:gd name="T14" fmla="*/ 120 w 240"/>
                <a:gd name="T15" fmla="*/ 160 h 288"/>
                <a:gd name="T16" fmla="*/ 112 w 240"/>
                <a:gd name="T17" fmla="*/ 152 h 288"/>
                <a:gd name="T18" fmla="*/ 86 w 240"/>
                <a:gd name="T19" fmla="*/ 122 h 288"/>
                <a:gd name="T20" fmla="*/ 78 w 240"/>
                <a:gd name="T21" fmla="*/ 101 h 288"/>
                <a:gd name="T22" fmla="*/ 78 w 240"/>
                <a:gd name="T23" fmla="*/ 100 h 288"/>
                <a:gd name="T24" fmla="*/ 78 w 240"/>
                <a:gd name="T25" fmla="*/ 67 h 288"/>
                <a:gd name="T26" fmla="*/ 112 w 240"/>
                <a:gd name="T27" fmla="*/ 67 h 288"/>
                <a:gd name="T28" fmla="*/ 56 w 240"/>
                <a:gd name="T29" fmla="*/ 0 h 288"/>
                <a:gd name="T30" fmla="*/ 0 w 240"/>
                <a:gd name="T31" fmla="*/ 67 h 288"/>
                <a:gd name="T32" fmla="*/ 35 w 240"/>
                <a:gd name="T33" fmla="*/ 67 h 288"/>
                <a:gd name="T34" fmla="*/ 35 w 240"/>
                <a:gd name="T35" fmla="*/ 100 h 288"/>
                <a:gd name="T36" fmla="*/ 60 w 240"/>
                <a:gd name="T37" fmla="*/ 158 h 288"/>
                <a:gd name="T38" fmla="*/ 89 w 240"/>
                <a:gd name="T39" fmla="*/ 189 h 288"/>
                <a:gd name="T40" fmla="*/ 89 w 240"/>
                <a:gd name="T41" fmla="*/ 189 h 288"/>
                <a:gd name="T42" fmla="*/ 89 w 240"/>
                <a:gd name="T43" fmla="*/ 288 h 288"/>
                <a:gd name="T44" fmla="*/ 152 w 240"/>
                <a:gd name="T45" fmla="*/ 288 h 288"/>
                <a:gd name="T46" fmla="*/ 152 w 240"/>
                <a:gd name="T47" fmla="*/ 188 h 288"/>
                <a:gd name="T48" fmla="*/ 180 w 240"/>
                <a:gd name="T49" fmla="*/ 158 h 288"/>
                <a:gd name="T50" fmla="*/ 205 w 240"/>
                <a:gd name="T51" fmla="*/ 100 h 288"/>
                <a:gd name="T52" fmla="*/ 205 w 240"/>
                <a:gd name="T53" fmla="*/ 67 h 288"/>
                <a:gd name="T54" fmla="*/ 240 w 240"/>
                <a:gd name="T55" fmla="*/ 67 h 288"/>
                <a:gd name="T56" fmla="*/ 184 w 240"/>
                <a:gd name="T5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288">
                  <a:moveTo>
                    <a:pt x="184" y="0"/>
                  </a:moveTo>
                  <a:cubicBezTo>
                    <a:pt x="128" y="67"/>
                    <a:pt x="128" y="67"/>
                    <a:pt x="128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76"/>
                    <a:pt x="163" y="83"/>
                    <a:pt x="163" y="100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6"/>
                    <a:pt x="160" y="113"/>
                    <a:pt x="154" y="122"/>
                  </a:cubicBezTo>
                  <a:cubicBezTo>
                    <a:pt x="148" y="131"/>
                    <a:pt x="139" y="141"/>
                    <a:pt x="128" y="152"/>
                  </a:cubicBezTo>
                  <a:cubicBezTo>
                    <a:pt x="126" y="155"/>
                    <a:pt x="123" y="157"/>
                    <a:pt x="120" y="160"/>
                  </a:cubicBezTo>
                  <a:cubicBezTo>
                    <a:pt x="117" y="157"/>
                    <a:pt x="114" y="155"/>
                    <a:pt x="112" y="152"/>
                  </a:cubicBezTo>
                  <a:cubicBezTo>
                    <a:pt x="101" y="141"/>
                    <a:pt x="92" y="131"/>
                    <a:pt x="86" y="122"/>
                  </a:cubicBezTo>
                  <a:cubicBezTo>
                    <a:pt x="80" y="113"/>
                    <a:pt x="78" y="106"/>
                    <a:pt x="78" y="101"/>
                  </a:cubicBezTo>
                  <a:cubicBezTo>
                    <a:pt x="78" y="101"/>
                    <a:pt x="78" y="101"/>
                    <a:pt x="78" y="100"/>
                  </a:cubicBezTo>
                  <a:cubicBezTo>
                    <a:pt x="78" y="83"/>
                    <a:pt x="78" y="76"/>
                    <a:pt x="78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76"/>
                    <a:pt x="35" y="83"/>
                    <a:pt x="35" y="100"/>
                  </a:cubicBezTo>
                  <a:cubicBezTo>
                    <a:pt x="35" y="123"/>
                    <a:pt x="47" y="142"/>
                    <a:pt x="60" y="158"/>
                  </a:cubicBezTo>
                  <a:cubicBezTo>
                    <a:pt x="69" y="169"/>
                    <a:pt x="79" y="179"/>
                    <a:pt x="89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152" y="288"/>
                    <a:pt x="152" y="288"/>
                    <a:pt x="152" y="2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62" y="179"/>
                    <a:pt x="172" y="169"/>
                    <a:pt x="180" y="158"/>
                  </a:cubicBezTo>
                  <a:cubicBezTo>
                    <a:pt x="194" y="142"/>
                    <a:pt x="205" y="123"/>
                    <a:pt x="205" y="100"/>
                  </a:cubicBezTo>
                  <a:cubicBezTo>
                    <a:pt x="205" y="83"/>
                    <a:pt x="205" y="76"/>
                    <a:pt x="205" y="67"/>
                  </a:cubicBezTo>
                  <a:cubicBezTo>
                    <a:pt x="240" y="67"/>
                    <a:pt x="240" y="67"/>
                    <a:pt x="240" y="67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5">
                  <a:lumMod val="100000"/>
                </a:schemeClr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14" name="矩形: 圆角 13"/>
          <p:cNvSpPr/>
          <p:nvPr/>
        </p:nvSpPr>
        <p:spPr>
          <a:xfrm>
            <a:off x="5848662" y="2674452"/>
            <a:ext cx="1219200" cy="447089"/>
          </a:xfrm>
          <a:prstGeom prst="roundRect">
            <a:avLst/>
          </a:prstGeom>
          <a:solidFill>
            <a:schemeClr val="accent5">
              <a:lumMod val="100000"/>
            </a:schemeClr>
          </a:solidFill>
          <a:ln>
            <a:solidFill>
              <a:schemeClr val="accent5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10105" y="2674452"/>
            <a:ext cx="297361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单击此处添加文本单击此处添加文本单击此处添加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0" grpId="0"/>
      <p:bldP spid="14" grpId="0" animBg="1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699" y="931825"/>
            <a:ext cx="3840082" cy="36329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06650" y="1662430"/>
            <a:ext cx="10096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目录</a:t>
            </a:r>
            <a:endParaRPr lang="zh-CN" altLang="en-US" sz="6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0721968" y="1469915"/>
            <a:ext cx="0" cy="21857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9931394" y="1394636"/>
            <a:ext cx="43815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壹      </a:t>
            </a:r>
            <a:r>
              <a:rPr lang="en-US" altLang="zh-CN" sz="36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.</a:t>
            </a:r>
            <a:r>
              <a:rPr lang="zh-CN" altLang="en-US" sz="3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zh-CN" altLang="en-US" sz="3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9450383" y="1469915"/>
            <a:ext cx="0" cy="21857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659809" y="1394636"/>
            <a:ext cx="43815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贰      </a:t>
            </a:r>
            <a:r>
              <a:rPr lang="en-US" altLang="zh-CN" sz="36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.</a:t>
            </a:r>
            <a:r>
              <a:rPr lang="zh-CN" altLang="en-US" sz="3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zh-CN" altLang="en-US" sz="3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54959" y="1469915"/>
            <a:ext cx="0" cy="21857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164385" y="1394636"/>
            <a:ext cx="43815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叁      </a:t>
            </a:r>
            <a:r>
              <a:rPr lang="en-US" altLang="zh-CN" sz="36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.</a:t>
            </a:r>
            <a:r>
              <a:rPr lang="zh-CN" altLang="en-US" sz="3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zh-CN" altLang="en-US" sz="3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6683374" y="1469915"/>
            <a:ext cx="0" cy="21857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892800" y="1394636"/>
            <a:ext cx="43815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肆      </a:t>
            </a:r>
            <a:r>
              <a:rPr lang="en-US" altLang="zh-CN" sz="36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.</a:t>
            </a:r>
            <a:r>
              <a:rPr lang="zh-CN" altLang="en-US" sz="3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zh-CN" altLang="en-US" sz="3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2" b="43200"/>
          <a:stretch>
            <a:fillRect/>
          </a:stretch>
        </p:blipFill>
        <p:spPr>
          <a:xfrm flipH="1">
            <a:off x="0" y="3885982"/>
            <a:ext cx="6583680" cy="297201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59"/>
          <a:stretch>
            <a:fillRect/>
          </a:stretch>
        </p:blipFill>
        <p:spPr>
          <a:xfrm>
            <a:off x="9653583" y="2343150"/>
            <a:ext cx="2530533" cy="47061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5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5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第四章节</a:t>
            </a:r>
            <a:endParaRPr lang="zh-CN" altLang="en-US" sz="36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95350" y="1893838"/>
            <a:ext cx="10583812" cy="0"/>
          </a:xfrm>
          <a:prstGeom prst="line">
            <a:avLst/>
          </a:prstGeom>
          <a:ln>
            <a:solidFill>
              <a:srgbClr val="7D74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9789050" y="1674764"/>
            <a:ext cx="438148" cy="43814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58723" y="2730242"/>
            <a:ext cx="540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壹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372815" y="2762995"/>
            <a:ext cx="0" cy="149410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832479" y="2638572"/>
            <a:ext cx="540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84365" y="2638572"/>
            <a:ext cx="540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506245" y="1766434"/>
            <a:ext cx="438148" cy="43814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75918" y="2821912"/>
            <a:ext cx="540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贰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090010" y="2854665"/>
            <a:ext cx="0" cy="149410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6549674" y="2730242"/>
            <a:ext cx="540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01560" y="2730242"/>
            <a:ext cx="540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065275" y="1726691"/>
            <a:ext cx="438148" cy="43814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34948" y="2782169"/>
            <a:ext cx="540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叁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649040" y="2814922"/>
            <a:ext cx="0" cy="149410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3108704" y="2690499"/>
            <a:ext cx="540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660590" y="2690499"/>
            <a:ext cx="540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/>
      <p:bldP spid="9" grpId="0"/>
      <p:bldP spid="10" grpId="0"/>
      <p:bldP spid="11" grpId="0" animBg="1"/>
      <p:bldP spid="12" grpId="0"/>
      <p:bldP spid="14" grpId="0"/>
      <p:bldP spid="15" grpId="0"/>
      <p:bldP spid="16" grpId="0" animBg="1"/>
      <p:bldP spid="17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5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5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第四章节</a:t>
            </a:r>
            <a:endParaRPr lang="zh-CN" altLang="en-US" sz="36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0" y="671311"/>
            <a:ext cx="4578904" cy="6495503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6" name="椭圆 5"/>
          <p:cNvSpPr/>
          <p:nvPr/>
        </p:nvSpPr>
        <p:spPr>
          <a:xfrm>
            <a:off x="5995478" y="2014446"/>
            <a:ext cx="438148" cy="43814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988604" y="3992936"/>
            <a:ext cx="438148" cy="43814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29273" y="1767089"/>
            <a:ext cx="4667248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56600" y="3696588"/>
            <a:ext cx="466724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5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5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第四章节</a:t>
            </a:r>
            <a:endParaRPr lang="zh-CN" altLang="en-US" sz="36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61956" y="3600450"/>
            <a:ext cx="4358544" cy="27622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13826" y="1552577"/>
            <a:ext cx="387798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tx2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千古回首杏雨西湖边</a:t>
            </a:r>
            <a:endParaRPr lang="en-US" altLang="zh-CN" sz="2400" spc="600" dirty="0">
              <a:solidFill>
                <a:schemeClr val="tx2">
                  <a:lumMod val="7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2">
                  <a:lumMod val="7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2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纸伞朦胧间洒下阴影一片</a:t>
            </a:r>
            <a:endParaRPr lang="en-US" altLang="zh-CN" sz="2400" spc="600" dirty="0">
              <a:solidFill>
                <a:schemeClr val="tx2">
                  <a:lumMod val="7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2">
                  <a:lumMod val="7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2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眉眼低垂微敛</a:t>
            </a:r>
            <a:endParaRPr lang="en-US" altLang="zh-CN" sz="2400" spc="600" dirty="0">
              <a:solidFill>
                <a:schemeClr val="tx2">
                  <a:lumMod val="7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2">
                  <a:lumMod val="7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2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风声掠过指尖</a:t>
            </a:r>
            <a:endParaRPr lang="en-US" altLang="zh-CN" sz="2400" spc="600" dirty="0">
              <a:solidFill>
                <a:schemeClr val="tx2">
                  <a:lumMod val="7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2">
                  <a:lumMod val="7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2">
                  <a:lumMod val="7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2">
                  <a:lumMod val="7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826" y="4012833"/>
            <a:ext cx="1632688" cy="163268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119174" y="4354957"/>
            <a:ext cx="491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肆月</a:t>
            </a:r>
            <a:endParaRPr lang="zh-CN" altLang="en-US" sz="2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2" b="43200"/>
          <a:stretch>
            <a:fillRect/>
          </a:stretch>
        </p:blipFill>
        <p:spPr>
          <a:xfrm flipH="1">
            <a:off x="0" y="1952796"/>
            <a:ext cx="10866120" cy="490520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59"/>
          <a:stretch>
            <a:fillRect/>
          </a:stretch>
        </p:blipFill>
        <p:spPr>
          <a:xfrm>
            <a:off x="9661467" y="1129591"/>
            <a:ext cx="2530533" cy="470611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43"/>
          <a:stretch>
            <a:fillRect/>
          </a:stretch>
        </p:blipFill>
        <p:spPr>
          <a:xfrm>
            <a:off x="1981200" y="4755824"/>
            <a:ext cx="10210800" cy="210217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428845" y="863359"/>
            <a:ext cx="2353635" cy="3308763"/>
            <a:chOff x="5084628" y="322369"/>
            <a:chExt cx="2353635" cy="3308763"/>
          </a:xfrm>
        </p:grpSpPr>
        <p:sp>
          <p:nvSpPr>
            <p:cNvPr id="2" name="文本框 1"/>
            <p:cNvSpPr txBox="1"/>
            <p:nvPr/>
          </p:nvSpPr>
          <p:spPr>
            <a:xfrm>
              <a:off x="5084628" y="322369"/>
              <a:ext cx="136697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9600" dirty="0">
                  <a:solidFill>
                    <a:srgbClr val="C64462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感</a:t>
              </a: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C64462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132957" y="1502995"/>
              <a:ext cx="130530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9600" dirty="0">
                  <a:solidFill>
                    <a:srgbClr val="C64462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谢</a:t>
              </a: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C64462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6822710" y="3072655"/>
              <a:ext cx="615553" cy="558477"/>
              <a:chOff x="1704676" y="3057099"/>
              <a:chExt cx="1259738" cy="1142930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61090" y="3057099"/>
                <a:ext cx="1124193" cy="1142930"/>
              </a:xfrm>
              <a:prstGeom prst="rect">
                <a:avLst/>
              </a:prstGeom>
            </p:spPr>
          </p:pic>
          <p:sp>
            <p:nvSpPr>
              <p:cNvPr id="25" name="文本框 24"/>
              <p:cNvSpPr txBox="1"/>
              <p:nvPr/>
            </p:nvSpPr>
            <p:spPr>
              <a:xfrm>
                <a:off x="1704676" y="3147970"/>
                <a:ext cx="1259738" cy="100136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印象中国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</p:grpSp>
      </p:grp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" t="57220" r="71629" b="5600"/>
          <a:stretch>
            <a:fillRect/>
          </a:stretch>
        </p:blipFill>
        <p:spPr>
          <a:xfrm flipH="1">
            <a:off x="9128762" y="3919929"/>
            <a:ext cx="3063238" cy="293807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2" b="43200"/>
          <a:stretch>
            <a:fillRect/>
          </a:stretch>
        </p:blipFill>
        <p:spPr>
          <a:xfrm flipH="1">
            <a:off x="0" y="1952796"/>
            <a:ext cx="10866120" cy="49052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109" y="189669"/>
            <a:ext cx="44577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96488" y="1540237"/>
            <a:ext cx="1066800" cy="3276600"/>
          </a:xfrm>
          <a:prstGeom prst="rect">
            <a:avLst/>
          </a:prstGeom>
          <a:solidFill>
            <a:schemeClr val="accent5">
              <a:lumMod val="10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06038" y="1995800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第一章节</a:t>
            </a:r>
            <a:endParaRPr lang="zh-CN" altLang="en-US" sz="36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48888" y="1749787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29954" y="2137340"/>
            <a:ext cx="49159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pc="6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千古回首杏雨西湖边</a:t>
            </a:r>
            <a:endParaRPr lang="en-US" altLang="zh-CN" sz="2000" spc="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zh-CN" altLang="en-US" sz="2000" spc="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en-US" altLang="zh-CN" sz="2800" spc="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29671" y="2092646"/>
            <a:ext cx="49573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pc="6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纸伞朦胧间洒下阴影一片</a:t>
            </a:r>
            <a:endParaRPr lang="en-US" altLang="zh-CN" sz="2000" spc="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200" y="4571993"/>
            <a:ext cx="1632688" cy="163268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821548" y="4914117"/>
            <a:ext cx="491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肆月</a:t>
            </a:r>
            <a:endParaRPr lang="zh-CN" altLang="en-US" sz="2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5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5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第一章节</a:t>
            </a:r>
            <a:endParaRPr lang="zh-CN" altLang="en-US" sz="36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084706"/>
            <a:ext cx="5429250" cy="437324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400556" y="1457325"/>
            <a:ext cx="5724644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千古回首杏雨西湖边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纸伞朦胧间洒下阴影一片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眉眼低垂微敛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风声掠过指尖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素衣映湖中月 水光潋滟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把盏笑谈世间 酒色清浅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琴音何处寄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5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5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第一章节</a:t>
            </a:r>
            <a:endParaRPr lang="zh-CN" altLang="en-US" sz="36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9" t="9679" r="9750" b="61368"/>
          <a:stretch>
            <a:fillRect/>
          </a:stretch>
        </p:blipFill>
        <p:spPr>
          <a:xfrm>
            <a:off x="1623007" y="1183482"/>
            <a:ext cx="2743200" cy="2708946"/>
          </a:xfrm>
          <a:prstGeom prst="ellipse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1" t="59421" r="57518" b="11626"/>
          <a:stretch>
            <a:fillRect/>
          </a:stretch>
        </p:blipFill>
        <p:spPr>
          <a:xfrm>
            <a:off x="5045703" y="1183482"/>
            <a:ext cx="2743200" cy="2708946"/>
          </a:xfrm>
          <a:prstGeom prst="ellipse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445809" y="4501006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32838" y="5015250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单击此处添加文本单击此处添加文本单击此处添加文本</a:t>
            </a:r>
            <a:endParaRPr lang="zh-CN" altLang="en-US" sz="14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zh-CN" altLang="en-US" sz="1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13590" y="4506581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00619" y="5020825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单击此处添加文本单击此处添加文本单击此处添加文本</a:t>
            </a:r>
            <a:endParaRPr lang="zh-CN" altLang="en-US" sz="14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zh-CN" altLang="en-US" sz="1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9" t="9679" r="9750" b="61368"/>
          <a:stretch>
            <a:fillRect/>
          </a:stretch>
        </p:blipFill>
        <p:spPr>
          <a:xfrm>
            <a:off x="8468400" y="1183482"/>
            <a:ext cx="2743200" cy="2708946"/>
          </a:xfrm>
          <a:prstGeom prst="ellipse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291202" y="4501006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78231" y="5015250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单击此处添加文本单击此处添加文本单击此处添加文本</a:t>
            </a:r>
            <a:endParaRPr lang="zh-CN" altLang="en-US" sz="14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zh-CN" altLang="en-US" sz="1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/>
      <p:bldP spid="9" grpId="0" animBg="1"/>
      <p:bldP spid="10" grpId="0"/>
      <p:bldP spid="12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5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5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第一章节</a:t>
            </a:r>
            <a:endParaRPr lang="zh-CN" altLang="en-US" sz="36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0"/>
            <a:ext cx="5403986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590526" y="1819277"/>
            <a:ext cx="387798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千古回首杏雨西湖边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纸伞朦胧间洒下阴影一片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眉眼低垂微敛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风声掠过指尖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526" y="4279533"/>
            <a:ext cx="1632688" cy="163268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195874" y="4621657"/>
            <a:ext cx="491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肆月</a:t>
            </a:r>
            <a:endParaRPr lang="zh-CN" altLang="en-US" sz="2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5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5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第一章节</a:t>
            </a:r>
            <a:endParaRPr lang="zh-CN" altLang="en-US" sz="36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138" y="2428530"/>
            <a:ext cx="174625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0388" y="2428530"/>
            <a:ext cx="174625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 bwMode="auto">
          <a:xfrm>
            <a:off x="1392013" y="1614143"/>
            <a:ext cx="1901825" cy="1951037"/>
            <a:chOff x="1199456" y="1668522"/>
            <a:chExt cx="1902604" cy="1951687"/>
          </a:xfrm>
        </p:grpSpPr>
        <p:pic>
          <p:nvPicPr>
            <p:cNvPr id="8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9456" y="1668522"/>
              <a:ext cx="1902604" cy="1951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15"/>
            <p:cNvSpPr txBox="1">
              <a:spLocks noChangeArrowheads="1"/>
            </p:cNvSpPr>
            <p:nvPr/>
          </p:nvSpPr>
          <p:spPr bwMode="auto">
            <a:xfrm>
              <a:off x="1467351" y="2453047"/>
              <a:ext cx="1368152" cy="400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bg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5424263" y="1610968"/>
            <a:ext cx="1903412" cy="1951037"/>
            <a:chOff x="5231904" y="1665934"/>
            <a:chExt cx="1902604" cy="1951687"/>
          </a:xfrm>
        </p:grpSpPr>
        <p:pic>
          <p:nvPicPr>
            <p:cNvPr id="11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1904" y="1665934"/>
              <a:ext cx="1902604" cy="1951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5499130" y="2469018"/>
              <a:ext cx="1368152" cy="400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/>
              <a:r>
                <a:rPr lang="zh-CN" altLang="en-US" sz="2000" b="1" dirty="0">
                  <a:solidFill>
                    <a:prstClr val="white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添加标题</a:t>
              </a:r>
              <a:endParaRPr lang="zh-CN" altLang="en-US" sz="2000" b="1" dirty="0">
                <a:solidFill>
                  <a:prstClr val="white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9456513" y="1610968"/>
            <a:ext cx="1903412" cy="1951037"/>
            <a:chOff x="9264352" y="1665934"/>
            <a:chExt cx="1902604" cy="1951687"/>
          </a:xfrm>
        </p:grpSpPr>
        <p:pic>
          <p:nvPicPr>
            <p:cNvPr id="14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4352" y="1665934"/>
              <a:ext cx="1902604" cy="1951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文本框 21"/>
            <p:cNvSpPr txBox="1">
              <a:spLocks noChangeArrowheads="1"/>
            </p:cNvSpPr>
            <p:nvPr/>
          </p:nvSpPr>
          <p:spPr bwMode="auto">
            <a:xfrm>
              <a:off x="9576048" y="2469018"/>
              <a:ext cx="1368152" cy="400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/>
              <a:r>
                <a:rPr lang="zh-CN" altLang="en-US" sz="2000" b="1" dirty="0">
                  <a:solidFill>
                    <a:prstClr val="white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添加标题</a:t>
              </a:r>
              <a:endParaRPr lang="zh-CN" altLang="en-US" sz="2000" b="1" dirty="0">
                <a:solidFill>
                  <a:prstClr val="white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875021" y="4095856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62050" y="4610100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单击此处添加文本单击此处添加文本单击此处添加文本</a:t>
            </a:r>
            <a:endParaRPr lang="zh-CN" altLang="en-US" sz="14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zh-CN" altLang="en-US" sz="1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26407" y="4095856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13436" y="4610100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单击此处添加文本单击此处添加文本单击此处添加文本</a:t>
            </a:r>
            <a:endParaRPr lang="zh-CN" altLang="en-US" sz="14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zh-CN" altLang="en-US" sz="1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741965" y="4095856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028994" y="4610100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单击此处添加文本单击此处添加文本单击此处添加文本</a:t>
            </a:r>
            <a:endParaRPr lang="zh-CN" altLang="en-US" sz="14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zh-CN" altLang="en-US" sz="1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  <p:bldP spid="17" grpId="0"/>
      <p:bldP spid="18" grpId="0" animBg="1"/>
      <p:bldP spid="19" grpId="0"/>
      <p:bldP spid="20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2" b="43200"/>
          <a:stretch>
            <a:fillRect/>
          </a:stretch>
        </p:blipFill>
        <p:spPr>
          <a:xfrm flipH="1">
            <a:off x="0" y="1952796"/>
            <a:ext cx="10866120" cy="49052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109" y="16231"/>
            <a:ext cx="44577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96488" y="1540237"/>
            <a:ext cx="1066800" cy="3276600"/>
          </a:xfrm>
          <a:prstGeom prst="rect">
            <a:avLst/>
          </a:prstGeom>
          <a:solidFill>
            <a:schemeClr val="accent5">
              <a:lumMod val="10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06038" y="1995800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第二章节</a:t>
            </a:r>
            <a:endParaRPr lang="zh-CN" altLang="en-US" sz="36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48888" y="1749787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29954" y="2137340"/>
            <a:ext cx="49159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pc="6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千古回首杏雨西湖边</a:t>
            </a:r>
            <a:endParaRPr lang="en-US" altLang="zh-CN" sz="2000" spc="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zh-CN" altLang="en-US" sz="2000" spc="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endParaRPr lang="en-US" altLang="zh-CN" sz="2800" spc="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29671" y="2092646"/>
            <a:ext cx="49573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pc="6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纸伞朦胧间洒下阴影一片</a:t>
            </a:r>
            <a:endParaRPr lang="en-US" altLang="zh-CN" sz="2000" spc="6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200" y="4571993"/>
            <a:ext cx="1632688" cy="163268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821548" y="4914117"/>
            <a:ext cx="491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肆月</a:t>
            </a:r>
            <a:endParaRPr lang="zh-CN" altLang="en-US" sz="2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400050"/>
            <a:ext cx="11087100" cy="5962650"/>
          </a:xfrm>
          <a:prstGeom prst="rect">
            <a:avLst/>
          </a:prstGeom>
          <a:noFill/>
          <a:ln>
            <a:solidFill>
              <a:schemeClr val="accent5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550" y="1847850"/>
            <a:ext cx="647700" cy="2762250"/>
          </a:xfrm>
          <a:prstGeom prst="rect">
            <a:avLst/>
          </a:prstGeom>
          <a:solidFill>
            <a:schemeClr val="accent5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550" y="22272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第二章节</a:t>
            </a:r>
            <a:endParaRPr lang="zh-CN" altLang="en-US" sz="36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253" y="-180713"/>
            <a:ext cx="3248247" cy="654341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96535" y="1609725"/>
            <a:ext cx="5724644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千古回首杏雨西湖边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纸伞朦胧间洒下阴影一片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眉眼低垂微敛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风声掠过指尖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素衣映湖中月 水光潋滟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把盏笑谈世间 酒色清浅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琴音何处寄</a:t>
            </a:r>
            <a:endParaRPr lang="en-US" altLang="zh-CN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485" y="4124327"/>
            <a:ext cx="1632688" cy="163268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82833" y="4466451"/>
            <a:ext cx="491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肆月</a:t>
            </a:r>
            <a:endParaRPr lang="zh-CN" altLang="en-US" sz="2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F79191"/>
      </a:accent1>
      <a:accent2>
        <a:srgbClr val="9B9796"/>
      </a:accent2>
      <a:accent3>
        <a:srgbClr val="E5C3A0"/>
      </a:accent3>
      <a:accent4>
        <a:srgbClr val="9E929D"/>
      </a:accent4>
      <a:accent5>
        <a:srgbClr val="BF4B6F"/>
      </a:accent5>
      <a:accent6>
        <a:srgbClr val="9EA29B"/>
      </a:accent6>
      <a:hlink>
        <a:srgbClr val="2B2B2B"/>
      </a:hlink>
      <a:folHlink>
        <a:srgbClr val="954D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F79191"/>
      </a:accent1>
      <a:accent2>
        <a:srgbClr val="9B9796"/>
      </a:accent2>
      <a:accent3>
        <a:srgbClr val="E5C3A0"/>
      </a:accent3>
      <a:accent4>
        <a:srgbClr val="9E929D"/>
      </a:accent4>
      <a:accent5>
        <a:srgbClr val="BF4B6F"/>
      </a:accent5>
      <a:accent6>
        <a:srgbClr val="9EA29B"/>
      </a:accent6>
      <a:hlink>
        <a:srgbClr val="2B2B2B"/>
      </a:hlink>
      <a:folHlink>
        <a:srgbClr val="954D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79191"/>
    </a:accent1>
    <a:accent2>
      <a:srgbClr val="9B9796"/>
    </a:accent2>
    <a:accent3>
      <a:srgbClr val="E5C3A0"/>
    </a:accent3>
    <a:accent4>
      <a:srgbClr val="9E929D"/>
    </a:accent4>
    <a:accent5>
      <a:srgbClr val="BF4B6F"/>
    </a:accent5>
    <a:accent6>
      <a:srgbClr val="9EA29B"/>
    </a:accent6>
    <a:hlink>
      <a:srgbClr val="2B2B2B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1181</Words>
  <Application>WPS 演示</Application>
  <PresentationFormat>宽屏</PresentationFormat>
  <Paragraphs>322</Paragraphs>
  <Slides>23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文悦古典明朝体 (非商业使用) W5</vt:lpstr>
      <vt:lpstr>WenYue GuDianMingChaoTi (Non-Commercial Use)</vt:lpstr>
      <vt:lpstr>Calibri</vt:lpstr>
      <vt:lpstr>微软雅黑</vt:lpstr>
      <vt:lpstr>Arial Unicode MS</vt:lpstr>
      <vt:lpstr>Calibri Light</vt:lpstr>
      <vt:lpstr>等线</vt:lpstr>
      <vt:lpstr>等线 Light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曼曼</cp:lastModifiedBy>
  <cp:revision>3</cp:revision>
  <dcterms:created xsi:type="dcterms:W3CDTF">2018-11-27T06:04:12Z</dcterms:created>
  <dcterms:modified xsi:type="dcterms:W3CDTF">2018-11-27T06:10:06Z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