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1" r:id="rId5"/>
    <p:sldId id="272" r:id="rId6"/>
    <p:sldId id="273" r:id="rId7"/>
    <p:sldId id="274" r:id="rId8"/>
    <p:sldId id="262" r:id="rId9"/>
    <p:sldId id="268" r:id="rId10"/>
    <p:sldId id="275" r:id="rId11"/>
    <p:sldId id="269" r:id="rId12"/>
    <p:sldId id="270" r:id="rId13"/>
    <p:sldId id="263" r:id="rId14"/>
    <p:sldId id="265" r:id="rId15"/>
    <p:sldId id="266" r:id="rId16"/>
    <p:sldId id="267" r:id="rId17"/>
    <p:sldId id="264" r:id="rId18"/>
    <p:sldId id="260" r:id="rId19"/>
    <p:sldId id="261" r:id="rId20"/>
    <p:sldId id="25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D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市场占比</c:v>
                </c:pt>
              </c:strCache>
            </c:strRef>
          </c:tx>
          <c:dPt>
            <c:idx val="0"/>
            <c:bubble3D val="0"/>
            <c:spPr>
              <a:solidFill>
                <a:srgbClr val="28282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99-421C-B78B-1F6BE30431B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999-421C-B78B-1F6BE30431B1}"/>
              </c:ext>
            </c:extLst>
          </c:dPt>
          <c:cat>
            <c:strRef>
              <c:f>Sheet1!$A$2:$A$3</c:f>
              <c:strCache>
                <c:ptCount val="2"/>
                <c:pt idx="0">
                  <c:v>类别1 </c:v>
                </c:pt>
                <c:pt idx="1">
                  <c:v>类别2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0.67</c:v>
                </c:pt>
                <c:pt idx="1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999-421C-B78B-1F6BE30431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市场占比</c:v>
                </c:pt>
              </c:strCache>
            </c:strRef>
          </c:tx>
          <c:dPt>
            <c:idx val="0"/>
            <c:bubble3D val="0"/>
            <c:spPr>
              <a:solidFill>
                <a:srgbClr val="28282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A6-4CCB-8351-1527C564448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A6-4CCB-8351-1527C5644485}"/>
              </c:ext>
            </c:extLst>
          </c:dPt>
          <c:cat>
            <c:strRef>
              <c:f>Sheet1!$A$2:$A$3</c:f>
              <c:strCache>
                <c:ptCount val="2"/>
                <c:pt idx="0">
                  <c:v>类别1 </c:v>
                </c:pt>
                <c:pt idx="1">
                  <c:v>类别2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0.32</c:v>
                </c:pt>
                <c:pt idx="1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A6-4CCB-8351-1527C56444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34D207-D757-4A84-8B08-A6929D149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7256E4A-58AC-4A3E-AB10-503419C10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5B95DB-5911-4EC3-95D8-01D369DC2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F24A80-0CE5-4B16-85F8-CC1E5A27D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9A6B74-89C4-4165-B465-F3DE6ED39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02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CE44A4-376F-4DA3-9379-C40A80D43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87EF2F-7421-47B3-9F19-EAF9D401D7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DFA70E-F3FA-45F6-95B1-CBF5E606A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7C009D-B688-41B9-947B-E29BAEF4C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9F1195C-B404-485D-B174-A4EFCE54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601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3E12F35-EC9A-44A7-B4CA-6B4F91BEAA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2542F07-B916-4A59-9089-A9FC86C78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047437-CF92-4D72-B437-6A7092E39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01F423-9BEC-49DA-9294-E0FC1682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488FE9-3C27-48B8-85B2-AC85A8726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7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A17436-299F-4343-B73A-5FCCC9497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6150699-69DB-4C3C-AAAF-CE7D6DF46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AEAB7F-4AE4-4A74-9EAD-574C5A995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4985B1-4D02-43C2-85E7-06187D71B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FF9886B-1F83-4A99-9FCD-C18478E71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72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A6D00C-CF91-4E4E-877B-A5E0C3EB3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2A87C71-B9F3-4535-B72B-4BB552C53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7B6F1B-FB2A-4C50-A875-C489EAF58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D886264-E2C3-49FB-8654-7A81864E2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4D2673-2044-48EB-83C6-C00CF7AF3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849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9074D9-F97D-42C9-A3A5-9B95667F8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43964A-DC9B-451C-85F5-0FD5807BA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20FF49E-E9B5-4277-A96F-A54BFEEC46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A2345D4-F734-42C2-992D-06020F04A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AD97A25-BC63-4526-A460-8B96E2FAC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47BCD6-A6B8-49B7-A1B0-CDED3A912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69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0F8979-A2C9-49EF-9633-AF725632B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39661FD-0FFD-4303-9375-007F2DD4C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27E97F-C35B-4F10-A5AD-19A208F6E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41675C4-4FCC-46FA-9DE2-78A2F6335F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F783409-D8EA-4964-9178-23F38E1DC0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6C8CE7D-32A0-464E-8D85-F98E697C5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1A779D7-8A21-43F4-959A-D6091F66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848C7A5-37E3-4557-938F-FA3452C5E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349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FC67C0-05E1-40BD-93A3-A7343A3F7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5BAD6FC-4ED0-42C4-BFAA-4095E7462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09E644B-B103-4300-9E08-F4AE9F3E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A467A86-EFB1-48A6-9FB4-398E5B92C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63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51C6DFE-AE6D-4815-B6FF-4B7A6AB33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2E25CF9-E098-402A-95AF-DEF70059E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C2E0A6D-1C64-4FF1-8C98-3A0AAF9FC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67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1CA8E-8DDE-498F-8DF8-DB01CEA49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13269D-13A3-4C48-86EA-884A16872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1B2321D-309D-4DE2-BD7F-5895E76E53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6E7A36D-86AF-4CE5-ADCE-91F31351E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1672B7-CEA1-4312-AB75-E60CF2EA8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E881D7-A7EF-4812-9038-76A35B65A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12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7444DA-6D1E-40A9-971F-A705BB86F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1CA91E-8678-473B-8B29-7EA5D330DB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17CFAB8-90D2-49AA-8892-F45F868B1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3B7BEFA-D3ED-43B9-A1DA-4E3E92EC5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7A9EFB-5F75-4751-924B-0290FB4AB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C538BB5-D6A3-4D37-8939-BF276C3E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062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C2FC8ED-617A-452D-82C2-C5238B6D4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7F921B2-121D-40D8-B32E-AF0749B99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F65848-3930-48BA-AA26-4788038B3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C5C47-2BD5-44E3-B298-DAD3F5360C92}" type="datetimeFigureOut">
              <a:rPr lang="zh-CN" altLang="en-US" smtClean="0"/>
              <a:t>2017/8/14/Mon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A68991-D769-4298-AF49-CA3A19D710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F1D6AC-ABC0-4045-9263-6733EFBCB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FAEE4-7F82-49CD-BB60-0442BDB47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45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6A40BE9E-A6BB-43B3-8995-A9E361CC71A7}"/>
              </a:ext>
            </a:extLst>
          </p:cNvPr>
          <p:cNvSpPr/>
          <p:nvPr/>
        </p:nvSpPr>
        <p:spPr>
          <a:xfrm>
            <a:off x="351692" y="1815152"/>
            <a:ext cx="11521440" cy="1223470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71FBB3C-45E0-49EE-ADA5-649DF2F5E2E5}"/>
              </a:ext>
            </a:extLst>
          </p:cNvPr>
          <p:cNvSpPr/>
          <p:nvPr/>
        </p:nvSpPr>
        <p:spPr>
          <a:xfrm>
            <a:off x="351692" y="1505245"/>
            <a:ext cx="11521440" cy="253218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2AB9822-FCA6-4449-9843-16F318B0BA0E}"/>
              </a:ext>
            </a:extLst>
          </p:cNvPr>
          <p:cNvSpPr/>
          <p:nvPr/>
        </p:nvSpPr>
        <p:spPr>
          <a:xfrm>
            <a:off x="351692" y="225083"/>
            <a:ext cx="11521440" cy="1223889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0DAA223-AA31-4D97-A76E-5123E0C4C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300" y="408381"/>
            <a:ext cx="6154093" cy="49232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B8543F5-8ACA-4523-AC50-2DB9FE365CD2}"/>
              </a:ext>
            </a:extLst>
          </p:cNvPr>
          <p:cNvSpPr txBox="1"/>
          <p:nvPr/>
        </p:nvSpPr>
        <p:spPr>
          <a:xfrm>
            <a:off x="2896740" y="5331656"/>
            <a:ext cx="6205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latin typeface="汉仪柏京体简" panose="00020600040101010101" pitchFamily="18" charset="-122"/>
                <a:ea typeface="汉仪柏京体简" panose="00020600040101010101" pitchFamily="18" charset="-122"/>
              </a:rPr>
              <a:t>手 绘 总 结 通 用 模 板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630D259-6561-4841-AA2A-42C3C3539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680" y="738099"/>
            <a:ext cx="4104320" cy="284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39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237FCA47-EB26-43CC-A870-9A39C6573974}"/>
              </a:ext>
            </a:extLst>
          </p:cNvPr>
          <p:cNvSpPr/>
          <p:nvPr/>
        </p:nvSpPr>
        <p:spPr>
          <a:xfrm>
            <a:off x="866323" y="2937230"/>
            <a:ext cx="216000" cy="216000"/>
          </a:xfrm>
          <a:prstGeom prst="ellipse">
            <a:avLst/>
          </a:prstGeom>
          <a:solidFill>
            <a:srgbClr val="A2DADB"/>
          </a:solidFill>
          <a:ln>
            <a:solidFill>
              <a:srgbClr val="D1D6F5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8" name="矩形 52">
            <a:extLst>
              <a:ext uri="{FF2B5EF4-FFF2-40B4-BE49-F238E27FC236}">
                <a16:creationId xmlns:a16="http://schemas.microsoft.com/office/drawing/2014/main" id="{4E682B15-C077-4D75-8247-47D9510D6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328" y="2854927"/>
            <a:ext cx="4656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D68980B2-52E3-4456-886F-5F04CC4531B6}"/>
              </a:ext>
            </a:extLst>
          </p:cNvPr>
          <p:cNvSpPr/>
          <p:nvPr/>
        </p:nvSpPr>
        <p:spPr>
          <a:xfrm>
            <a:off x="866323" y="4301667"/>
            <a:ext cx="216000" cy="216000"/>
          </a:xfrm>
          <a:prstGeom prst="ellipse">
            <a:avLst/>
          </a:prstGeom>
          <a:solidFill>
            <a:srgbClr val="A2DADB"/>
          </a:solidFill>
          <a:ln>
            <a:solidFill>
              <a:srgbClr val="D1D6F5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0" name="矩形 52">
            <a:extLst>
              <a:ext uri="{FF2B5EF4-FFF2-40B4-BE49-F238E27FC236}">
                <a16:creationId xmlns:a16="http://schemas.microsoft.com/office/drawing/2014/main" id="{93CD335B-2219-45A4-BA3E-A44DA2FBB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4328" y="4219364"/>
            <a:ext cx="4656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C8E23AD1-B64E-4CF2-A68E-42253B636389}"/>
              </a:ext>
            </a:extLst>
          </p:cNvPr>
          <p:cNvSpPr/>
          <p:nvPr/>
        </p:nvSpPr>
        <p:spPr>
          <a:xfrm>
            <a:off x="6387013" y="2939744"/>
            <a:ext cx="216000" cy="216000"/>
          </a:xfrm>
          <a:prstGeom prst="ellipse">
            <a:avLst/>
          </a:prstGeom>
          <a:solidFill>
            <a:srgbClr val="A2DADB"/>
          </a:solidFill>
          <a:ln>
            <a:solidFill>
              <a:srgbClr val="D1D6F5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2" name="矩形 52">
            <a:extLst>
              <a:ext uri="{FF2B5EF4-FFF2-40B4-BE49-F238E27FC236}">
                <a16:creationId xmlns:a16="http://schemas.microsoft.com/office/drawing/2014/main" id="{563A6E7D-BB91-4722-8466-CACF64A83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5018" y="2857441"/>
            <a:ext cx="4656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FCEEE372-C538-4A7F-8AC8-A932CC2E0DFC}"/>
              </a:ext>
            </a:extLst>
          </p:cNvPr>
          <p:cNvSpPr/>
          <p:nvPr/>
        </p:nvSpPr>
        <p:spPr>
          <a:xfrm>
            <a:off x="6387013" y="4304181"/>
            <a:ext cx="216000" cy="216000"/>
          </a:xfrm>
          <a:prstGeom prst="ellipse">
            <a:avLst/>
          </a:prstGeom>
          <a:solidFill>
            <a:srgbClr val="A2DADB"/>
          </a:solidFill>
          <a:ln>
            <a:solidFill>
              <a:srgbClr val="D1D6F5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4" name="矩形 52">
            <a:extLst>
              <a:ext uri="{FF2B5EF4-FFF2-40B4-BE49-F238E27FC236}">
                <a16:creationId xmlns:a16="http://schemas.microsoft.com/office/drawing/2014/main" id="{875F12E3-250B-4736-AB15-77E05904F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5018" y="4221878"/>
            <a:ext cx="46560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5" name="文本框 22">
            <a:extLst>
              <a:ext uri="{FF2B5EF4-FFF2-40B4-BE49-F238E27FC236}">
                <a16:creationId xmlns:a16="http://schemas.microsoft.com/office/drawing/2014/main" id="{D0B7CB79-8E07-4C1F-BDB6-154C92440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323" y="1706490"/>
            <a:ext cx="420631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TITTLE HERE</a:t>
            </a:r>
            <a:endParaRPr lang="zh-CN" altLang="en-US" sz="2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C505EE0-B84D-4EA7-9155-552019BE79BC}"/>
              </a:ext>
            </a:extLst>
          </p:cNvPr>
          <p:cNvSpPr/>
          <p:nvPr/>
        </p:nvSpPr>
        <p:spPr>
          <a:xfrm>
            <a:off x="866324" y="2286383"/>
            <a:ext cx="64025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REMO TEMPLATE ,THANK YOU WATCHING THIS ONE </a:t>
            </a:r>
            <a:endParaRPr lang="zh-CN" altLang="en-US" sz="12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9824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6E803D1-4BF3-4177-92A9-3B19E1DE9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75" y="1301087"/>
            <a:ext cx="4555864" cy="455586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D578B14C-72A5-4862-85C1-FAF70871D1B7}"/>
              </a:ext>
            </a:extLst>
          </p:cNvPr>
          <p:cNvSpPr/>
          <p:nvPr/>
        </p:nvSpPr>
        <p:spPr>
          <a:xfrm>
            <a:off x="7545988" y="2514601"/>
            <a:ext cx="2128837" cy="2128837"/>
          </a:xfrm>
          <a:prstGeom prst="rect">
            <a:avLst/>
          </a:prstGeom>
          <a:solidFill>
            <a:srgbClr val="A2DAD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8DDF700-192D-43C2-B490-C2979C759571}"/>
              </a:ext>
            </a:extLst>
          </p:cNvPr>
          <p:cNvSpPr/>
          <p:nvPr/>
        </p:nvSpPr>
        <p:spPr>
          <a:xfrm>
            <a:off x="7876298" y="3486152"/>
            <a:ext cx="15392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ART TEMPLATE 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23">
            <a:extLst>
              <a:ext uri="{FF2B5EF4-FFF2-40B4-BE49-F238E27FC236}">
                <a16:creationId xmlns:a16="http://schemas.microsoft.com/office/drawing/2014/main" id="{CF34D811-CC93-4E81-BE4B-E43694344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617" y="2160305"/>
            <a:ext cx="4386258" cy="7085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23">
            <a:extLst>
              <a:ext uri="{FF2B5EF4-FFF2-40B4-BE49-F238E27FC236}">
                <a16:creationId xmlns:a16="http://schemas.microsoft.com/office/drawing/2014/main" id="{05F5916E-D37A-4770-87FD-31B6882EB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899" y="3408582"/>
            <a:ext cx="4813693" cy="172425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day. Just for today I will try to live through this day only and not tackle my whole life problem at once.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164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7565D404-5904-4000-9005-F96E5D4EEA46}"/>
              </a:ext>
            </a:extLst>
          </p:cNvPr>
          <p:cNvGrpSpPr/>
          <p:nvPr/>
        </p:nvGrpSpPr>
        <p:grpSpPr>
          <a:xfrm>
            <a:off x="1511216" y="1843614"/>
            <a:ext cx="2580362" cy="878165"/>
            <a:chOff x="3306871" y="1338942"/>
            <a:chExt cx="2580362" cy="87816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AB9C35D1-17A9-4CFE-B4C0-09A5ECC51341}"/>
                </a:ext>
              </a:extLst>
            </p:cNvPr>
            <p:cNvSpPr txBox="1"/>
            <p:nvPr/>
          </p:nvSpPr>
          <p:spPr>
            <a:xfrm>
              <a:off x="3452586" y="1338942"/>
              <a:ext cx="5565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-150" dirty="0">
                  <a:latin typeface="楷体" panose="02010609060101010101" pitchFamily="49" charset="-122"/>
                  <a:ea typeface="楷体" panose="02010609060101010101" pitchFamily="49" charset="-122"/>
                </a:rPr>
                <a:t>01</a:t>
              </a:r>
              <a:endParaRPr lang="zh-CN" altLang="en-US" sz="3200" spc="-15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矩形 6">
              <a:extLst>
                <a:ext uri="{FF2B5EF4-FFF2-40B4-BE49-F238E27FC236}">
                  <a16:creationId xmlns:a16="http://schemas.microsoft.com/office/drawing/2014/main" id="{34FC9B8A-7926-402D-A884-B09702474CE8}"/>
                </a:ext>
              </a:extLst>
            </p:cNvPr>
            <p:cNvSpPr/>
            <p:nvPr/>
          </p:nvSpPr>
          <p:spPr>
            <a:xfrm>
              <a:off x="3306871" y="1624965"/>
              <a:ext cx="2580362" cy="592142"/>
            </a:xfrm>
            <a:custGeom>
              <a:avLst/>
              <a:gdLst>
                <a:gd name="connsiteX0" fmla="*/ 0 w 2580362"/>
                <a:gd name="connsiteY0" fmla="*/ 0 h 591155"/>
                <a:gd name="connsiteX1" fmla="*/ 2580362 w 2580362"/>
                <a:gd name="connsiteY1" fmla="*/ 0 h 591155"/>
                <a:gd name="connsiteX2" fmla="*/ 2580362 w 2580362"/>
                <a:gd name="connsiteY2" fmla="*/ 591155 h 591155"/>
                <a:gd name="connsiteX3" fmla="*/ 0 w 2580362"/>
                <a:gd name="connsiteY3" fmla="*/ 591155 h 591155"/>
                <a:gd name="connsiteX4" fmla="*/ 0 w 2580362"/>
                <a:gd name="connsiteY4" fmla="*/ 0 h 591155"/>
                <a:gd name="connsiteX0" fmla="*/ 0 w 2580362"/>
                <a:gd name="connsiteY0" fmla="*/ 352 h 591507"/>
                <a:gd name="connsiteX1" fmla="*/ 153879 w 2580362"/>
                <a:gd name="connsiteY1" fmla="*/ 0 h 591507"/>
                <a:gd name="connsiteX2" fmla="*/ 2580362 w 2580362"/>
                <a:gd name="connsiteY2" fmla="*/ 352 h 591507"/>
                <a:gd name="connsiteX3" fmla="*/ 2580362 w 2580362"/>
                <a:gd name="connsiteY3" fmla="*/ 591507 h 591507"/>
                <a:gd name="connsiteX4" fmla="*/ 0 w 2580362"/>
                <a:gd name="connsiteY4" fmla="*/ 591507 h 591507"/>
                <a:gd name="connsiteX5" fmla="*/ 0 w 2580362"/>
                <a:gd name="connsiteY5" fmla="*/ 352 h 591507"/>
                <a:gd name="connsiteX0" fmla="*/ 0 w 2580362"/>
                <a:gd name="connsiteY0" fmla="*/ 352 h 591507"/>
                <a:gd name="connsiteX1" fmla="*/ 153879 w 2580362"/>
                <a:gd name="connsiteY1" fmla="*/ 0 h 591507"/>
                <a:gd name="connsiteX2" fmla="*/ 661879 w 2580362"/>
                <a:gd name="connsiteY2" fmla="*/ 0 h 591507"/>
                <a:gd name="connsiteX3" fmla="*/ 2580362 w 2580362"/>
                <a:gd name="connsiteY3" fmla="*/ 352 h 591507"/>
                <a:gd name="connsiteX4" fmla="*/ 2580362 w 2580362"/>
                <a:gd name="connsiteY4" fmla="*/ 591507 h 591507"/>
                <a:gd name="connsiteX5" fmla="*/ 0 w 2580362"/>
                <a:gd name="connsiteY5" fmla="*/ 591507 h 591507"/>
                <a:gd name="connsiteX6" fmla="*/ 0 w 2580362"/>
                <a:gd name="connsiteY6" fmla="*/ 352 h 591507"/>
                <a:gd name="connsiteX0" fmla="*/ 661879 w 2580362"/>
                <a:gd name="connsiteY0" fmla="*/ 0 h 591507"/>
                <a:gd name="connsiteX1" fmla="*/ 2580362 w 2580362"/>
                <a:gd name="connsiteY1" fmla="*/ 352 h 591507"/>
                <a:gd name="connsiteX2" fmla="*/ 2580362 w 2580362"/>
                <a:gd name="connsiteY2" fmla="*/ 591507 h 591507"/>
                <a:gd name="connsiteX3" fmla="*/ 0 w 2580362"/>
                <a:gd name="connsiteY3" fmla="*/ 591507 h 591507"/>
                <a:gd name="connsiteX4" fmla="*/ 0 w 2580362"/>
                <a:gd name="connsiteY4" fmla="*/ 352 h 591507"/>
                <a:gd name="connsiteX5" fmla="*/ 245319 w 2580362"/>
                <a:gd name="connsiteY5" fmla="*/ 91440 h 591507"/>
                <a:gd name="connsiteX0" fmla="*/ 661879 w 2580362"/>
                <a:gd name="connsiteY0" fmla="*/ 635 h 592142"/>
                <a:gd name="connsiteX1" fmla="*/ 2580362 w 2580362"/>
                <a:gd name="connsiteY1" fmla="*/ 987 h 592142"/>
                <a:gd name="connsiteX2" fmla="*/ 2580362 w 2580362"/>
                <a:gd name="connsiteY2" fmla="*/ 592142 h 592142"/>
                <a:gd name="connsiteX3" fmla="*/ 0 w 2580362"/>
                <a:gd name="connsiteY3" fmla="*/ 592142 h 592142"/>
                <a:gd name="connsiteX4" fmla="*/ 0 w 2580362"/>
                <a:gd name="connsiteY4" fmla="*/ 987 h 592142"/>
                <a:gd name="connsiteX5" fmla="*/ 188169 w 2580362"/>
                <a:gd name="connsiteY5" fmla="*/ 0 h 59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80362" h="592142">
                  <a:moveTo>
                    <a:pt x="661879" y="635"/>
                  </a:moveTo>
                  <a:lnTo>
                    <a:pt x="2580362" y="987"/>
                  </a:lnTo>
                  <a:lnTo>
                    <a:pt x="2580362" y="592142"/>
                  </a:lnTo>
                  <a:lnTo>
                    <a:pt x="0" y="592142"/>
                  </a:lnTo>
                  <a:lnTo>
                    <a:pt x="0" y="987"/>
                  </a:lnTo>
                  <a:lnTo>
                    <a:pt x="188169" y="0"/>
                  </a:lnTo>
                </a:path>
              </a:pathLst>
            </a:custGeom>
            <a:noFill/>
            <a:ln>
              <a:solidFill>
                <a:srgbClr val="8ED2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5360544C-E6E6-46E2-8AFF-956897647043}"/>
                </a:ext>
              </a:extLst>
            </p:cNvPr>
            <p:cNvSpPr txBox="1"/>
            <p:nvPr/>
          </p:nvSpPr>
          <p:spPr>
            <a:xfrm>
              <a:off x="3895595" y="1690203"/>
              <a:ext cx="1739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ADD TITLE 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39C596D-DE59-4B8C-AE19-0EBCCA09CB2A}"/>
              </a:ext>
            </a:extLst>
          </p:cNvPr>
          <p:cNvGrpSpPr/>
          <p:nvPr/>
        </p:nvGrpSpPr>
        <p:grpSpPr>
          <a:xfrm>
            <a:off x="4705948" y="1843614"/>
            <a:ext cx="2580362" cy="878165"/>
            <a:chOff x="3306871" y="1338942"/>
            <a:chExt cx="2580362" cy="878165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2C9A1224-A0E1-42DE-B49A-86F7D40F9847}"/>
                </a:ext>
              </a:extLst>
            </p:cNvPr>
            <p:cNvSpPr txBox="1"/>
            <p:nvPr/>
          </p:nvSpPr>
          <p:spPr>
            <a:xfrm>
              <a:off x="3452586" y="1338942"/>
              <a:ext cx="5565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-150" dirty="0">
                  <a:latin typeface="楷体" panose="02010609060101010101" pitchFamily="49" charset="-122"/>
                  <a:ea typeface="楷体" panose="02010609060101010101" pitchFamily="49" charset="-122"/>
                </a:rPr>
                <a:t>02</a:t>
              </a:r>
              <a:endParaRPr lang="zh-CN" altLang="en-US" sz="3200" spc="-15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 6">
              <a:extLst>
                <a:ext uri="{FF2B5EF4-FFF2-40B4-BE49-F238E27FC236}">
                  <a16:creationId xmlns:a16="http://schemas.microsoft.com/office/drawing/2014/main" id="{EB7CE80E-93E1-4F0D-905F-1DBD68A97359}"/>
                </a:ext>
              </a:extLst>
            </p:cNvPr>
            <p:cNvSpPr/>
            <p:nvPr/>
          </p:nvSpPr>
          <p:spPr>
            <a:xfrm>
              <a:off x="3306871" y="1624965"/>
              <a:ext cx="2580362" cy="592142"/>
            </a:xfrm>
            <a:custGeom>
              <a:avLst/>
              <a:gdLst>
                <a:gd name="connsiteX0" fmla="*/ 0 w 2580362"/>
                <a:gd name="connsiteY0" fmla="*/ 0 h 591155"/>
                <a:gd name="connsiteX1" fmla="*/ 2580362 w 2580362"/>
                <a:gd name="connsiteY1" fmla="*/ 0 h 591155"/>
                <a:gd name="connsiteX2" fmla="*/ 2580362 w 2580362"/>
                <a:gd name="connsiteY2" fmla="*/ 591155 h 591155"/>
                <a:gd name="connsiteX3" fmla="*/ 0 w 2580362"/>
                <a:gd name="connsiteY3" fmla="*/ 591155 h 591155"/>
                <a:gd name="connsiteX4" fmla="*/ 0 w 2580362"/>
                <a:gd name="connsiteY4" fmla="*/ 0 h 591155"/>
                <a:gd name="connsiteX0" fmla="*/ 0 w 2580362"/>
                <a:gd name="connsiteY0" fmla="*/ 352 h 591507"/>
                <a:gd name="connsiteX1" fmla="*/ 153879 w 2580362"/>
                <a:gd name="connsiteY1" fmla="*/ 0 h 591507"/>
                <a:gd name="connsiteX2" fmla="*/ 2580362 w 2580362"/>
                <a:gd name="connsiteY2" fmla="*/ 352 h 591507"/>
                <a:gd name="connsiteX3" fmla="*/ 2580362 w 2580362"/>
                <a:gd name="connsiteY3" fmla="*/ 591507 h 591507"/>
                <a:gd name="connsiteX4" fmla="*/ 0 w 2580362"/>
                <a:gd name="connsiteY4" fmla="*/ 591507 h 591507"/>
                <a:gd name="connsiteX5" fmla="*/ 0 w 2580362"/>
                <a:gd name="connsiteY5" fmla="*/ 352 h 591507"/>
                <a:gd name="connsiteX0" fmla="*/ 0 w 2580362"/>
                <a:gd name="connsiteY0" fmla="*/ 352 h 591507"/>
                <a:gd name="connsiteX1" fmla="*/ 153879 w 2580362"/>
                <a:gd name="connsiteY1" fmla="*/ 0 h 591507"/>
                <a:gd name="connsiteX2" fmla="*/ 661879 w 2580362"/>
                <a:gd name="connsiteY2" fmla="*/ 0 h 591507"/>
                <a:gd name="connsiteX3" fmla="*/ 2580362 w 2580362"/>
                <a:gd name="connsiteY3" fmla="*/ 352 h 591507"/>
                <a:gd name="connsiteX4" fmla="*/ 2580362 w 2580362"/>
                <a:gd name="connsiteY4" fmla="*/ 591507 h 591507"/>
                <a:gd name="connsiteX5" fmla="*/ 0 w 2580362"/>
                <a:gd name="connsiteY5" fmla="*/ 591507 h 591507"/>
                <a:gd name="connsiteX6" fmla="*/ 0 w 2580362"/>
                <a:gd name="connsiteY6" fmla="*/ 352 h 591507"/>
                <a:gd name="connsiteX0" fmla="*/ 661879 w 2580362"/>
                <a:gd name="connsiteY0" fmla="*/ 0 h 591507"/>
                <a:gd name="connsiteX1" fmla="*/ 2580362 w 2580362"/>
                <a:gd name="connsiteY1" fmla="*/ 352 h 591507"/>
                <a:gd name="connsiteX2" fmla="*/ 2580362 w 2580362"/>
                <a:gd name="connsiteY2" fmla="*/ 591507 h 591507"/>
                <a:gd name="connsiteX3" fmla="*/ 0 w 2580362"/>
                <a:gd name="connsiteY3" fmla="*/ 591507 h 591507"/>
                <a:gd name="connsiteX4" fmla="*/ 0 w 2580362"/>
                <a:gd name="connsiteY4" fmla="*/ 352 h 591507"/>
                <a:gd name="connsiteX5" fmla="*/ 245319 w 2580362"/>
                <a:gd name="connsiteY5" fmla="*/ 91440 h 591507"/>
                <a:gd name="connsiteX0" fmla="*/ 661879 w 2580362"/>
                <a:gd name="connsiteY0" fmla="*/ 635 h 592142"/>
                <a:gd name="connsiteX1" fmla="*/ 2580362 w 2580362"/>
                <a:gd name="connsiteY1" fmla="*/ 987 h 592142"/>
                <a:gd name="connsiteX2" fmla="*/ 2580362 w 2580362"/>
                <a:gd name="connsiteY2" fmla="*/ 592142 h 592142"/>
                <a:gd name="connsiteX3" fmla="*/ 0 w 2580362"/>
                <a:gd name="connsiteY3" fmla="*/ 592142 h 592142"/>
                <a:gd name="connsiteX4" fmla="*/ 0 w 2580362"/>
                <a:gd name="connsiteY4" fmla="*/ 987 h 592142"/>
                <a:gd name="connsiteX5" fmla="*/ 188169 w 2580362"/>
                <a:gd name="connsiteY5" fmla="*/ 0 h 59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80362" h="592142">
                  <a:moveTo>
                    <a:pt x="661879" y="635"/>
                  </a:moveTo>
                  <a:lnTo>
                    <a:pt x="2580362" y="987"/>
                  </a:lnTo>
                  <a:lnTo>
                    <a:pt x="2580362" y="592142"/>
                  </a:lnTo>
                  <a:lnTo>
                    <a:pt x="0" y="592142"/>
                  </a:lnTo>
                  <a:lnTo>
                    <a:pt x="0" y="987"/>
                  </a:lnTo>
                  <a:lnTo>
                    <a:pt x="188169" y="0"/>
                  </a:lnTo>
                </a:path>
              </a:pathLst>
            </a:custGeom>
            <a:noFill/>
            <a:ln>
              <a:solidFill>
                <a:srgbClr val="8ED2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54705917-576A-4771-9974-B7CE40C17E0B}"/>
                </a:ext>
              </a:extLst>
            </p:cNvPr>
            <p:cNvSpPr txBox="1"/>
            <p:nvPr/>
          </p:nvSpPr>
          <p:spPr>
            <a:xfrm>
              <a:off x="3895595" y="1690203"/>
              <a:ext cx="1739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ADD TITLE 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81E0EE0F-27E2-4980-A196-1B9690C400E9}"/>
              </a:ext>
            </a:extLst>
          </p:cNvPr>
          <p:cNvGrpSpPr/>
          <p:nvPr/>
        </p:nvGrpSpPr>
        <p:grpSpPr>
          <a:xfrm>
            <a:off x="7900680" y="1843614"/>
            <a:ext cx="2580362" cy="878165"/>
            <a:chOff x="3306871" y="1338942"/>
            <a:chExt cx="2580362" cy="878165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3236DCA3-FAAC-4962-A3B6-A1DB4C748636}"/>
                </a:ext>
              </a:extLst>
            </p:cNvPr>
            <p:cNvSpPr txBox="1"/>
            <p:nvPr/>
          </p:nvSpPr>
          <p:spPr>
            <a:xfrm>
              <a:off x="3452586" y="1338942"/>
              <a:ext cx="5565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-150" dirty="0">
                  <a:latin typeface="楷体" panose="02010609060101010101" pitchFamily="49" charset="-122"/>
                  <a:ea typeface="楷体" panose="02010609060101010101" pitchFamily="49" charset="-122"/>
                </a:rPr>
                <a:t>03</a:t>
              </a:r>
              <a:endParaRPr lang="zh-CN" altLang="en-US" sz="3200" spc="-15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6">
              <a:extLst>
                <a:ext uri="{FF2B5EF4-FFF2-40B4-BE49-F238E27FC236}">
                  <a16:creationId xmlns:a16="http://schemas.microsoft.com/office/drawing/2014/main" id="{62D8C95F-CC9F-4D9F-91A3-F5C3862B447D}"/>
                </a:ext>
              </a:extLst>
            </p:cNvPr>
            <p:cNvSpPr/>
            <p:nvPr/>
          </p:nvSpPr>
          <p:spPr>
            <a:xfrm>
              <a:off x="3306871" y="1624965"/>
              <a:ext cx="2580362" cy="592142"/>
            </a:xfrm>
            <a:custGeom>
              <a:avLst/>
              <a:gdLst>
                <a:gd name="connsiteX0" fmla="*/ 0 w 2580362"/>
                <a:gd name="connsiteY0" fmla="*/ 0 h 591155"/>
                <a:gd name="connsiteX1" fmla="*/ 2580362 w 2580362"/>
                <a:gd name="connsiteY1" fmla="*/ 0 h 591155"/>
                <a:gd name="connsiteX2" fmla="*/ 2580362 w 2580362"/>
                <a:gd name="connsiteY2" fmla="*/ 591155 h 591155"/>
                <a:gd name="connsiteX3" fmla="*/ 0 w 2580362"/>
                <a:gd name="connsiteY3" fmla="*/ 591155 h 591155"/>
                <a:gd name="connsiteX4" fmla="*/ 0 w 2580362"/>
                <a:gd name="connsiteY4" fmla="*/ 0 h 591155"/>
                <a:gd name="connsiteX0" fmla="*/ 0 w 2580362"/>
                <a:gd name="connsiteY0" fmla="*/ 352 h 591507"/>
                <a:gd name="connsiteX1" fmla="*/ 153879 w 2580362"/>
                <a:gd name="connsiteY1" fmla="*/ 0 h 591507"/>
                <a:gd name="connsiteX2" fmla="*/ 2580362 w 2580362"/>
                <a:gd name="connsiteY2" fmla="*/ 352 h 591507"/>
                <a:gd name="connsiteX3" fmla="*/ 2580362 w 2580362"/>
                <a:gd name="connsiteY3" fmla="*/ 591507 h 591507"/>
                <a:gd name="connsiteX4" fmla="*/ 0 w 2580362"/>
                <a:gd name="connsiteY4" fmla="*/ 591507 h 591507"/>
                <a:gd name="connsiteX5" fmla="*/ 0 w 2580362"/>
                <a:gd name="connsiteY5" fmla="*/ 352 h 591507"/>
                <a:gd name="connsiteX0" fmla="*/ 0 w 2580362"/>
                <a:gd name="connsiteY0" fmla="*/ 352 h 591507"/>
                <a:gd name="connsiteX1" fmla="*/ 153879 w 2580362"/>
                <a:gd name="connsiteY1" fmla="*/ 0 h 591507"/>
                <a:gd name="connsiteX2" fmla="*/ 661879 w 2580362"/>
                <a:gd name="connsiteY2" fmla="*/ 0 h 591507"/>
                <a:gd name="connsiteX3" fmla="*/ 2580362 w 2580362"/>
                <a:gd name="connsiteY3" fmla="*/ 352 h 591507"/>
                <a:gd name="connsiteX4" fmla="*/ 2580362 w 2580362"/>
                <a:gd name="connsiteY4" fmla="*/ 591507 h 591507"/>
                <a:gd name="connsiteX5" fmla="*/ 0 w 2580362"/>
                <a:gd name="connsiteY5" fmla="*/ 591507 h 591507"/>
                <a:gd name="connsiteX6" fmla="*/ 0 w 2580362"/>
                <a:gd name="connsiteY6" fmla="*/ 352 h 591507"/>
                <a:gd name="connsiteX0" fmla="*/ 661879 w 2580362"/>
                <a:gd name="connsiteY0" fmla="*/ 0 h 591507"/>
                <a:gd name="connsiteX1" fmla="*/ 2580362 w 2580362"/>
                <a:gd name="connsiteY1" fmla="*/ 352 h 591507"/>
                <a:gd name="connsiteX2" fmla="*/ 2580362 w 2580362"/>
                <a:gd name="connsiteY2" fmla="*/ 591507 h 591507"/>
                <a:gd name="connsiteX3" fmla="*/ 0 w 2580362"/>
                <a:gd name="connsiteY3" fmla="*/ 591507 h 591507"/>
                <a:gd name="connsiteX4" fmla="*/ 0 w 2580362"/>
                <a:gd name="connsiteY4" fmla="*/ 352 h 591507"/>
                <a:gd name="connsiteX5" fmla="*/ 245319 w 2580362"/>
                <a:gd name="connsiteY5" fmla="*/ 91440 h 591507"/>
                <a:gd name="connsiteX0" fmla="*/ 661879 w 2580362"/>
                <a:gd name="connsiteY0" fmla="*/ 635 h 592142"/>
                <a:gd name="connsiteX1" fmla="*/ 2580362 w 2580362"/>
                <a:gd name="connsiteY1" fmla="*/ 987 h 592142"/>
                <a:gd name="connsiteX2" fmla="*/ 2580362 w 2580362"/>
                <a:gd name="connsiteY2" fmla="*/ 592142 h 592142"/>
                <a:gd name="connsiteX3" fmla="*/ 0 w 2580362"/>
                <a:gd name="connsiteY3" fmla="*/ 592142 h 592142"/>
                <a:gd name="connsiteX4" fmla="*/ 0 w 2580362"/>
                <a:gd name="connsiteY4" fmla="*/ 987 h 592142"/>
                <a:gd name="connsiteX5" fmla="*/ 188169 w 2580362"/>
                <a:gd name="connsiteY5" fmla="*/ 0 h 59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80362" h="592142">
                  <a:moveTo>
                    <a:pt x="661879" y="635"/>
                  </a:moveTo>
                  <a:lnTo>
                    <a:pt x="2580362" y="987"/>
                  </a:lnTo>
                  <a:lnTo>
                    <a:pt x="2580362" y="592142"/>
                  </a:lnTo>
                  <a:lnTo>
                    <a:pt x="0" y="592142"/>
                  </a:lnTo>
                  <a:lnTo>
                    <a:pt x="0" y="987"/>
                  </a:lnTo>
                  <a:lnTo>
                    <a:pt x="188169" y="0"/>
                  </a:lnTo>
                </a:path>
              </a:pathLst>
            </a:custGeom>
            <a:noFill/>
            <a:ln>
              <a:solidFill>
                <a:srgbClr val="8ED2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57C1813F-5D84-4AC5-8B2B-5ED35A4C750B}"/>
                </a:ext>
              </a:extLst>
            </p:cNvPr>
            <p:cNvSpPr txBox="1"/>
            <p:nvPr/>
          </p:nvSpPr>
          <p:spPr>
            <a:xfrm>
              <a:off x="3895595" y="1690203"/>
              <a:ext cx="17395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ADD TITLE 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7F1784B6-29A3-4751-AE87-5F4E575E728D}"/>
              </a:ext>
            </a:extLst>
          </p:cNvPr>
          <p:cNvCxnSpPr/>
          <p:nvPr/>
        </p:nvCxnSpPr>
        <p:spPr>
          <a:xfrm>
            <a:off x="1511216" y="3056204"/>
            <a:ext cx="391886" cy="0"/>
          </a:xfrm>
          <a:prstGeom prst="line">
            <a:avLst/>
          </a:prstGeom>
          <a:ln w="76200">
            <a:solidFill>
              <a:srgbClr val="8ED2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3DFB3D13-7285-455A-871B-61964C74A07B}"/>
              </a:ext>
            </a:extLst>
          </p:cNvPr>
          <p:cNvCxnSpPr/>
          <p:nvPr/>
        </p:nvCxnSpPr>
        <p:spPr>
          <a:xfrm>
            <a:off x="4705948" y="3056204"/>
            <a:ext cx="391886" cy="0"/>
          </a:xfrm>
          <a:prstGeom prst="line">
            <a:avLst/>
          </a:prstGeom>
          <a:ln w="76200">
            <a:solidFill>
              <a:srgbClr val="8ED2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307443A1-36E3-4ADD-B21C-191DC72BE05D}"/>
              </a:ext>
            </a:extLst>
          </p:cNvPr>
          <p:cNvCxnSpPr/>
          <p:nvPr/>
        </p:nvCxnSpPr>
        <p:spPr>
          <a:xfrm>
            <a:off x="7900680" y="3056204"/>
            <a:ext cx="391886" cy="0"/>
          </a:xfrm>
          <a:prstGeom prst="line">
            <a:avLst/>
          </a:prstGeom>
          <a:ln w="76200">
            <a:solidFill>
              <a:srgbClr val="8ED2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5">
            <a:extLst>
              <a:ext uri="{FF2B5EF4-FFF2-40B4-BE49-F238E27FC236}">
                <a16:creationId xmlns:a16="http://schemas.microsoft.com/office/drawing/2014/main" id="{C658CF88-F982-4660-8436-765BC03DD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672" y="4027262"/>
            <a:ext cx="257690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Just for </a:t>
            </a:r>
          </a:p>
        </p:txBody>
      </p:sp>
      <p:sp>
        <p:nvSpPr>
          <p:cNvPr id="23" name="Rectangle 35">
            <a:extLst>
              <a:ext uri="{FF2B5EF4-FFF2-40B4-BE49-F238E27FC236}">
                <a16:creationId xmlns:a16="http://schemas.microsoft.com/office/drawing/2014/main" id="{BE0D57EA-967C-4953-A995-DE77DFEBF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5948" y="4027262"/>
            <a:ext cx="257690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Just for </a:t>
            </a:r>
          </a:p>
        </p:txBody>
      </p:sp>
      <p:sp>
        <p:nvSpPr>
          <p:cNvPr id="24" name="Rectangle 35">
            <a:extLst>
              <a:ext uri="{FF2B5EF4-FFF2-40B4-BE49-F238E27FC236}">
                <a16:creationId xmlns:a16="http://schemas.microsoft.com/office/drawing/2014/main" id="{C49AC1CD-FC47-4A02-AF6E-ED1C24ADB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7224" y="4027262"/>
            <a:ext cx="257690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Just for </a:t>
            </a:r>
          </a:p>
        </p:txBody>
      </p:sp>
    </p:spTree>
    <p:extLst>
      <p:ext uri="{BB962C8B-B14F-4D97-AF65-F5344CB8AC3E}">
        <p14:creationId xmlns:p14="http://schemas.microsoft.com/office/powerpoint/2010/main" val="205415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57AADDA-C426-4556-B82E-A635BB71D177}"/>
              </a:ext>
            </a:extLst>
          </p:cNvPr>
          <p:cNvSpPr/>
          <p:nvPr/>
        </p:nvSpPr>
        <p:spPr>
          <a:xfrm rot="5400000">
            <a:off x="2315191" y="2048718"/>
            <a:ext cx="1181395" cy="1237729"/>
          </a:xfrm>
          <a:prstGeom prst="rect">
            <a:avLst/>
          </a:prstGeom>
          <a:solidFill>
            <a:srgbClr val="BBDDE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2">
            <a:extLst>
              <a:ext uri="{FF2B5EF4-FFF2-40B4-BE49-F238E27FC236}">
                <a16:creationId xmlns:a16="http://schemas.microsoft.com/office/drawing/2014/main" id="{ADB495FC-6328-4F90-B5AF-FB8E26EFF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753" y="2604454"/>
            <a:ext cx="3467928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03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10981CC-EEEC-46BF-A316-BE46BF66875E}"/>
              </a:ext>
            </a:extLst>
          </p:cNvPr>
          <p:cNvSpPr/>
          <p:nvPr/>
        </p:nvSpPr>
        <p:spPr>
          <a:xfrm>
            <a:off x="3524753" y="3409532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57AEA26-3E3D-40A1-AC47-D0D1AB6C9E2E}"/>
              </a:ext>
            </a:extLst>
          </p:cNvPr>
          <p:cNvSpPr/>
          <p:nvPr/>
        </p:nvSpPr>
        <p:spPr>
          <a:xfrm rot="5400000">
            <a:off x="2929256" y="2653715"/>
            <a:ext cx="581629" cy="609364"/>
          </a:xfrm>
          <a:prstGeom prst="rect">
            <a:avLst/>
          </a:prstGeom>
          <a:solidFill>
            <a:srgbClr val="F29E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973D5D1-7748-4E37-93A3-EFA15538A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681" y="3446584"/>
            <a:ext cx="5717575" cy="396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9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id="{918D1432-5F18-4CB8-AE7F-55245EDF9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924" y="957898"/>
            <a:ext cx="5137904" cy="369138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3">
            <a:extLst>
              <a:ext uri="{FF2B5EF4-FFF2-40B4-BE49-F238E27FC236}">
                <a16:creationId xmlns:a16="http://schemas.microsoft.com/office/drawing/2014/main" id="{36D94260-0423-454B-88A9-761529760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561" y="4821493"/>
            <a:ext cx="936769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984629E-B5C6-4AB5-BEA3-4A4F21CC5EC8}"/>
              </a:ext>
            </a:extLst>
          </p:cNvPr>
          <p:cNvSpPr txBox="1"/>
          <p:nvPr/>
        </p:nvSpPr>
        <p:spPr>
          <a:xfrm>
            <a:off x="2603854" y="1804667"/>
            <a:ext cx="2381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SUBTITLE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648221E-7B3D-4D8C-8D80-7674DE38CD86}"/>
              </a:ext>
            </a:extLst>
          </p:cNvPr>
          <p:cNvSpPr txBox="1"/>
          <p:nvPr/>
        </p:nvSpPr>
        <p:spPr>
          <a:xfrm>
            <a:off x="2603854" y="3193578"/>
            <a:ext cx="2381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SUBTITLE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69B2345-8AFB-47E8-B026-22BC228901B5}"/>
              </a:ext>
            </a:extLst>
          </p:cNvPr>
          <p:cNvSpPr txBox="1"/>
          <p:nvPr/>
        </p:nvSpPr>
        <p:spPr>
          <a:xfrm>
            <a:off x="2603854" y="2173999"/>
            <a:ext cx="3975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CLICK HERE TO ADD YOUR CONTENTS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A6289D1-9028-43DE-8C46-0A7258207654}"/>
              </a:ext>
            </a:extLst>
          </p:cNvPr>
          <p:cNvSpPr txBox="1"/>
          <p:nvPr/>
        </p:nvSpPr>
        <p:spPr>
          <a:xfrm>
            <a:off x="2603854" y="3562910"/>
            <a:ext cx="3975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CLICK HERE TO ADD YOUR CONTENTS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11BC0C5-460C-4C08-A16E-85971CE800F8}"/>
              </a:ext>
            </a:extLst>
          </p:cNvPr>
          <p:cNvSpPr/>
          <p:nvPr/>
        </p:nvSpPr>
        <p:spPr>
          <a:xfrm>
            <a:off x="1618012" y="3099010"/>
            <a:ext cx="857250" cy="857250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C9F3D60-67A7-4860-B6D8-799400CA8157}"/>
              </a:ext>
            </a:extLst>
          </p:cNvPr>
          <p:cNvSpPr/>
          <p:nvPr/>
        </p:nvSpPr>
        <p:spPr>
          <a:xfrm>
            <a:off x="1618012" y="1742358"/>
            <a:ext cx="857250" cy="857250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任意多边形 20">
            <a:extLst>
              <a:ext uri="{FF2B5EF4-FFF2-40B4-BE49-F238E27FC236}">
                <a16:creationId xmlns:a16="http://schemas.microsoft.com/office/drawing/2014/main" id="{35AE353A-C7BC-4192-B0D8-E0F560D58067}"/>
              </a:ext>
            </a:extLst>
          </p:cNvPr>
          <p:cNvSpPr>
            <a:spLocks noChangeAspect="1"/>
          </p:cNvSpPr>
          <p:nvPr/>
        </p:nvSpPr>
        <p:spPr>
          <a:xfrm>
            <a:off x="1911232" y="1990983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21">
            <a:extLst>
              <a:ext uri="{FF2B5EF4-FFF2-40B4-BE49-F238E27FC236}">
                <a16:creationId xmlns:a16="http://schemas.microsoft.com/office/drawing/2014/main" id="{E8897C16-D1E8-48FB-8D3A-112AD4C02284}"/>
              </a:ext>
            </a:extLst>
          </p:cNvPr>
          <p:cNvSpPr>
            <a:spLocks noChangeAspect="1"/>
          </p:cNvSpPr>
          <p:nvPr/>
        </p:nvSpPr>
        <p:spPr>
          <a:xfrm>
            <a:off x="1856368" y="3347635"/>
            <a:ext cx="364369" cy="360000"/>
          </a:xfrm>
          <a:custGeom>
            <a:avLst/>
            <a:gdLst>
              <a:gd name="connsiteX0" fmla="*/ 3577275 w 5691115"/>
              <a:gd name="connsiteY0" fmla="*/ 3207225 h 5622876"/>
              <a:gd name="connsiteX1" fmla="*/ 3268639 w 5691115"/>
              <a:gd name="connsiteY1" fmla="*/ 3515861 h 5622876"/>
              <a:gd name="connsiteX2" fmla="*/ 3268639 w 5691115"/>
              <a:gd name="connsiteY2" fmla="*/ 5089053 h 5622876"/>
              <a:gd name="connsiteX3" fmla="*/ 3577275 w 5691115"/>
              <a:gd name="connsiteY3" fmla="*/ 5397689 h 5622876"/>
              <a:gd name="connsiteX4" fmla="*/ 5150467 w 5691115"/>
              <a:gd name="connsiteY4" fmla="*/ 5397689 h 5622876"/>
              <a:gd name="connsiteX5" fmla="*/ 5459103 w 5691115"/>
              <a:gd name="connsiteY5" fmla="*/ 5089053 h 5622876"/>
              <a:gd name="connsiteX6" fmla="*/ 5459103 w 5691115"/>
              <a:gd name="connsiteY6" fmla="*/ 3515861 h 5622876"/>
              <a:gd name="connsiteX7" fmla="*/ 5150467 w 5691115"/>
              <a:gd name="connsiteY7" fmla="*/ 3207225 h 5622876"/>
              <a:gd name="connsiteX8" fmla="*/ 533824 w 5691115"/>
              <a:gd name="connsiteY8" fmla="*/ 3207225 h 5622876"/>
              <a:gd name="connsiteX9" fmla="*/ 225188 w 5691115"/>
              <a:gd name="connsiteY9" fmla="*/ 3515861 h 5622876"/>
              <a:gd name="connsiteX10" fmla="*/ 225188 w 5691115"/>
              <a:gd name="connsiteY10" fmla="*/ 5089053 h 5622876"/>
              <a:gd name="connsiteX11" fmla="*/ 533824 w 5691115"/>
              <a:gd name="connsiteY11" fmla="*/ 5397689 h 5622876"/>
              <a:gd name="connsiteX12" fmla="*/ 2107016 w 5691115"/>
              <a:gd name="connsiteY12" fmla="*/ 5397689 h 5622876"/>
              <a:gd name="connsiteX13" fmla="*/ 2415652 w 5691115"/>
              <a:gd name="connsiteY13" fmla="*/ 5089053 h 5622876"/>
              <a:gd name="connsiteX14" fmla="*/ 2415652 w 5691115"/>
              <a:gd name="connsiteY14" fmla="*/ 3515861 h 5622876"/>
              <a:gd name="connsiteX15" fmla="*/ 2107016 w 5691115"/>
              <a:gd name="connsiteY15" fmla="*/ 3207225 h 5622876"/>
              <a:gd name="connsiteX16" fmla="*/ 3416507 w 5691115"/>
              <a:gd name="connsiteY16" fmla="*/ 2975212 h 5622876"/>
              <a:gd name="connsiteX17" fmla="*/ 5318059 w 5691115"/>
              <a:gd name="connsiteY17" fmla="*/ 2975212 h 5622876"/>
              <a:gd name="connsiteX18" fmla="*/ 5691115 w 5691115"/>
              <a:gd name="connsiteY18" fmla="*/ 3348268 h 5622876"/>
              <a:gd name="connsiteX19" fmla="*/ 5691115 w 5691115"/>
              <a:gd name="connsiteY19" fmla="*/ 5249820 h 5622876"/>
              <a:gd name="connsiteX20" fmla="*/ 5318059 w 5691115"/>
              <a:gd name="connsiteY20" fmla="*/ 5622876 h 5622876"/>
              <a:gd name="connsiteX21" fmla="*/ 3416507 w 5691115"/>
              <a:gd name="connsiteY21" fmla="*/ 5622876 h 5622876"/>
              <a:gd name="connsiteX22" fmla="*/ 3043451 w 5691115"/>
              <a:gd name="connsiteY22" fmla="*/ 5249820 h 5622876"/>
              <a:gd name="connsiteX23" fmla="*/ 3043451 w 5691115"/>
              <a:gd name="connsiteY23" fmla="*/ 3348268 h 5622876"/>
              <a:gd name="connsiteX24" fmla="*/ 3416507 w 5691115"/>
              <a:gd name="connsiteY24" fmla="*/ 2975212 h 5622876"/>
              <a:gd name="connsiteX25" fmla="*/ 373056 w 5691115"/>
              <a:gd name="connsiteY25" fmla="*/ 2975212 h 5622876"/>
              <a:gd name="connsiteX26" fmla="*/ 2274608 w 5691115"/>
              <a:gd name="connsiteY26" fmla="*/ 2975212 h 5622876"/>
              <a:gd name="connsiteX27" fmla="*/ 2647664 w 5691115"/>
              <a:gd name="connsiteY27" fmla="*/ 3348268 h 5622876"/>
              <a:gd name="connsiteX28" fmla="*/ 2647664 w 5691115"/>
              <a:gd name="connsiteY28" fmla="*/ 5249820 h 5622876"/>
              <a:gd name="connsiteX29" fmla="*/ 2274608 w 5691115"/>
              <a:gd name="connsiteY29" fmla="*/ 5622876 h 5622876"/>
              <a:gd name="connsiteX30" fmla="*/ 373056 w 5691115"/>
              <a:gd name="connsiteY30" fmla="*/ 5622876 h 5622876"/>
              <a:gd name="connsiteX31" fmla="*/ 0 w 5691115"/>
              <a:gd name="connsiteY31" fmla="*/ 5249820 h 5622876"/>
              <a:gd name="connsiteX32" fmla="*/ 0 w 5691115"/>
              <a:gd name="connsiteY32" fmla="*/ 3348268 h 5622876"/>
              <a:gd name="connsiteX33" fmla="*/ 373056 w 5691115"/>
              <a:gd name="connsiteY33" fmla="*/ 2975212 h 5622876"/>
              <a:gd name="connsiteX34" fmla="*/ 3577275 w 5691115"/>
              <a:gd name="connsiteY34" fmla="*/ 232013 h 5622876"/>
              <a:gd name="connsiteX35" fmla="*/ 3268639 w 5691115"/>
              <a:gd name="connsiteY35" fmla="*/ 540649 h 5622876"/>
              <a:gd name="connsiteX36" fmla="*/ 3268639 w 5691115"/>
              <a:gd name="connsiteY36" fmla="*/ 2113841 h 5622876"/>
              <a:gd name="connsiteX37" fmla="*/ 3577275 w 5691115"/>
              <a:gd name="connsiteY37" fmla="*/ 2422477 h 5622876"/>
              <a:gd name="connsiteX38" fmla="*/ 5150467 w 5691115"/>
              <a:gd name="connsiteY38" fmla="*/ 2422477 h 5622876"/>
              <a:gd name="connsiteX39" fmla="*/ 5459103 w 5691115"/>
              <a:gd name="connsiteY39" fmla="*/ 2113841 h 5622876"/>
              <a:gd name="connsiteX40" fmla="*/ 5459103 w 5691115"/>
              <a:gd name="connsiteY40" fmla="*/ 540649 h 5622876"/>
              <a:gd name="connsiteX41" fmla="*/ 5150467 w 5691115"/>
              <a:gd name="connsiteY41" fmla="*/ 232013 h 5622876"/>
              <a:gd name="connsiteX42" fmla="*/ 533824 w 5691115"/>
              <a:gd name="connsiteY42" fmla="*/ 232013 h 5622876"/>
              <a:gd name="connsiteX43" fmla="*/ 225188 w 5691115"/>
              <a:gd name="connsiteY43" fmla="*/ 540649 h 5622876"/>
              <a:gd name="connsiteX44" fmla="*/ 225188 w 5691115"/>
              <a:gd name="connsiteY44" fmla="*/ 2113841 h 5622876"/>
              <a:gd name="connsiteX45" fmla="*/ 533824 w 5691115"/>
              <a:gd name="connsiteY45" fmla="*/ 2422477 h 5622876"/>
              <a:gd name="connsiteX46" fmla="*/ 2107016 w 5691115"/>
              <a:gd name="connsiteY46" fmla="*/ 2422477 h 5622876"/>
              <a:gd name="connsiteX47" fmla="*/ 2415652 w 5691115"/>
              <a:gd name="connsiteY47" fmla="*/ 2113841 h 5622876"/>
              <a:gd name="connsiteX48" fmla="*/ 2415652 w 5691115"/>
              <a:gd name="connsiteY48" fmla="*/ 540649 h 5622876"/>
              <a:gd name="connsiteX49" fmla="*/ 2107016 w 5691115"/>
              <a:gd name="connsiteY49" fmla="*/ 232013 h 5622876"/>
              <a:gd name="connsiteX50" fmla="*/ 3416507 w 5691115"/>
              <a:gd name="connsiteY50" fmla="*/ 0 h 5622876"/>
              <a:gd name="connsiteX51" fmla="*/ 5318059 w 5691115"/>
              <a:gd name="connsiteY51" fmla="*/ 0 h 5622876"/>
              <a:gd name="connsiteX52" fmla="*/ 5691115 w 5691115"/>
              <a:gd name="connsiteY52" fmla="*/ 373056 h 5622876"/>
              <a:gd name="connsiteX53" fmla="*/ 5691115 w 5691115"/>
              <a:gd name="connsiteY53" fmla="*/ 2274608 h 5622876"/>
              <a:gd name="connsiteX54" fmla="*/ 5318059 w 5691115"/>
              <a:gd name="connsiteY54" fmla="*/ 2647664 h 5622876"/>
              <a:gd name="connsiteX55" fmla="*/ 3416507 w 5691115"/>
              <a:gd name="connsiteY55" fmla="*/ 2647664 h 5622876"/>
              <a:gd name="connsiteX56" fmla="*/ 3043451 w 5691115"/>
              <a:gd name="connsiteY56" fmla="*/ 2274608 h 5622876"/>
              <a:gd name="connsiteX57" fmla="*/ 3043451 w 5691115"/>
              <a:gd name="connsiteY57" fmla="*/ 373056 h 5622876"/>
              <a:gd name="connsiteX58" fmla="*/ 3416507 w 5691115"/>
              <a:gd name="connsiteY58" fmla="*/ 0 h 5622876"/>
              <a:gd name="connsiteX59" fmla="*/ 373056 w 5691115"/>
              <a:gd name="connsiteY59" fmla="*/ 0 h 5622876"/>
              <a:gd name="connsiteX60" fmla="*/ 2274608 w 5691115"/>
              <a:gd name="connsiteY60" fmla="*/ 0 h 5622876"/>
              <a:gd name="connsiteX61" fmla="*/ 2647664 w 5691115"/>
              <a:gd name="connsiteY61" fmla="*/ 373056 h 5622876"/>
              <a:gd name="connsiteX62" fmla="*/ 2647664 w 5691115"/>
              <a:gd name="connsiteY62" fmla="*/ 2274608 h 5622876"/>
              <a:gd name="connsiteX63" fmla="*/ 2274608 w 5691115"/>
              <a:gd name="connsiteY63" fmla="*/ 2647664 h 5622876"/>
              <a:gd name="connsiteX64" fmla="*/ 373056 w 5691115"/>
              <a:gd name="connsiteY64" fmla="*/ 2647664 h 5622876"/>
              <a:gd name="connsiteX65" fmla="*/ 0 w 5691115"/>
              <a:gd name="connsiteY65" fmla="*/ 2274608 h 5622876"/>
              <a:gd name="connsiteX66" fmla="*/ 0 w 5691115"/>
              <a:gd name="connsiteY66" fmla="*/ 373056 h 5622876"/>
              <a:gd name="connsiteX67" fmla="*/ 373056 w 5691115"/>
              <a:gd name="connsiteY67" fmla="*/ 0 h 562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691115" h="5622876">
                <a:moveTo>
                  <a:pt x="3577275" y="3207225"/>
                </a:moveTo>
                <a:cubicBezTo>
                  <a:pt x="3406820" y="3207225"/>
                  <a:pt x="3268639" y="3345406"/>
                  <a:pt x="3268639" y="3515861"/>
                </a:cubicBezTo>
                <a:lnTo>
                  <a:pt x="3268639" y="5089053"/>
                </a:lnTo>
                <a:cubicBezTo>
                  <a:pt x="3268639" y="5259508"/>
                  <a:pt x="3406820" y="5397689"/>
                  <a:pt x="3577275" y="5397689"/>
                </a:cubicBezTo>
                <a:lnTo>
                  <a:pt x="5150467" y="5397689"/>
                </a:lnTo>
                <a:cubicBezTo>
                  <a:pt x="5320922" y="5397689"/>
                  <a:pt x="5459103" y="5259508"/>
                  <a:pt x="5459103" y="5089053"/>
                </a:cubicBezTo>
                <a:lnTo>
                  <a:pt x="5459103" y="3515861"/>
                </a:lnTo>
                <a:cubicBezTo>
                  <a:pt x="5459103" y="3345406"/>
                  <a:pt x="5320922" y="3207225"/>
                  <a:pt x="5150467" y="3207225"/>
                </a:cubicBezTo>
                <a:close/>
                <a:moveTo>
                  <a:pt x="533824" y="3207225"/>
                </a:moveTo>
                <a:cubicBezTo>
                  <a:pt x="363369" y="3207225"/>
                  <a:pt x="225188" y="3345406"/>
                  <a:pt x="225188" y="3515861"/>
                </a:cubicBezTo>
                <a:lnTo>
                  <a:pt x="225188" y="5089053"/>
                </a:lnTo>
                <a:cubicBezTo>
                  <a:pt x="225188" y="5259508"/>
                  <a:pt x="363369" y="5397689"/>
                  <a:pt x="533824" y="5397689"/>
                </a:cubicBezTo>
                <a:lnTo>
                  <a:pt x="2107016" y="5397689"/>
                </a:lnTo>
                <a:cubicBezTo>
                  <a:pt x="2277471" y="5397689"/>
                  <a:pt x="2415652" y="5259508"/>
                  <a:pt x="2415652" y="5089053"/>
                </a:cubicBezTo>
                <a:lnTo>
                  <a:pt x="2415652" y="3515861"/>
                </a:lnTo>
                <a:cubicBezTo>
                  <a:pt x="2415652" y="3345406"/>
                  <a:pt x="2277471" y="3207225"/>
                  <a:pt x="2107016" y="3207225"/>
                </a:cubicBezTo>
                <a:close/>
                <a:moveTo>
                  <a:pt x="3416507" y="2975212"/>
                </a:moveTo>
                <a:lnTo>
                  <a:pt x="5318059" y="2975212"/>
                </a:lnTo>
                <a:cubicBezTo>
                  <a:pt x="5524092" y="2975212"/>
                  <a:pt x="5691115" y="3142235"/>
                  <a:pt x="5691115" y="3348268"/>
                </a:cubicBezTo>
                <a:lnTo>
                  <a:pt x="5691115" y="5249820"/>
                </a:lnTo>
                <a:cubicBezTo>
                  <a:pt x="5691115" y="5455853"/>
                  <a:pt x="5524092" y="5622876"/>
                  <a:pt x="5318059" y="5622876"/>
                </a:cubicBezTo>
                <a:lnTo>
                  <a:pt x="3416507" y="5622876"/>
                </a:lnTo>
                <a:cubicBezTo>
                  <a:pt x="3210474" y="5622876"/>
                  <a:pt x="3043451" y="5455853"/>
                  <a:pt x="3043451" y="5249820"/>
                </a:cubicBezTo>
                <a:lnTo>
                  <a:pt x="3043451" y="3348268"/>
                </a:lnTo>
                <a:cubicBezTo>
                  <a:pt x="3043451" y="3142235"/>
                  <a:pt x="3210474" y="2975212"/>
                  <a:pt x="3416507" y="2975212"/>
                </a:cubicBezTo>
                <a:close/>
                <a:moveTo>
                  <a:pt x="373056" y="2975212"/>
                </a:moveTo>
                <a:lnTo>
                  <a:pt x="2274608" y="2975212"/>
                </a:lnTo>
                <a:cubicBezTo>
                  <a:pt x="2480641" y="2975212"/>
                  <a:pt x="2647664" y="3142235"/>
                  <a:pt x="2647664" y="3348268"/>
                </a:cubicBezTo>
                <a:lnTo>
                  <a:pt x="2647664" y="5249820"/>
                </a:lnTo>
                <a:cubicBezTo>
                  <a:pt x="2647664" y="5455853"/>
                  <a:pt x="2480641" y="5622876"/>
                  <a:pt x="2274608" y="5622876"/>
                </a:cubicBezTo>
                <a:lnTo>
                  <a:pt x="373056" y="5622876"/>
                </a:lnTo>
                <a:cubicBezTo>
                  <a:pt x="167023" y="5622876"/>
                  <a:pt x="0" y="5455853"/>
                  <a:pt x="0" y="5249820"/>
                </a:cubicBezTo>
                <a:lnTo>
                  <a:pt x="0" y="3348268"/>
                </a:lnTo>
                <a:cubicBezTo>
                  <a:pt x="0" y="3142235"/>
                  <a:pt x="167023" y="2975212"/>
                  <a:pt x="373056" y="2975212"/>
                </a:cubicBezTo>
                <a:close/>
                <a:moveTo>
                  <a:pt x="3577275" y="232013"/>
                </a:moveTo>
                <a:cubicBezTo>
                  <a:pt x="3406820" y="232013"/>
                  <a:pt x="3268639" y="370194"/>
                  <a:pt x="3268639" y="540649"/>
                </a:cubicBezTo>
                <a:lnTo>
                  <a:pt x="3268639" y="2113841"/>
                </a:lnTo>
                <a:cubicBezTo>
                  <a:pt x="3268639" y="2284296"/>
                  <a:pt x="3406820" y="2422477"/>
                  <a:pt x="3577275" y="2422477"/>
                </a:cubicBezTo>
                <a:lnTo>
                  <a:pt x="5150467" y="2422477"/>
                </a:lnTo>
                <a:cubicBezTo>
                  <a:pt x="5320922" y="2422477"/>
                  <a:pt x="5459103" y="2284296"/>
                  <a:pt x="5459103" y="2113841"/>
                </a:cubicBezTo>
                <a:lnTo>
                  <a:pt x="5459103" y="540649"/>
                </a:lnTo>
                <a:cubicBezTo>
                  <a:pt x="5459103" y="370194"/>
                  <a:pt x="5320922" y="232013"/>
                  <a:pt x="5150467" y="232013"/>
                </a:cubicBezTo>
                <a:close/>
                <a:moveTo>
                  <a:pt x="533824" y="232013"/>
                </a:moveTo>
                <a:cubicBezTo>
                  <a:pt x="363369" y="232013"/>
                  <a:pt x="225188" y="370194"/>
                  <a:pt x="225188" y="540649"/>
                </a:cubicBezTo>
                <a:lnTo>
                  <a:pt x="225188" y="2113841"/>
                </a:lnTo>
                <a:cubicBezTo>
                  <a:pt x="225188" y="2284296"/>
                  <a:pt x="363369" y="2422477"/>
                  <a:pt x="533824" y="2422477"/>
                </a:cubicBezTo>
                <a:lnTo>
                  <a:pt x="2107016" y="2422477"/>
                </a:lnTo>
                <a:cubicBezTo>
                  <a:pt x="2277471" y="2422477"/>
                  <a:pt x="2415652" y="2284296"/>
                  <a:pt x="2415652" y="2113841"/>
                </a:cubicBezTo>
                <a:lnTo>
                  <a:pt x="2415652" y="540649"/>
                </a:lnTo>
                <a:cubicBezTo>
                  <a:pt x="2415652" y="370194"/>
                  <a:pt x="2277471" y="232013"/>
                  <a:pt x="2107016" y="232013"/>
                </a:cubicBezTo>
                <a:close/>
                <a:moveTo>
                  <a:pt x="3416507" y="0"/>
                </a:moveTo>
                <a:lnTo>
                  <a:pt x="5318059" y="0"/>
                </a:lnTo>
                <a:cubicBezTo>
                  <a:pt x="5524092" y="0"/>
                  <a:pt x="5691115" y="167023"/>
                  <a:pt x="5691115" y="373056"/>
                </a:cubicBezTo>
                <a:lnTo>
                  <a:pt x="5691115" y="2274608"/>
                </a:lnTo>
                <a:cubicBezTo>
                  <a:pt x="5691115" y="2480641"/>
                  <a:pt x="5524092" y="2647664"/>
                  <a:pt x="5318059" y="2647664"/>
                </a:cubicBezTo>
                <a:lnTo>
                  <a:pt x="3416507" y="2647664"/>
                </a:lnTo>
                <a:cubicBezTo>
                  <a:pt x="3210474" y="2647664"/>
                  <a:pt x="3043451" y="2480641"/>
                  <a:pt x="3043451" y="2274608"/>
                </a:cubicBezTo>
                <a:lnTo>
                  <a:pt x="3043451" y="373056"/>
                </a:lnTo>
                <a:cubicBezTo>
                  <a:pt x="3043451" y="167023"/>
                  <a:pt x="3210474" y="0"/>
                  <a:pt x="3416507" y="0"/>
                </a:cubicBezTo>
                <a:close/>
                <a:moveTo>
                  <a:pt x="373056" y="0"/>
                </a:moveTo>
                <a:lnTo>
                  <a:pt x="2274608" y="0"/>
                </a:lnTo>
                <a:cubicBezTo>
                  <a:pt x="2480641" y="0"/>
                  <a:pt x="2647664" y="167023"/>
                  <a:pt x="2647664" y="373056"/>
                </a:cubicBezTo>
                <a:lnTo>
                  <a:pt x="2647664" y="2274608"/>
                </a:lnTo>
                <a:cubicBezTo>
                  <a:pt x="2647664" y="2480641"/>
                  <a:pt x="2480641" y="2647664"/>
                  <a:pt x="2274608" y="2647664"/>
                </a:cubicBezTo>
                <a:lnTo>
                  <a:pt x="373056" y="2647664"/>
                </a:lnTo>
                <a:cubicBezTo>
                  <a:pt x="167023" y="2647664"/>
                  <a:pt x="0" y="2480641"/>
                  <a:pt x="0" y="2274608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08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55CA4A1-63C8-4C6A-82F4-98D010E0B3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1" b="19802"/>
          <a:stretch/>
        </p:blipFill>
        <p:spPr>
          <a:xfrm>
            <a:off x="690207" y="1034534"/>
            <a:ext cx="10253567" cy="275192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5941A2D0-F6DC-4736-A686-3AF992785FBC}"/>
              </a:ext>
            </a:extLst>
          </p:cNvPr>
          <p:cNvSpPr/>
          <p:nvPr/>
        </p:nvSpPr>
        <p:spPr>
          <a:xfrm>
            <a:off x="4026156" y="1034535"/>
            <a:ext cx="132520" cy="2751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22">
            <a:extLst>
              <a:ext uri="{FF2B5EF4-FFF2-40B4-BE49-F238E27FC236}">
                <a16:creationId xmlns:a16="http://schemas.microsoft.com/office/drawing/2014/main" id="{3EBF7307-9BA9-4A6B-AC74-F7C5F4EA1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866" y="4365692"/>
            <a:ext cx="213854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23">
            <a:extLst>
              <a:ext uri="{FF2B5EF4-FFF2-40B4-BE49-F238E27FC236}">
                <a16:creationId xmlns:a16="http://schemas.microsoft.com/office/drawing/2014/main" id="{300308FA-426A-486D-B4EE-E755A60AC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509" y="4982515"/>
            <a:ext cx="3307646" cy="11695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once. I can do for twelve hours that 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</a:t>
            </a: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2">
            <a:extLst>
              <a:ext uri="{FF2B5EF4-FFF2-40B4-BE49-F238E27FC236}">
                <a16:creationId xmlns:a16="http://schemas.microsoft.com/office/drawing/2014/main" id="{456E846F-8B50-4316-B0DD-7AC8923F0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031" y="4365692"/>
            <a:ext cx="213069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23">
            <a:extLst>
              <a:ext uri="{FF2B5EF4-FFF2-40B4-BE49-F238E27FC236}">
                <a16:creationId xmlns:a16="http://schemas.microsoft.com/office/drawing/2014/main" id="{FDE067A5-E217-45FC-AC84-5FC281355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8675" y="4982515"/>
            <a:ext cx="3307646" cy="11695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once. I can do for twelve hours that 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</a:t>
            </a: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22">
            <a:extLst>
              <a:ext uri="{FF2B5EF4-FFF2-40B4-BE49-F238E27FC236}">
                <a16:creationId xmlns:a16="http://schemas.microsoft.com/office/drawing/2014/main" id="{5B2751FD-3D28-4132-9D89-3DB395EE7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4701" y="4365692"/>
            <a:ext cx="2149345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TITTLE HERE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23">
            <a:extLst>
              <a:ext uri="{FF2B5EF4-FFF2-40B4-BE49-F238E27FC236}">
                <a16:creationId xmlns:a16="http://schemas.microsoft.com/office/drawing/2014/main" id="{919508AE-C2CB-45A9-B27D-24FE8CFF5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5345" y="4982515"/>
            <a:ext cx="3307646" cy="11695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once. I can do for twelve hours that 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</a:t>
            </a: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6E5A608-2A2A-4E4C-9A9D-D8C2499892FB}"/>
              </a:ext>
            </a:extLst>
          </p:cNvPr>
          <p:cNvSpPr/>
          <p:nvPr/>
        </p:nvSpPr>
        <p:spPr>
          <a:xfrm>
            <a:off x="7538841" y="1034534"/>
            <a:ext cx="132520" cy="2751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1199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C74630BF-8F74-46B0-BC9F-C4B983F88088}"/>
              </a:ext>
            </a:extLst>
          </p:cNvPr>
          <p:cNvSpPr/>
          <p:nvPr/>
        </p:nvSpPr>
        <p:spPr>
          <a:xfrm>
            <a:off x="365759" y="3404355"/>
            <a:ext cx="11029073" cy="103189"/>
          </a:xfrm>
          <a:prstGeom prst="rect">
            <a:avLst/>
          </a:prstGeom>
          <a:solidFill>
            <a:srgbClr val="A2DA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7" tIns="121899" rIns="243797" bIns="121899"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Oval 5">
            <a:extLst>
              <a:ext uri="{FF2B5EF4-FFF2-40B4-BE49-F238E27FC236}">
                <a16:creationId xmlns:a16="http://schemas.microsoft.com/office/drawing/2014/main" id="{76C714FF-A95D-4C87-823E-BA8793E69038}"/>
              </a:ext>
            </a:extLst>
          </p:cNvPr>
          <p:cNvSpPr>
            <a:spLocks noChangeAspect="1"/>
          </p:cNvSpPr>
          <p:nvPr/>
        </p:nvSpPr>
        <p:spPr>
          <a:xfrm>
            <a:off x="2129394" y="3393113"/>
            <a:ext cx="177120" cy="177166"/>
          </a:xfrm>
          <a:prstGeom prst="ellipse">
            <a:avLst/>
          </a:prstGeom>
          <a:solidFill>
            <a:srgbClr val="8ED2BA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7" tIns="121899" rIns="243797" bIns="121899"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A59CE16-C201-4EF2-B083-CF2B60EB57CF}"/>
              </a:ext>
            </a:extLst>
          </p:cNvPr>
          <p:cNvSpPr>
            <a:spLocks noChangeAspect="1"/>
          </p:cNvSpPr>
          <p:nvPr/>
        </p:nvSpPr>
        <p:spPr>
          <a:xfrm>
            <a:off x="4610753" y="3376917"/>
            <a:ext cx="177120" cy="177166"/>
          </a:xfrm>
          <a:prstGeom prst="ellipse">
            <a:avLst/>
          </a:prstGeom>
          <a:solidFill>
            <a:srgbClr val="8ED2BA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7" tIns="121899" rIns="243797" bIns="121899"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Oval 22">
            <a:extLst>
              <a:ext uri="{FF2B5EF4-FFF2-40B4-BE49-F238E27FC236}">
                <a16:creationId xmlns:a16="http://schemas.microsoft.com/office/drawing/2014/main" id="{67DAE5CF-B6B4-4A6E-A987-44BE56A67215}"/>
              </a:ext>
            </a:extLst>
          </p:cNvPr>
          <p:cNvSpPr>
            <a:spLocks noChangeAspect="1"/>
          </p:cNvSpPr>
          <p:nvPr/>
        </p:nvSpPr>
        <p:spPr>
          <a:xfrm>
            <a:off x="7165639" y="3368502"/>
            <a:ext cx="177120" cy="177166"/>
          </a:xfrm>
          <a:prstGeom prst="ellipse">
            <a:avLst/>
          </a:prstGeom>
          <a:solidFill>
            <a:srgbClr val="8ED2BA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7" tIns="121899" rIns="243797" bIns="121899"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Oval 25">
            <a:extLst>
              <a:ext uri="{FF2B5EF4-FFF2-40B4-BE49-F238E27FC236}">
                <a16:creationId xmlns:a16="http://schemas.microsoft.com/office/drawing/2014/main" id="{61444F31-158B-4CC0-BC9B-7D4A8DD56B38}"/>
              </a:ext>
            </a:extLst>
          </p:cNvPr>
          <p:cNvSpPr>
            <a:spLocks noChangeAspect="1"/>
          </p:cNvSpPr>
          <p:nvPr/>
        </p:nvSpPr>
        <p:spPr>
          <a:xfrm>
            <a:off x="9746269" y="3393113"/>
            <a:ext cx="177120" cy="177166"/>
          </a:xfrm>
          <a:prstGeom prst="ellipse">
            <a:avLst/>
          </a:prstGeom>
          <a:solidFill>
            <a:srgbClr val="8ED2BA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43797" tIns="121899" rIns="243797" bIns="121899"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DE39E86-EE66-4EFE-AA71-954F5E557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254" y="4095137"/>
            <a:ext cx="253637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31">
            <a:extLst>
              <a:ext uri="{FF2B5EF4-FFF2-40B4-BE49-F238E27FC236}">
                <a16:creationId xmlns:a16="http://schemas.microsoft.com/office/drawing/2014/main" id="{DC0D0CC2-CB5E-4426-A5F4-3458EF056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866" y="4586573"/>
            <a:ext cx="2383145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 and not get found out: If anybody knows of it,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D50C263-ABB5-4813-8E3F-41B86A9ED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672" y="1538237"/>
            <a:ext cx="253637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31">
            <a:extLst>
              <a:ext uri="{FF2B5EF4-FFF2-40B4-BE49-F238E27FC236}">
                <a16:creationId xmlns:a16="http://schemas.microsoft.com/office/drawing/2014/main" id="{091145B1-13E1-4367-8CBE-70F7FD116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0284" y="2029673"/>
            <a:ext cx="2383145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 and not get found out: If anybody knows of it,</a:t>
            </a:r>
          </a:p>
        </p:txBody>
      </p:sp>
      <p:sp>
        <p:nvSpPr>
          <p:cNvPr id="16" name="文本框 9">
            <a:extLst>
              <a:ext uri="{FF2B5EF4-FFF2-40B4-BE49-F238E27FC236}">
                <a16:creationId xmlns:a16="http://schemas.microsoft.com/office/drawing/2014/main" id="{C300D3A6-4F83-458E-BDC1-32EF18524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8920" y="4095137"/>
            <a:ext cx="253637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31">
            <a:extLst>
              <a:ext uri="{FF2B5EF4-FFF2-40B4-BE49-F238E27FC236}">
                <a16:creationId xmlns:a16="http://schemas.microsoft.com/office/drawing/2014/main" id="{1B3809C5-77BD-412C-9ABC-14D89B3DA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5532" y="4586573"/>
            <a:ext cx="2383145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 and not get found out: If anybody knows of it,</a:t>
            </a:r>
          </a:p>
        </p:txBody>
      </p:sp>
      <p:sp>
        <p:nvSpPr>
          <p:cNvPr id="18" name="文本框 9">
            <a:extLst>
              <a:ext uri="{FF2B5EF4-FFF2-40B4-BE49-F238E27FC236}">
                <a16:creationId xmlns:a16="http://schemas.microsoft.com/office/drawing/2014/main" id="{AD7D6136-D7DD-4958-BC35-3017BEED6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9188" y="1538237"/>
            <a:ext cx="253637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buFontTx/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1">
            <a:extLst>
              <a:ext uri="{FF2B5EF4-FFF2-40B4-BE49-F238E27FC236}">
                <a16:creationId xmlns:a16="http://schemas.microsoft.com/office/drawing/2014/main" id="{1C12F673-8439-4BAB-80AB-CA5D0B966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5800" y="2029673"/>
            <a:ext cx="2383145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 and not get found out: If anybody knows of it,</a:t>
            </a:r>
          </a:p>
        </p:txBody>
      </p:sp>
      <p:sp>
        <p:nvSpPr>
          <p:cNvPr id="20" name="菱形 19">
            <a:extLst>
              <a:ext uri="{FF2B5EF4-FFF2-40B4-BE49-F238E27FC236}">
                <a16:creationId xmlns:a16="http://schemas.microsoft.com/office/drawing/2014/main" id="{75E8CE42-321F-476E-814E-3310B075FE59}"/>
              </a:ext>
            </a:extLst>
          </p:cNvPr>
          <p:cNvSpPr/>
          <p:nvPr/>
        </p:nvSpPr>
        <p:spPr>
          <a:xfrm>
            <a:off x="1840079" y="2604209"/>
            <a:ext cx="728663" cy="728663"/>
          </a:xfrm>
          <a:prstGeom prst="diamond">
            <a:avLst/>
          </a:prstGeom>
          <a:solidFill>
            <a:srgbClr val="8ED2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菱形 20">
            <a:extLst>
              <a:ext uri="{FF2B5EF4-FFF2-40B4-BE49-F238E27FC236}">
                <a16:creationId xmlns:a16="http://schemas.microsoft.com/office/drawing/2014/main" id="{EA39ECDD-7BCA-4890-A50D-0D69F457CDA9}"/>
              </a:ext>
            </a:extLst>
          </p:cNvPr>
          <p:cNvSpPr/>
          <p:nvPr/>
        </p:nvSpPr>
        <p:spPr>
          <a:xfrm>
            <a:off x="4334981" y="3582462"/>
            <a:ext cx="728663" cy="728663"/>
          </a:xfrm>
          <a:prstGeom prst="diamond">
            <a:avLst/>
          </a:prstGeom>
          <a:solidFill>
            <a:srgbClr val="8ED2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菱形 21">
            <a:extLst>
              <a:ext uri="{FF2B5EF4-FFF2-40B4-BE49-F238E27FC236}">
                <a16:creationId xmlns:a16="http://schemas.microsoft.com/office/drawing/2014/main" id="{6870C255-4F2A-453B-BADD-34F5163232EB}"/>
              </a:ext>
            </a:extLst>
          </p:cNvPr>
          <p:cNvSpPr/>
          <p:nvPr/>
        </p:nvSpPr>
        <p:spPr>
          <a:xfrm>
            <a:off x="6889867" y="2582687"/>
            <a:ext cx="728663" cy="728663"/>
          </a:xfrm>
          <a:prstGeom prst="diamond">
            <a:avLst/>
          </a:prstGeom>
          <a:solidFill>
            <a:srgbClr val="8ED2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菱形 22">
            <a:extLst>
              <a:ext uri="{FF2B5EF4-FFF2-40B4-BE49-F238E27FC236}">
                <a16:creationId xmlns:a16="http://schemas.microsoft.com/office/drawing/2014/main" id="{06847D2A-07A4-4ECF-9DFD-97507DCDEAE7}"/>
              </a:ext>
            </a:extLst>
          </p:cNvPr>
          <p:cNvSpPr/>
          <p:nvPr/>
        </p:nvSpPr>
        <p:spPr>
          <a:xfrm>
            <a:off x="9470497" y="3641762"/>
            <a:ext cx="728663" cy="728663"/>
          </a:xfrm>
          <a:prstGeom prst="diamond">
            <a:avLst/>
          </a:prstGeom>
          <a:solidFill>
            <a:srgbClr val="8ED2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9437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57AADDA-C426-4556-B82E-A635BB71D177}"/>
              </a:ext>
            </a:extLst>
          </p:cNvPr>
          <p:cNvSpPr/>
          <p:nvPr/>
        </p:nvSpPr>
        <p:spPr>
          <a:xfrm rot="5400000">
            <a:off x="2315191" y="2048718"/>
            <a:ext cx="1181395" cy="1237729"/>
          </a:xfrm>
          <a:prstGeom prst="rect">
            <a:avLst/>
          </a:prstGeom>
          <a:solidFill>
            <a:srgbClr val="BBDDE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2">
            <a:extLst>
              <a:ext uri="{FF2B5EF4-FFF2-40B4-BE49-F238E27FC236}">
                <a16:creationId xmlns:a16="http://schemas.microsoft.com/office/drawing/2014/main" id="{ADB495FC-6328-4F90-B5AF-FB8E26EFF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753" y="2604454"/>
            <a:ext cx="3467928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04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10981CC-EEEC-46BF-A316-BE46BF66875E}"/>
              </a:ext>
            </a:extLst>
          </p:cNvPr>
          <p:cNvSpPr/>
          <p:nvPr/>
        </p:nvSpPr>
        <p:spPr>
          <a:xfrm>
            <a:off x="3524753" y="3409532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57AEA26-3E3D-40A1-AC47-D0D1AB6C9E2E}"/>
              </a:ext>
            </a:extLst>
          </p:cNvPr>
          <p:cNvSpPr/>
          <p:nvPr/>
        </p:nvSpPr>
        <p:spPr>
          <a:xfrm rot="5400000">
            <a:off x="2929256" y="2653715"/>
            <a:ext cx="581629" cy="609364"/>
          </a:xfrm>
          <a:prstGeom prst="rect">
            <a:avLst/>
          </a:prstGeom>
          <a:solidFill>
            <a:srgbClr val="F29E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05E0F6D-F8FB-4A85-A85A-924B62FC84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681" y="3446584"/>
            <a:ext cx="5717575" cy="396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56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图表 6">
            <a:extLst>
              <a:ext uri="{FF2B5EF4-FFF2-40B4-BE49-F238E27FC236}">
                <a16:creationId xmlns:a16="http://schemas.microsoft.com/office/drawing/2014/main" id="{0E9CC993-6E67-4FA1-AE8D-92F5D8DC68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9004192"/>
              </p:ext>
            </p:extLst>
          </p:nvPr>
        </p:nvGraphicFramePr>
        <p:xfrm>
          <a:off x="5867991" y="1446997"/>
          <a:ext cx="2321169" cy="193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图表 7">
            <a:extLst>
              <a:ext uri="{FF2B5EF4-FFF2-40B4-BE49-F238E27FC236}">
                <a16:creationId xmlns:a16="http://schemas.microsoft.com/office/drawing/2014/main" id="{8C1D0664-97A3-4F74-AABF-7CD1CB9436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1326427"/>
              </p:ext>
            </p:extLst>
          </p:nvPr>
        </p:nvGraphicFramePr>
        <p:xfrm>
          <a:off x="8717355" y="1446997"/>
          <a:ext cx="2321169" cy="193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3AC62C9C-68E2-4A33-9C17-1ADB6CECA74F}"/>
              </a:ext>
            </a:extLst>
          </p:cNvPr>
          <p:cNvSpPr txBox="1"/>
          <p:nvPr/>
        </p:nvSpPr>
        <p:spPr>
          <a:xfrm>
            <a:off x="6135277" y="3795920"/>
            <a:ext cx="1786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6 7 %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986B648-5832-4998-9CAC-C548113E138F}"/>
              </a:ext>
            </a:extLst>
          </p:cNvPr>
          <p:cNvSpPr/>
          <p:nvPr/>
        </p:nvSpPr>
        <p:spPr>
          <a:xfrm>
            <a:off x="5613923" y="4480696"/>
            <a:ext cx="2835013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4C1C33E-5925-4046-8F5B-BD905898CF43}"/>
              </a:ext>
            </a:extLst>
          </p:cNvPr>
          <p:cNvSpPr txBox="1"/>
          <p:nvPr/>
        </p:nvSpPr>
        <p:spPr>
          <a:xfrm>
            <a:off x="8984640" y="3781632"/>
            <a:ext cx="1786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3 2 %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E01F3E3-232D-4572-A4F2-9F154F05B7D7}"/>
              </a:ext>
            </a:extLst>
          </p:cNvPr>
          <p:cNvSpPr/>
          <p:nvPr/>
        </p:nvSpPr>
        <p:spPr>
          <a:xfrm>
            <a:off x="8494973" y="4480696"/>
            <a:ext cx="2835013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FFBE2601-9B26-4547-B2C6-3C96B404D738}"/>
              </a:ext>
            </a:extLst>
          </p:cNvPr>
          <p:cNvSpPr>
            <a:spLocks noEditPoints="1"/>
          </p:cNvSpPr>
          <p:nvPr/>
        </p:nvSpPr>
        <p:spPr bwMode="auto">
          <a:xfrm>
            <a:off x="9545051" y="2049661"/>
            <a:ext cx="665773" cy="734058"/>
          </a:xfrm>
          <a:custGeom>
            <a:avLst/>
            <a:gdLst>
              <a:gd name="T0" fmla="*/ 160 w 176"/>
              <a:gd name="T1" fmla="*/ 130 h 194"/>
              <a:gd name="T2" fmla="*/ 176 w 176"/>
              <a:gd name="T3" fmla="*/ 114 h 194"/>
              <a:gd name="T4" fmla="*/ 160 w 176"/>
              <a:gd name="T5" fmla="*/ 98 h 194"/>
              <a:gd name="T6" fmla="*/ 152 w 176"/>
              <a:gd name="T7" fmla="*/ 100 h 194"/>
              <a:gd name="T8" fmla="*/ 90 w 176"/>
              <a:gd name="T9" fmla="*/ 34 h 194"/>
              <a:gd name="T10" fmla="*/ 91 w 176"/>
              <a:gd name="T11" fmla="*/ 32 h 194"/>
              <a:gd name="T12" fmla="*/ 91 w 176"/>
              <a:gd name="T13" fmla="*/ 7 h 194"/>
              <a:gd name="T14" fmla="*/ 66 w 176"/>
              <a:gd name="T15" fmla="*/ 7 h 194"/>
              <a:gd name="T16" fmla="*/ 51 w 176"/>
              <a:gd name="T17" fmla="*/ 21 h 194"/>
              <a:gd name="T18" fmla="*/ 34 w 176"/>
              <a:gd name="T19" fmla="*/ 18 h 194"/>
              <a:gd name="T20" fmla="*/ 1 w 176"/>
              <a:gd name="T21" fmla="*/ 31 h 194"/>
              <a:gd name="T22" fmla="*/ 1 w 176"/>
              <a:gd name="T23" fmla="*/ 37 h 194"/>
              <a:gd name="T24" fmla="*/ 61 w 176"/>
              <a:gd name="T25" fmla="*/ 97 h 194"/>
              <a:gd name="T26" fmla="*/ 64 w 176"/>
              <a:gd name="T27" fmla="*/ 98 h 194"/>
              <a:gd name="T28" fmla="*/ 67 w 176"/>
              <a:gd name="T29" fmla="*/ 97 h 194"/>
              <a:gd name="T30" fmla="*/ 77 w 176"/>
              <a:gd name="T31" fmla="*/ 47 h 194"/>
              <a:gd name="T32" fmla="*/ 84 w 176"/>
              <a:gd name="T33" fmla="*/ 39 h 194"/>
              <a:gd name="T34" fmla="*/ 146 w 176"/>
              <a:gd name="T35" fmla="*/ 106 h 194"/>
              <a:gd name="T36" fmla="*/ 144 w 176"/>
              <a:gd name="T37" fmla="*/ 114 h 194"/>
              <a:gd name="T38" fmla="*/ 146 w 176"/>
              <a:gd name="T39" fmla="*/ 122 h 194"/>
              <a:gd name="T40" fmla="*/ 126 w 176"/>
              <a:gd name="T41" fmla="*/ 142 h 194"/>
              <a:gd name="T42" fmla="*/ 112 w 176"/>
              <a:gd name="T43" fmla="*/ 138 h 194"/>
              <a:gd name="T44" fmla="*/ 88 w 176"/>
              <a:gd name="T45" fmla="*/ 162 h 194"/>
              <a:gd name="T46" fmla="*/ 52 w 176"/>
              <a:gd name="T47" fmla="*/ 162 h 194"/>
              <a:gd name="T48" fmla="*/ 32 w 176"/>
              <a:gd name="T49" fmla="*/ 182 h 194"/>
              <a:gd name="T50" fmla="*/ 32 w 176"/>
              <a:gd name="T51" fmla="*/ 190 h 194"/>
              <a:gd name="T52" fmla="*/ 36 w 176"/>
              <a:gd name="T53" fmla="*/ 194 h 194"/>
              <a:gd name="T54" fmla="*/ 156 w 176"/>
              <a:gd name="T55" fmla="*/ 194 h 194"/>
              <a:gd name="T56" fmla="*/ 160 w 176"/>
              <a:gd name="T57" fmla="*/ 190 h 194"/>
              <a:gd name="T58" fmla="*/ 160 w 176"/>
              <a:gd name="T59" fmla="*/ 182 h 194"/>
              <a:gd name="T60" fmla="*/ 140 w 176"/>
              <a:gd name="T61" fmla="*/ 162 h 194"/>
              <a:gd name="T62" fmla="*/ 136 w 176"/>
              <a:gd name="T63" fmla="*/ 162 h 194"/>
              <a:gd name="T64" fmla="*/ 132 w 176"/>
              <a:gd name="T65" fmla="*/ 148 h 194"/>
              <a:gd name="T66" fmla="*/ 152 w 176"/>
              <a:gd name="T67" fmla="*/ 128 h 194"/>
              <a:gd name="T68" fmla="*/ 160 w 176"/>
              <a:gd name="T69" fmla="*/ 130 h 194"/>
              <a:gd name="T70" fmla="*/ 55 w 176"/>
              <a:gd name="T71" fmla="*/ 48 h 194"/>
              <a:gd name="T72" fmla="*/ 52 w 176"/>
              <a:gd name="T73" fmla="*/ 50 h 194"/>
              <a:gd name="T74" fmla="*/ 50 w 176"/>
              <a:gd name="T75" fmla="*/ 48 h 194"/>
              <a:gd name="T76" fmla="*/ 31 w 176"/>
              <a:gd name="T77" fmla="*/ 42 h 194"/>
              <a:gd name="T78" fmla="*/ 27 w 176"/>
              <a:gd name="T79" fmla="*/ 39 h 194"/>
              <a:gd name="T80" fmla="*/ 30 w 176"/>
              <a:gd name="T81" fmla="*/ 34 h 194"/>
              <a:gd name="T82" fmla="*/ 34 w 176"/>
              <a:gd name="T83" fmla="*/ 34 h 194"/>
              <a:gd name="T84" fmla="*/ 55 w 176"/>
              <a:gd name="T85" fmla="*/ 43 h 194"/>
              <a:gd name="T86" fmla="*/ 55 w 176"/>
              <a:gd name="T87" fmla="*/ 4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94">
                <a:moveTo>
                  <a:pt x="160" y="130"/>
                </a:moveTo>
                <a:cubicBezTo>
                  <a:pt x="169" y="130"/>
                  <a:pt x="176" y="123"/>
                  <a:pt x="176" y="114"/>
                </a:cubicBezTo>
                <a:cubicBezTo>
                  <a:pt x="176" y="105"/>
                  <a:pt x="169" y="98"/>
                  <a:pt x="160" y="98"/>
                </a:cubicBezTo>
                <a:cubicBezTo>
                  <a:pt x="157" y="98"/>
                  <a:pt x="155" y="99"/>
                  <a:pt x="152" y="100"/>
                </a:cubicBezTo>
                <a:cubicBezTo>
                  <a:pt x="90" y="34"/>
                  <a:pt x="90" y="34"/>
                  <a:pt x="90" y="34"/>
                </a:cubicBezTo>
                <a:cubicBezTo>
                  <a:pt x="91" y="32"/>
                  <a:pt x="91" y="32"/>
                  <a:pt x="91" y="32"/>
                </a:cubicBezTo>
                <a:cubicBezTo>
                  <a:pt x="98" y="25"/>
                  <a:pt x="98" y="14"/>
                  <a:pt x="91" y="7"/>
                </a:cubicBezTo>
                <a:cubicBezTo>
                  <a:pt x="84" y="0"/>
                  <a:pt x="73" y="0"/>
                  <a:pt x="66" y="7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9"/>
                  <a:pt x="40" y="18"/>
                  <a:pt x="34" y="18"/>
                </a:cubicBezTo>
                <a:cubicBezTo>
                  <a:pt x="22" y="18"/>
                  <a:pt x="10" y="23"/>
                  <a:pt x="1" y="31"/>
                </a:cubicBezTo>
                <a:cubicBezTo>
                  <a:pt x="0" y="33"/>
                  <a:pt x="0" y="35"/>
                  <a:pt x="1" y="37"/>
                </a:cubicBezTo>
                <a:cubicBezTo>
                  <a:pt x="61" y="97"/>
                  <a:pt x="61" y="97"/>
                  <a:pt x="61" y="97"/>
                </a:cubicBezTo>
                <a:cubicBezTo>
                  <a:pt x="62" y="97"/>
                  <a:pt x="63" y="98"/>
                  <a:pt x="64" y="98"/>
                </a:cubicBezTo>
                <a:cubicBezTo>
                  <a:pt x="65" y="98"/>
                  <a:pt x="66" y="97"/>
                  <a:pt x="67" y="97"/>
                </a:cubicBezTo>
                <a:cubicBezTo>
                  <a:pt x="80" y="83"/>
                  <a:pt x="84" y="63"/>
                  <a:pt x="77" y="47"/>
                </a:cubicBezTo>
                <a:cubicBezTo>
                  <a:pt x="84" y="39"/>
                  <a:pt x="84" y="39"/>
                  <a:pt x="84" y="39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5" y="108"/>
                  <a:pt x="144" y="111"/>
                  <a:pt x="144" y="114"/>
                </a:cubicBezTo>
                <a:cubicBezTo>
                  <a:pt x="144" y="117"/>
                  <a:pt x="145" y="120"/>
                  <a:pt x="146" y="122"/>
                </a:cubicBezTo>
                <a:cubicBezTo>
                  <a:pt x="126" y="142"/>
                  <a:pt x="126" y="142"/>
                  <a:pt x="126" y="142"/>
                </a:cubicBezTo>
                <a:cubicBezTo>
                  <a:pt x="122" y="140"/>
                  <a:pt x="117" y="138"/>
                  <a:pt x="112" y="138"/>
                </a:cubicBezTo>
                <a:cubicBezTo>
                  <a:pt x="99" y="138"/>
                  <a:pt x="88" y="149"/>
                  <a:pt x="88" y="162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41" y="162"/>
                  <a:pt x="32" y="171"/>
                  <a:pt x="32" y="182"/>
                </a:cubicBezTo>
                <a:cubicBezTo>
                  <a:pt x="32" y="190"/>
                  <a:pt x="32" y="190"/>
                  <a:pt x="32" y="190"/>
                </a:cubicBezTo>
                <a:cubicBezTo>
                  <a:pt x="32" y="192"/>
                  <a:pt x="34" y="194"/>
                  <a:pt x="36" y="194"/>
                </a:cubicBezTo>
                <a:cubicBezTo>
                  <a:pt x="156" y="194"/>
                  <a:pt x="156" y="194"/>
                  <a:pt x="156" y="194"/>
                </a:cubicBezTo>
                <a:cubicBezTo>
                  <a:pt x="158" y="194"/>
                  <a:pt x="160" y="192"/>
                  <a:pt x="160" y="190"/>
                </a:cubicBezTo>
                <a:cubicBezTo>
                  <a:pt x="160" y="182"/>
                  <a:pt x="160" y="182"/>
                  <a:pt x="160" y="182"/>
                </a:cubicBezTo>
                <a:cubicBezTo>
                  <a:pt x="160" y="171"/>
                  <a:pt x="151" y="162"/>
                  <a:pt x="140" y="162"/>
                </a:cubicBezTo>
                <a:cubicBezTo>
                  <a:pt x="136" y="162"/>
                  <a:pt x="136" y="162"/>
                  <a:pt x="136" y="162"/>
                </a:cubicBezTo>
                <a:cubicBezTo>
                  <a:pt x="136" y="157"/>
                  <a:pt x="134" y="152"/>
                  <a:pt x="132" y="148"/>
                </a:cubicBezTo>
                <a:cubicBezTo>
                  <a:pt x="152" y="128"/>
                  <a:pt x="152" y="128"/>
                  <a:pt x="152" y="128"/>
                </a:cubicBezTo>
                <a:cubicBezTo>
                  <a:pt x="154" y="129"/>
                  <a:pt x="157" y="130"/>
                  <a:pt x="160" y="130"/>
                </a:cubicBezTo>
                <a:close/>
                <a:moveTo>
                  <a:pt x="55" y="48"/>
                </a:moveTo>
                <a:cubicBezTo>
                  <a:pt x="55" y="49"/>
                  <a:pt x="53" y="50"/>
                  <a:pt x="52" y="50"/>
                </a:cubicBezTo>
                <a:cubicBezTo>
                  <a:pt x="51" y="50"/>
                  <a:pt x="50" y="49"/>
                  <a:pt x="50" y="48"/>
                </a:cubicBezTo>
                <a:cubicBezTo>
                  <a:pt x="45" y="43"/>
                  <a:pt x="38" y="41"/>
                  <a:pt x="31" y="42"/>
                </a:cubicBezTo>
                <a:cubicBezTo>
                  <a:pt x="29" y="42"/>
                  <a:pt x="27" y="41"/>
                  <a:pt x="27" y="39"/>
                </a:cubicBezTo>
                <a:cubicBezTo>
                  <a:pt x="26" y="36"/>
                  <a:pt x="28" y="34"/>
                  <a:pt x="30" y="34"/>
                </a:cubicBezTo>
                <a:cubicBezTo>
                  <a:pt x="31" y="34"/>
                  <a:pt x="33" y="34"/>
                  <a:pt x="34" y="34"/>
                </a:cubicBezTo>
                <a:cubicBezTo>
                  <a:pt x="42" y="34"/>
                  <a:pt x="50" y="37"/>
                  <a:pt x="55" y="43"/>
                </a:cubicBezTo>
                <a:cubicBezTo>
                  <a:pt x="57" y="44"/>
                  <a:pt x="57" y="47"/>
                  <a:pt x="55" y="48"/>
                </a:cubicBezTo>
                <a:close/>
              </a:path>
            </a:pathLst>
          </a:custGeom>
          <a:solidFill>
            <a:srgbClr val="A2DAD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Freeform 154">
            <a:extLst>
              <a:ext uri="{FF2B5EF4-FFF2-40B4-BE49-F238E27FC236}">
                <a16:creationId xmlns:a16="http://schemas.microsoft.com/office/drawing/2014/main" id="{5723EB99-BA3A-4865-9144-127AAA5D9A29}"/>
              </a:ext>
            </a:extLst>
          </p:cNvPr>
          <p:cNvSpPr>
            <a:spLocks noEditPoints="1"/>
          </p:cNvSpPr>
          <p:nvPr/>
        </p:nvSpPr>
        <p:spPr bwMode="auto">
          <a:xfrm rot="16200000">
            <a:off x="6706537" y="2086436"/>
            <a:ext cx="644075" cy="660507"/>
          </a:xfrm>
          <a:custGeom>
            <a:avLst/>
            <a:gdLst>
              <a:gd name="T0" fmla="*/ 80 w 91"/>
              <a:gd name="T1" fmla="*/ 44 h 93"/>
              <a:gd name="T2" fmla="*/ 87 w 91"/>
              <a:gd name="T3" fmla="*/ 37 h 93"/>
              <a:gd name="T4" fmla="*/ 87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1 h 93"/>
              <a:gd name="T12" fmla="*/ 80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8 h 93"/>
              <a:gd name="T20" fmla="*/ 43 w 91"/>
              <a:gd name="T21" fmla="*/ 81 h 93"/>
              <a:gd name="T22" fmla="*/ 34 w 91"/>
              <a:gd name="T23" fmla="*/ 73 h 93"/>
              <a:gd name="T24" fmla="*/ 19 w 91"/>
              <a:gd name="T25" fmla="*/ 59 h 93"/>
              <a:gd name="T26" fmla="*/ 41 w 91"/>
              <a:gd name="T27" fmla="*/ 37 h 93"/>
              <a:gd name="T28" fmla="*/ 39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3 w 91"/>
              <a:gd name="T35" fmla="*/ 14 h 93"/>
              <a:gd name="T36" fmla="*/ 52 w 91"/>
              <a:gd name="T37" fmla="*/ 23 h 93"/>
              <a:gd name="T38" fmla="*/ 4 w 91"/>
              <a:gd name="T39" fmla="*/ 69 h 93"/>
              <a:gd name="T40" fmla="*/ 0 w 91"/>
              <a:gd name="T41" fmla="*/ 86 h 93"/>
              <a:gd name="T42" fmla="*/ 6 w 91"/>
              <a:gd name="T43" fmla="*/ 93 h 93"/>
              <a:gd name="T44" fmla="*/ 24 w 91"/>
              <a:gd name="T45" fmla="*/ 89 h 93"/>
              <a:gd name="T46" fmla="*/ 4 w 91"/>
              <a:gd name="T47" fmla="*/ 6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rgbClr val="A2DAD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44BAF3CE-CD04-44B6-9223-CA66FCD69E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98" y="1446997"/>
            <a:ext cx="4391613" cy="437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73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  <p:bldP spid="9" grpId="0"/>
      <p:bldP spid="10" grpId="0"/>
      <p:bldP spid="11" grpId="0"/>
      <p:bldP spid="12" grpId="0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Oval 11">
            <a:extLst>
              <a:ext uri="{FF2B5EF4-FFF2-40B4-BE49-F238E27FC236}">
                <a16:creationId xmlns:a16="http://schemas.microsoft.com/office/drawing/2014/main" id="{CA5C9B0E-57EF-45C8-BBF0-0319B047179D}"/>
              </a:ext>
            </a:extLst>
          </p:cNvPr>
          <p:cNvSpPr/>
          <p:nvPr/>
        </p:nvSpPr>
        <p:spPr>
          <a:xfrm>
            <a:off x="6336641" y="2404881"/>
            <a:ext cx="860425" cy="862013"/>
          </a:xfrm>
          <a:prstGeom prst="ellipse">
            <a:avLst/>
          </a:prstGeom>
          <a:solidFill>
            <a:srgbClr val="A5D3D1"/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8" name="Oval 12">
            <a:extLst>
              <a:ext uri="{FF2B5EF4-FFF2-40B4-BE49-F238E27FC236}">
                <a16:creationId xmlns:a16="http://schemas.microsoft.com/office/drawing/2014/main" id="{4C73B8B1-3348-4C02-AC25-044923FF57E4}"/>
              </a:ext>
            </a:extLst>
          </p:cNvPr>
          <p:cNvSpPr/>
          <p:nvPr/>
        </p:nvSpPr>
        <p:spPr>
          <a:xfrm>
            <a:off x="6336641" y="3971744"/>
            <a:ext cx="860425" cy="862012"/>
          </a:xfrm>
          <a:prstGeom prst="ellipse">
            <a:avLst/>
          </a:prstGeom>
          <a:solidFill>
            <a:srgbClr val="A5D3D1"/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" name="Freeform 101">
            <a:extLst>
              <a:ext uri="{FF2B5EF4-FFF2-40B4-BE49-F238E27FC236}">
                <a16:creationId xmlns:a16="http://schemas.microsoft.com/office/drawing/2014/main" id="{66A155D0-A1BA-435B-B4AF-3EA31B124BB8}"/>
              </a:ext>
            </a:extLst>
          </p:cNvPr>
          <p:cNvSpPr/>
          <p:nvPr/>
        </p:nvSpPr>
        <p:spPr>
          <a:xfrm>
            <a:off x="6587466" y="4281306"/>
            <a:ext cx="358775" cy="276225"/>
          </a:xfrm>
          <a:custGeom>
            <a:avLst/>
            <a:gdLst/>
            <a:ahLst/>
            <a:cxnLst>
              <a:cxn ang="0">
                <a:pos x="57751" y="179329"/>
              </a:cxn>
              <a:cxn ang="0">
                <a:pos x="57751" y="179329"/>
              </a:cxn>
              <a:cxn ang="0">
                <a:pos x="114779" y="237177"/>
              </a:cxn>
              <a:cxn ang="0">
                <a:pos x="179027" y="275502"/>
              </a:cxn>
              <a:cxn ang="0">
                <a:pos x="243274" y="243685"/>
              </a:cxn>
              <a:cxn ang="0">
                <a:pos x="281534" y="186560"/>
              </a:cxn>
              <a:cxn ang="0">
                <a:pos x="179027" y="237177"/>
              </a:cxn>
              <a:cxn ang="0">
                <a:pos x="57751" y="179329"/>
              </a:cxn>
              <a:cxn ang="0">
                <a:pos x="351556" y="89665"/>
              </a:cxn>
              <a:cxn ang="0">
                <a:pos x="351556" y="89665"/>
              </a:cxn>
              <a:cxn ang="0">
                <a:pos x="197795" y="6508"/>
              </a:cxn>
              <a:cxn ang="0">
                <a:pos x="159536" y="6508"/>
              </a:cxn>
              <a:cxn ang="0">
                <a:pos x="6497" y="89665"/>
              </a:cxn>
              <a:cxn ang="0">
                <a:pos x="6497" y="115696"/>
              </a:cxn>
              <a:cxn ang="0">
                <a:pos x="159536" y="198853"/>
              </a:cxn>
              <a:cxn ang="0">
                <a:pos x="197795" y="198853"/>
              </a:cxn>
              <a:cxn ang="0">
                <a:pos x="294528" y="141005"/>
              </a:cxn>
              <a:cxn ang="0">
                <a:pos x="192020" y="115696"/>
              </a:cxn>
              <a:cxn ang="0">
                <a:pos x="179027" y="121481"/>
              </a:cxn>
              <a:cxn ang="0">
                <a:pos x="146542" y="96173"/>
              </a:cxn>
              <a:cxn ang="0">
                <a:pos x="179027" y="77372"/>
              </a:cxn>
              <a:cxn ang="0">
                <a:pos x="211511" y="89665"/>
              </a:cxn>
              <a:cxn ang="0">
                <a:pos x="319793" y="127989"/>
              </a:cxn>
              <a:cxn ang="0">
                <a:pos x="351556" y="115696"/>
              </a:cxn>
              <a:cxn ang="0">
                <a:pos x="351556" y="89665"/>
              </a:cxn>
              <a:cxn ang="0">
                <a:pos x="306800" y="250193"/>
              </a:cxn>
              <a:cxn ang="0">
                <a:pos x="306800" y="250193"/>
              </a:cxn>
              <a:cxn ang="0">
                <a:pos x="332787" y="243685"/>
              </a:cxn>
              <a:cxn ang="0">
                <a:pos x="319793" y="127989"/>
              </a:cxn>
              <a:cxn ang="0">
                <a:pos x="294528" y="141005"/>
              </a:cxn>
              <a:cxn ang="0">
                <a:pos x="306800" y="250193"/>
              </a:cxn>
            </a:cxnLst>
            <a:rect l="0" t="0" r="0" b="0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Freeform 154">
            <a:extLst>
              <a:ext uri="{FF2B5EF4-FFF2-40B4-BE49-F238E27FC236}">
                <a16:creationId xmlns:a16="http://schemas.microsoft.com/office/drawing/2014/main" id="{2956BEF9-E2E7-4AE8-A9FF-42939BA19243}"/>
              </a:ext>
            </a:extLst>
          </p:cNvPr>
          <p:cNvSpPr/>
          <p:nvPr/>
        </p:nvSpPr>
        <p:spPr>
          <a:xfrm>
            <a:off x="6631916" y="2673169"/>
            <a:ext cx="257175" cy="349250"/>
          </a:xfrm>
          <a:custGeom>
            <a:avLst/>
            <a:gdLst/>
            <a:ahLst/>
            <a:cxnLst>
              <a:cxn ang="0">
                <a:pos x="250655" y="94663"/>
              </a:cxn>
              <a:cxn ang="0">
                <a:pos x="250655" y="94663"/>
              </a:cxn>
              <a:cxn ang="0">
                <a:pos x="84035" y="12191"/>
              </a:cxn>
              <a:cxn ang="0">
                <a:pos x="6520" y="38009"/>
              </a:cxn>
              <a:cxn ang="0">
                <a:pos x="0" y="56655"/>
              </a:cxn>
              <a:cxn ang="0">
                <a:pos x="6520" y="247415"/>
              </a:cxn>
              <a:cxn ang="0">
                <a:pos x="13040" y="260324"/>
              </a:cxn>
              <a:cxn ang="0">
                <a:pos x="160825" y="348533"/>
              </a:cxn>
              <a:cxn ang="0">
                <a:pos x="167345" y="348533"/>
              </a:cxn>
              <a:cxn ang="0">
                <a:pos x="173865" y="348533"/>
              </a:cxn>
              <a:cxn ang="0">
                <a:pos x="179660" y="342796"/>
              </a:cxn>
              <a:cxn ang="0">
                <a:pos x="179660" y="145581"/>
              </a:cxn>
              <a:cxn ang="0">
                <a:pos x="173865" y="132672"/>
              </a:cxn>
              <a:cxn ang="0">
                <a:pos x="31875" y="50200"/>
              </a:cxn>
              <a:cxn ang="0">
                <a:pos x="51435" y="38009"/>
              </a:cxn>
              <a:cxn ang="0">
                <a:pos x="77515" y="31554"/>
              </a:cxn>
              <a:cxn ang="0">
                <a:pos x="218055" y="107572"/>
              </a:cxn>
              <a:cxn ang="0">
                <a:pos x="224575" y="114026"/>
              </a:cxn>
              <a:cxn ang="0">
                <a:pos x="224575" y="304787"/>
              </a:cxn>
              <a:cxn ang="0">
                <a:pos x="237615" y="316978"/>
              </a:cxn>
              <a:cxn ang="0">
                <a:pos x="256451" y="304787"/>
              </a:cxn>
              <a:cxn ang="0">
                <a:pos x="256451" y="101118"/>
              </a:cxn>
              <a:cxn ang="0">
                <a:pos x="250655" y="94663"/>
              </a:cxn>
            </a:cxnLst>
            <a:rect l="0" t="0" r="0" b="0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Oval 2">
            <a:extLst>
              <a:ext uri="{FF2B5EF4-FFF2-40B4-BE49-F238E27FC236}">
                <a16:creationId xmlns:a16="http://schemas.microsoft.com/office/drawing/2014/main" id="{AD3C3C56-A336-473E-B106-8D304D6B3666}"/>
              </a:ext>
            </a:extLst>
          </p:cNvPr>
          <p:cNvSpPr/>
          <p:nvPr/>
        </p:nvSpPr>
        <p:spPr>
          <a:xfrm>
            <a:off x="763716" y="2388213"/>
            <a:ext cx="862013" cy="862013"/>
          </a:xfrm>
          <a:prstGeom prst="ellipse">
            <a:avLst/>
          </a:prstGeom>
          <a:solidFill>
            <a:srgbClr val="A5D3D1"/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Oval 9">
            <a:extLst>
              <a:ext uri="{FF2B5EF4-FFF2-40B4-BE49-F238E27FC236}">
                <a16:creationId xmlns:a16="http://schemas.microsoft.com/office/drawing/2014/main" id="{D8EAC808-22D3-418B-82C0-97894C1231C8}"/>
              </a:ext>
            </a:extLst>
          </p:cNvPr>
          <p:cNvSpPr/>
          <p:nvPr/>
        </p:nvSpPr>
        <p:spPr>
          <a:xfrm>
            <a:off x="763716" y="3955076"/>
            <a:ext cx="862013" cy="862012"/>
          </a:xfrm>
          <a:prstGeom prst="ellipse">
            <a:avLst/>
          </a:prstGeom>
          <a:solidFill>
            <a:srgbClr val="A5D3D1"/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" name="Freeform 25">
            <a:extLst>
              <a:ext uri="{FF2B5EF4-FFF2-40B4-BE49-F238E27FC236}">
                <a16:creationId xmlns:a16="http://schemas.microsoft.com/office/drawing/2014/main" id="{D72771F8-DA3E-4AA7-9670-0659828BF130}"/>
              </a:ext>
            </a:extLst>
          </p:cNvPr>
          <p:cNvSpPr/>
          <p:nvPr/>
        </p:nvSpPr>
        <p:spPr>
          <a:xfrm>
            <a:off x="1068516" y="4256701"/>
            <a:ext cx="247650" cy="346075"/>
          </a:xfrm>
          <a:custGeom>
            <a:avLst/>
            <a:gdLst/>
            <a:ahLst/>
            <a:cxnLst>
              <a:cxn ang="0">
                <a:pos x="139572" y="0"/>
              </a:cxn>
              <a:cxn ang="0">
                <a:pos x="139572" y="0"/>
              </a:cxn>
              <a:cxn ang="0">
                <a:pos x="114520" y="0"/>
              </a:cxn>
              <a:cxn ang="0">
                <a:pos x="114520" y="236978"/>
              </a:cxn>
              <a:cxn ang="0">
                <a:pos x="57260" y="236978"/>
              </a:cxn>
              <a:cxn ang="0">
                <a:pos x="7158" y="307060"/>
              </a:cxn>
              <a:cxn ang="0">
                <a:pos x="88753" y="333070"/>
              </a:cxn>
              <a:cxn ang="0">
                <a:pos x="139572" y="268768"/>
              </a:cxn>
              <a:cxn ang="0">
                <a:pos x="139572" y="76584"/>
              </a:cxn>
              <a:cxn ang="0">
                <a:pos x="183948" y="166174"/>
              </a:cxn>
              <a:cxn ang="0">
                <a:pos x="196832" y="166174"/>
              </a:cxn>
              <a:cxn ang="0">
                <a:pos x="139572" y="0"/>
              </a:cxn>
            </a:cxnLst>
            <a:rect l="0" t="0" r="0" b="0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Freeform 103">
            <a:extLst>
              <a:ext uri="{FF2B5EF4-FFF2-40B4-BE49-F238E27FC236}">
                <a16:creationId xmlns:a16="http://schemas.microsoft.com/office/drawing/2014/main" id="{D18AA1B5-1653-4F88-9938-A8B320A7A8DC}"/>
              </a:ext>
            </a:extLst>
          </p:cNvPr>
          <p:cNvSpPr/>
          <p:nvPr/>
        </p:nvSpPr>
        <p:spPr>
          <a:xfrm>
            <a:off x="1027241" y="2643801"/>
            <a:ext cx="276225" cy="352425"/>
          </a:xfrm>
          <a:custGeom>
            <a:avLst/>
            <a:gdLst/>
            <a:ahLst/>
            <a:cxnLst>
              <a:cxn ang="0">
                <a:pos x="83661" y="44775"/>
              </a:cxn>
              <a:cxn ang="0">
                <a:pos x="83661" y="44775"/>
              </a:cxn>
              <a:cxn ang="0">
                <a:pos x="83661" y="256375"/>
              </a:cxn>
              <a:cxn ang="0">
                <a:pos x="45436" y="262874"/>
              </a:cxn>
              <a:cxn ang="0">
                <a:pos x="12982" y="319927"/>
              </a:cxn>
              <a:cxn ang="0">
                <a:pos x="70679" y="339426"/>
              </a:cxn>
              <a:cxn ang="0">
                <a:pos x="115394" y="288151"/>
              </a:cxn>
              <a:cxn ang="0">
                <a:pos x="115394" y="115549"/>
              </a:cxn>
              <a:cxn ang="0">
                <a:pos x="243049" y="83051"/>
              </a:cxn>
              <a:cxn ang="0">
                <a:pos x="243049" y="224599"/>
              </a:cxn>
              <a:cxn ang="0">
                <a:pos x="204825" y="224599"/>
              </a:cxn>
              <a:cxn ang="0">
                <a:pos x="172370" y="288151"/>
              </a:cxn>
              <a:cxn ang="0">
                <a:pos x="230067" y="306928"/>
              </a:cxn>
              <a:cxn ang="0">
                <a:pos x="275504" y="256375"/>
              </a:cxn>
              <a:cxn ang="0">
                <a:pos x="275504" y="0"/>
              </a:cxn>
              <a:cxn ang="0">
                <a:pos x="83661" y="44775"/>
              </a:cxn>
            </a:cxnLst>
            <a:rect l="0" t="0" r="0" b="0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7EC0F45-ED44-414A-AD96-3C98A8C42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6065" y="2347622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72DA0E07-386F-4966-A1DD-FB38CA237A60}"/>
              </a:ext>
            </a:extLst>
          </p:cNvPr>
          <p:cNvSpPr txBox="1"/>
          <p:nvPr/>
        </p:nvSpPr>
        <p:spPr>
          <a:xfrm>
            <a:off x="1786066" y="2699253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46EFBF4F-8191-4D2A-B82B-58FF2D573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9716" y="3881196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8" name="TextBox 13">
            <a:extLst>
              <a:ext uri="{FF2B5EF4-FFF2-40B4-BE49-F238E27FC236}">
                <a16:creationId xmlns:a16="http://schemas.microsoft.com/office/drawing/2014/main" id="{E2662DFE-6BA4-4EF5-86B6-5D27C3130C7B}"/>
              </a:ext>
            </a:extLst>
          </p:cNvPr>
          <p:cNvSpPr txBox="1"/>
          <p:nvPr/>
        </p:nvSpPr>
        <p:spPr>
          <a:xfrm>
            <a:off x="1779717" y="4232827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7B78E62-5187-4FEE-9A4A-B43033C58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2340" y="2346377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E79845FF-0831-4B27-9CCF-515202560AA9}"/>
              </a:ext>
            </a:extLst>
          </p:cNvPr>
          <p:cNvSpPr txBox="1"/>
          <p:nvPr/>
        </p:nvSpPr>
        <p:spPr>
          <a:xfrm>
            <a:off x="7492341" y="2698008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673E6CA-72D1-4997-82B6-53867948B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2340" y="3865554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id="{0E362A39-2D11-4775-B643-F3CB9C5AC524}"/>
              </a:ext>
            </a:extLst>
          </p:cNvPr>
          <p:cNvSpPr txBox="1"/>
          <p:nvPr/>
        </p:nvSpPr>
        <p:spPr>
          <a:xfrm>
            <a:off x="7492341" y="4217185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</a:p>
        </p:txBody>
      </p:sp>
    </p:spTree>
    <p:extLst>
      <p:ext uri="{BB962C8B-B14F-4D97-AF65-F5344CB8AC3E}">
        <p14:creationId xmlns:p14="http://schemas.microsoft.com/office/powerpoint/2010/main" val="54209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7810793-F418-4A56-B1EC-2695CAA14FD8}"/>
              </a:ext>
            </a:extLst>
          </p:cNvPr>
          <p:cNvSpPr/>
          <p:nvPr/>
        </p:nvSpPr>
        <p:spPr>
          <a:xfrm>
            <a:off x="351692" y="225083"/>
            <a:ext cx="1167619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254B6D2-7CD7-4EC6-84DE-D72219E54D3C}"/>
              </a:ext>
            </a:extLst>
          </p:cNvPr>
          <p:cNvSpPr/>
          <p:nvPr/>
        </p:nvSpPr>
        <p:spPr>
          <a:xfrm>
            <a:off x="1643576" y="225083"/>
            <a:ext cx="157090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B732F2C-4A1A-4725-B7D1-7CB806EF15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2" t="22989" r="39145" b="21212"/>
          <a:stretch/>
        </p:blipFill>
        <p:spPr>
          <a:xfrm>
            <a:off x="5250023" y="1354990"/>
            <a:ext cx="1304561" cy="101380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E03C8E7-521D-4E6D-8DB7-95C1673AF2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2" t="22989" r="39145" b="21212"/>
          <a:stretch/>
        </p:blipFill>
        <p:spPr>
          <a:xfrm>
            <a:off x="5250022" y="2555449"/>
            <a:ext cx="1304561" cy="101380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73C21EB-CFC4-4FEC-877D-F7A81A8992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2" t="22989" r="39145" b="21212"/>
          <a:stretch/>
        </p:blipFill>
        <p:spPr>
          <a:xfrm>
            <a:off x="5250022" y="3771363"/>
            <a:ext cx="1304561" cy="101380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8370C2B-CF62-43BE-B685-7647F6759A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2" t="22989" r="39145" b="21212"/>
          <a:stretch/>
        </p:blipFill>
        <p:spPr>
          <a:xfrm>
            <a:off x="5250021" y="4971822"/>
            <a:ext cx="1304561" cy="1013809"/>
          </a:xfrm>
          <a:prstGeom prst="rect">
            <a:avLst/>
          </a:prstGeom>
        </p:spPr>
      </p:pic>
      <p:sp>
        <p:nvSpPr>
          <p:cNvPr id="10" name="文本框 7">
            <a:extLst>
              <a:ext uri="{FF2B5EF4-FFF2-40B4-BE49-F238E27FC236}">
                <a16:creationId xmlns:a16="http://schemas.microsoft.com/office/drawing/2014/main" id="{CD3A57AA-8959-46F7-B6E4-928644B59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909" y="1388813"/>
            <a:ext cx="3606542" cy="523220"/>
          </a:xfrm>
          <a:prstGeom prst="rect">
            <a:avLst/>
          </a:prstGeom>
          <a:noFill/>
          <a:ln>
            <a:noFill/>
          </a:ln>
          <a:effectLst>
            <a:reflection stA="45000" endPos="65000" dist="254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C O N T E N T S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235577-9AE6-4DE4-9A81-703507C2A4AF}"/>
              </a:ext>
            </a:extLst>
          </p:cNvPr>
          <p:cNvSpPr/>
          <p:nvPr/>
        </p:nvSpPr>
        <p:spPr>
          <a:xfrm>
            <a:off x="5624620" y="1562531"/>
            <a:ext cx="596347" cy="609600"/>
          </a:xfrm>
          <a:prstGeom prst="rect">
            <a:avLst/>
          </a:prstGeom>
          <a:noFill/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97744E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1</a:t>
            </a:r>
            <a:endParaRPr lang="zh-CN" altLang="en-US" sz="2400" b="1" dirty="0">
              <a:solidFill>
                <a:srgbClr val="97744E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2" name="文本框 22">
            <a:extLst>
              <a:ext uri="{FF2B5EF4-FFF2-40B4-BE49-F238E27FC236}">
                <a16:creationId xmlns:a16="http://schemas.microsoft.com/office/drawing/2014/main" id="{959008DD-FEAC-4FC3-96C7-AC3D8B23C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5564" y="1450368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TITLE HERE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3" name="矩形 23">
            <a:extLst>
              <a:ext uri="{FF2B5EF4-FFF2-40B4-BE49-F238E27FC236}">
                <a16:creationId xmlns:a16="http://schemas.microsoft.com/office/drawing/2014/main" id="{FDB2A71E-A76B-4C51-BA3E-F77E3604A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5564" y="1912033"/>
            <a:ext cx="3812352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F42EDE3-32F6-4E13-A9CC-F2A55E7B5030}"/>
              </a:ext>
            </a:extLst>
          </p:cNvPr>
          <p:cNvSpPr/>
          <p:nvPr/>
        </p:nvSpPr>
        <p:spPr>
          <a:xfrm>
            <a:off x="5624620" y="2757554"/>
            <a:ext cx="596347" cy="609600"/>
          </a:xfrm>
          <a:prstGeom prst="rect">
            <a:avLst/>
          </a:prstGeom>
          <a:noFill/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97744E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2</a:t>
            </a:r>
            <a:endParaRPr lang="zh-CN" altLang="en-US" sz="2400" b="1" dirty="0">
              <a:solidFill>
                <a:srgbClr val="97744E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AB9F77B-26AF-49A9-82C5-A65597921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5564" y="2645391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TITLE HERE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61B099F-675D-4438-81DA-69ECBC99D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5564" y="3107056"/>
            <a:ext cx="3812352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B6E92AF-74E4-4332-ACA6-C65AA43A52A4}"/>
              </a:ext>
            </a:extLst>
          </p:cNvPr>
          <p:cNvSpPr/>
          <p:nvPr/>
        </p:nvSpPr>
        <p:spPr>
          <a:xfrm>
            <a:off x="5624620" y="3978389"/>
            <a:ext cx="596347" cy="609600"/>
          </a:xfrm>
          <a:prstGeom prst="rect">
            <a:avLst/>
          </a:prstGeom>
          <a:noFill/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97744E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3</a:t>
            </a:r>
            <a:endParaRPr lang="zh-CN" altLang="en-US" sz="2400" b="1" dirty="0">
              <a:solidFill>
                <a:srgbClr val="97744E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id="{70002AB1-B421-4443-87A5-EE83F1844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5564" y="3866226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TITLE HERE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9" name="矩形 23">
            <a:extLst>
              <a:ext uri="{FF2B5EF4-FFF2-40B4-BE49-F238E27FC236}">
                <a16:creationId xmlns:a16="http://schemas.microsoft.com/office/drawing/2014/main" id="{1A6B5DFD-6BCD-4568-8A65-386F20AA0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5564" y="4327891"/>
            <a:ext cx="3812352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2385E79-1323-46AC-A955-10CDAA4D1230}"/>
              </a:ext>
            </a:extLst>
          </p:cNvPr>
          <p:cNvSpPr/>
          <p:nvPr/>
        </p:nvSpPr>
        <p:spPr>
          <a:xfrm>
            <a:off x="5624620" y="5159124"/>
            <a:ext cx="596347" cy="609600"/>
          </a:xfrm>
          <a:prstGeom prst="rect">
            <a:avLst/>
          </a:prstGeom>
          <a:noFill/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97744E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4</a:t>
            </a:r>
            <a:endParaRPr lang="zh-CN" altLang="en-US" sz="2400" b="1" dirty="0">
              <a:solidFill>
                <a:srgbClr val="97744E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1" name="文本框 22">
            <a:extLst>
              <a:ext uri="{FF2B5EF4-FFF2-40B4-BE49-F238E27FC236}">
                <a16:creationId xmlns:a16="http://schemas.microsoft.com/office/drawing/2014/main" id="{E94AF421-B8D6-47AA-8889-E8B6DEB9E1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5564" y="5046961"/>
            <a:ext cx="33252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TITLE HERE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2" name="矩形 23">
            <a:extLst>
              <a:ext uri="{FF2B5EF4-FFF2-40B4-BE49-F238E27FC236}">
                <a16:creationId xmlns:a16="http://schemas.microsoft.com/office/drawing/2014/main" id="{33F1BDD2-32D5-44D3-82D6-5ED009B04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5564" y="5508626"/>
            <a:ext cx="3812352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995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6A40BE9E-A6BB-43B3-8995-A9E361CC71A7}"/>
              </a:ext>
            </a:extLst>
          </p:cNvPr>
          <p:cNvSpPr/>
          <p:nvPr/>
        </p:nvSpPr>
        <p:spPr>
          <a:xfrm>
            <a:off x="351692" y="1815152"/>
            <a:ext cx="11521440" cy="1223470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71FBB3C-45E0-49EE-ADA5-649DF2F5E2E5}"/>
              </a:ext>
            </a:extLst>
          </p:cNvPr>
          <p:cNvSpPr/>
          <p:nvPr/>
        </p:nvSpPr>
        <p:spPr>
          <a:xfrm>
            <a:off x="351692" y="1505245"/>
            <a:ext cx="11521440" cy="253218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2AB9822-FCA6-4449-9843-16F318B0BA0E}"/>
              </a:ext>
            </a:extLst>
          </p:cNvPr>
          <p:cNvSpPr/>
          <p:nvPr/>
        </p:nvSpPr>
        <p:spPr>
          <a:xfrm>
            <a:off x="351692" y="225083"/>
            <a:ext cx="11521440" cy="1223889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0DAA223-AA31-4D97-A76E-5123E0C4C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300" y="408381"/>
            <a:ext cx="6154093" cy="49232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B8543F5-8ACA-4523-AC50-2DB9FE365CD2}"/>
              </a:ext>
            </a:extLst>
          </p:cNvPr>
          <p:cNvSpPr txBox="1"/>
          <p:nvPr/>
        </p:nvSpPr>
        <p:spPr>
          <a:xfrm>
            <a:off x="2896740" y="5331656"/>
            <a:ext cx="6205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latin typeface="汉仪柏京体简" panose="00020600040101010101" pitchFamily="18" charset="-122"/>
                <a:ea typeface="汉仪柏京体简" panose="00020600040101010101" pitchFamily="18" charset="-122"/>
              </a:rPr>
              <a:t>感  谢  您  的  观  看</a:t>
            </a:r>
          </a:p>
        </p:txBody>
      </p:sp>
    </p:spTree>
    <p:extLst>
      <p:ext uri="{BB962C8B-B14F-4D97-AF65-F5344CB8AC3E}">
        <p14:creationId xmlns:p14="http://schemas.microsoft.com/office/powerpoint/2010/main" val="152249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57AADDA-C426-4556-B82E-A635BB71D177}"/>
              </a:ext>
            </a:extLst>
          </p:cNvPr>
          <p:cNvSpPr/>
          <p:nvPr/>
        </p:nvSpPr>
        <p:spPr>
          <a:xfrm rot="5400000">
            <a:off x="2315191" y="2048718"/>
            <a:ext cx="1181395" cy="1237729"/>
          </a:xfrm>
          <a:prstGeom prst="rect">
            <a:avLst/>
          </a:prstGeom>
          <a:solidFill>
            <a:srgbClr val="BBDDE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2">
            <a:extLst>
              <a:ext uri="{FF2B5EF4-FFF2-40B4-BE49-F238E27FC236}">
                <a16:creationId xmlns:a16="http://schemas.microsoft.com/office/drawing/2014/main" id="{ADB495FC-6328-4F90-B5AF-FB8E26EFF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753" y="2604454"/>
            <a:ext cx="3467928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01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10981CC-EEEC-46BF-A316-BE46BF66875E}"/>
              </a:ext>
            </a:extLst>
          </p:cNvPr>
          <p:cNvSpPr/>
          <p:nvPr/>
        </p:nvSpPr>
        <p:spPr>
          <a:xfrm>
            <a:off x="3524753" y="3409532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57AEA26-3E3D-40A1-AC47-D0D1AB6C9E2E}"/>
              </a:ext>
            </a:extLst>
          </p:cNvPr>
          <p:cNvSpPr/>
          <p:nvPr/>
        </p:nvSpPr>
        <p:spPr>
          <a:xfrm rot="5400000">
            <a:off x="2929256" y="2653715"/>
            <a:ext cx="581629" cy="609364"/>
          </a:xfrm>
          <a:prstGeom prst="rect">
            <a:avLst/>
          </a:prstGeom>
          <a:solidFill>
            <a:srgbClr val="F29E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229D3B2C-410A-4D90-9298-7D9E14B1B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681" y="3446584"/>
            <a:ext cx="5717575" cy="396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84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2DA5D41-69DC-48F5-AB43-0439F898C7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52"/>
          <a:stretch/>
        </p:blipFill>
        <p:spPr>
          <a:xfrm>
            <a:off x="6721060" y="2294207"/>
            <a:ext cx="4171857" cy="308082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7C5516F-BA0C-4145-9D64-810E0CA40ACB}"/>
              </a:ext>
            </a:extLst>
          </p:cNvPr>
          <p:cNvSpPr/>
          <p:nvPr/>
        </p:nvSpPr>
        <p:spPr>
          <a:xfrm>
            <a:off x="617491" y="2294206"/>
            <a:ext cx="6136490" cy="30808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22">
            <a:extLst>
              <a:ext uri="{FF2B5EF4-FFF2-40B4-BE49-F238E27FC236}">
                <a16:creationId xmlns:a16="http://schemas.microsoft.com/office/drawing/2014/main" id="{554B6A20-627D-4839-951C-542F334C6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0400" y="2759288"/>
            <a:ext cx="4584436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ADD TITTLE HERE</a:t>
            </a:r>
            <a:endParaRPr lang="zh-CN" altLang="en-US" sz="24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B787485-CA1A-4339-8F8F-3FE6DE70A798}"/>
              </a:ext>
            </a:extLst>
          </p:cNvPr>
          <p:cNvSpPr/>
          <p:nvPr/>
        </p:nvSpPr>
        <p:spPr>
          <a:xfrm>
            <a:off x="1201030" y="3173883"/>
            <a:ext cx="4383175" cy="553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Castellar" panose="020A0402060406010301" pitchFamily="18" charset="0"/>
                <a:ea typeface="楷体" panose="02010609060101010101" pitchFamily="49" charset="-122"/>
                <a:cs typeface="Arial" panose="020B0604020202020204" pitchFamily="34" charset="0"/>
              </a:rPr>
              <a:t>THIS IS A REMO TEMPLATE ,THANK YOU WATCHING THIS ONE </a:t>
            </a:r>
            <a:endParaRPr lang="zh-CN" altLang="en-US" sz="1050" dirty="0">
              <a:latin typeface="Castellar" panose="020A0402060406010301" pitchFamily="18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矩形 23">
            <a:extLst>
              <a:ext uri="{FF2B5EF4-FFF2-40B4-BE49-F238E27FC236}">
                <a16:creationId xmlns:a16="http://schemas.microsoft.com/office/drawing/2014/main" id="{A06D975E-AFEE-4ACF-8BEA-AA9F5703D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6837" y="3719451"/>
            <a:ext cx="5161211" cy="106830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twelve.</a:t>
            </a: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 Just for today I will try to live through this day only and not tackle my whole life problem at once. I can do for twelve.</a:t>
            </a:r>
          </a:p>
        </p:txBody>
      </p:sp>
      <p:sp>
        <p:nvSpPr>
          <p:cNvPr id="12" name="矩形 23">
            <a:extLst>
              <a:ext uri="{FF2B5EF4-FFF2-40B4-BE49-F238E27FC236}">
                <a16:creationId xmlns:a16="http://schemas.microsoft.com/office/drawing/2014/main" id="{3DF718B9-24A0-4C94-80F5-58FAC4352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030" y="1444793"/>
            <a:ext cx="9365295" cy="6001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twelve.</a:t>
            </a: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 Just for today I will try to live through this day only and not tackle my whole life problem at once. I can do for twelve.</a:t>
            </a:r>
          </a:p>
        </p:txBody>
      </p:sp>
    </p:spTree>
    <p:extLst>
      <p:ext uri="{BB962C8B-B14F-4D97-AF65-F5344CB8AC3E}">
        <p14:creationId xmlns:p14="http://schemas.microsoft.com/office/powerpoint/2010/main" val="286934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8F3FA337-352C-42E2-9770-7B61A87277F6}"/>
              </a:ext>
            </a:extLst>
          </p:cNvPr>
          <p:cNvGrpSpPr/>
          <p:nvPr/>
        </p:nvGrpSpPr>
        <p:grpSpPr>
          <a:xfrm>
            <a:off x="480030" y="450002"/>
            <a:ext cx="11216085" cy="5902706"/>
            <a:chOff x="516166" y="491298"/>
            <a:chExt cx="11216085" cy="590270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EF4C8AB-6C85-450A-891F-F3E628B34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2383" y="491298"/>
              <a:ext cx="5734697" cy="5902706"/>
            </a:xfrm>
            <a:prstGeom prst="rect">
              <a:avLst/>
            </a:prstGeom>
          </p:spPr>
        </p:pic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39D1988A-C9DE-4937-859B-94BD19095336}"/>
                </a:ext>
              </a:extLst>
            </p:cNvPr>
            <p:cNvGrpSpPr/>
            <p:nvPr/>
          </p:nvGrpSpPr>
          <p:grpSpPr>
            <a:xfrm>
              <a:off x="8286686" y="1630625"/>
              <a:ext cx="3445565" cy="1709531"/>
              <a:chOff x="980661" y="1842052"/>
              <a:chExt cx="3445565" cy="1709531"/>
            </a:xfrm>
            <a:solidFill>
              <a:srgbClr val="329A53"/>
            </a:solidFill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C02875D3-39FE-4160-9A63-D24556ACECFC}"/>
                  </a:ext>
                </a:extLst>
              </p:cNvPr>
              <p:cNvSpPr/>
              <p:nvPr/>
            </p:nvSpPr>
            <p:spPr>
              <a:xfrm>
                <a:off x="980661" y="1842052"/>
                <a:ext cx="3445565" cy="1709531"/>
              </a:xfrm>
              <a:prstGeom prst="rect">
                <a:avLst/>
              </a:prstGeom>
              <a:solidFill>
                <a:srgbClr val="A2DA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071987C9-1534-4E5C-84A4-ADACCA2377E1}"/>
                  </a:ext>
                </a:extLst>
              </p:cNvPr>
              <p:cNvSpPr/>
              <p:nvPr/>
            </p:nvSpPr>
            <p:spPr>
              <a:xfrm>
                <a:off x="980661" y="2251470"/>
                <a:ext cx="3445565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Just for today I will exercise my soul in three ways. I will do somebody a good turnJust for today I will exercise my soul</a:t>
                </a:r>
              </a:p>
            </p:txBody>
          </p:sp>
        </p:grp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891007D9-EDAB-48D5-B47D-697F805BD407}"/>
                </a:ext>
              </a:extLst>
            </p:cNvPr>
            <p:cNvSpPr/>
            <p:nvPr/>
          </p:nvSpPr>
          <p:spPr>
            <a:xfrm>
              <a:off x="522400" y="1629225"/>
              <a:ext cx="30398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楷体" panose="02010609060101010101" pitchFamily="49" charset="-122"/>
                  <a:ea typeface="楷体" panose="02010609060101010101" pitchFamily="49" charset="-122"/>
                </a:rPr>
                <a:t>THIS IS A ART TEMPLATE ,THANK YOU WATCHING THIS ONE </a:t>
              </a:r>
              <a:endPara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矩形 23">
              <a:extLst>
                <a:ext uri="{FF2B5EF4-FFF2-40B4-BE49-F238E27FC236}">
                  <a16:creationId xmlns:a16="http://schemas.microsoft.com/office/drawing/2014/main" id="{136BDB33-C273-4EF6-9ADA-00D65349D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66" y="2167984"/>
              <a:ext cx="3052352" cy="369331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endParaRPr 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I can do for twelve hours that</a:t>
              </a:r>
            </a:p>
            <a:p>
              <a:pPr eaLnBrk="1" hangingPunct="1">
                <a:lnSpc>
                  <a:spcPct val="150000"/>
                </a:lnSpc>
              </a:pPr>
              <a:endPara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I can do for twelve hours that hours that Just for today I will try to live through this day only and not tackle my</a:t>
              </a: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23">
              <a:extLst>
                <a:ext uri="{FF2B5EF4-FFF2-40B4-BE49-F238E27FC236}">
                  <a16:creationId xmlns:a16="http://schemas.microsoft.com/office/drawing/2014/main" id="{B97AA4AD-382F-4F2C-B3BB-C85D61D91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7103" y="3442651"/>
              <a:ext cx="2425148" cy="23083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hours that </a:t>
              </a: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I can do for twelve hours that Just for today I will try to live through this day only </a:t>
              </a:r>
            </a:p>
            <a:p>
              <a:pPr eaLnBrk="1" hangingPunct="1">
                <a:lnSpc>
                  <a:spcPct val="150000"/>
                </a:lnSpc>
              </a:pPr>
              <a:endPara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363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Group 98">
            <a:extLst>
              <a:ext uri="{FF2B5EF4-FFF2-40B4-BE49-F238E27FC236}">
                <a16:creationId xmlns:a16="http://schemas.microsoft.com/office/drawing/2014/main" id="{3BC5EE53-7918-4FAC-B1B1-3E227C7F07A7}"/>
              </a:ext>
            </a:extLst>
          </p:cNvPr>
          <p:cNvGrpSpPr>
            <a:grpSpLocks/>
          </p:cNvGrpSpPr>
          <p:nvPr/>
        </p:nvGrpSpPr>
        <p:grpSpPr bwMode="auto">
          <a:xfrm>
            <a:off x="1488558" y="1635982"/>
            <a:ext cx="751647" cy="751647"/>
            <a:chOff x="0" y="0"/>
            <a:chExt cx="971550" cy="971550"/>
          </a:xfrm>
        </p:grpSpPr>
        <p:sp>
          <p:nvSpPr>
            <p:cNvPr id="8" name="矩形 223">
              <a:extLst>
                <a:ext uri="{FF2B5EF4-FFF2-40B4-BE49-F238E27FC236}">
                  <a16:creationId xmlns:a16="http://schemas.microsoft.com/office/drawing/2014/main" id="{16BA891C-7403-4E30-8E01-9B30694F1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71550" cy="971550"/>
            </a:xfrm>
            <a:prstGeom prst="rect">
              <a:avLst/>
            </a:prstGeom>
            <a:solidFill>
              <a:srgbClr val="8ED2BA"/>
            </a:solidFill>
            <a:ln w="9525">
              <a:solidFill>
                <a:srgbClr val="8ED2BA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9" name="Freeform 105">
              <a:extLst>
                <a:ext uri="{FF2B5EF4-FFF2-40B4-BE49-F238E27FC236}">
                  <a16:creationId xmlns:a16="http://schemas.microsoft.com/office/drawing/2014/main" id="{E5201760-0782-41E8-BA6A-3E72821D579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32758" y="136614"/>
              <a:ext cx="506034" cy="611688"/>
            </a:xfrm>
            <a:custGeom>
              <a:avLst/>
              <a:gdLst>
                <a:gd name="T0" fmla="*/ 0 w 77"/>
                <a:gd name="T1" fmla="*/ 2147483646 h 93"/>
                <a:gd name="T2" fmla="*/ 2147483646 w 77"/>
                <a:gd name="T3" fmla="*/ 2147483646 h 93"/>
                <a:gd name="T4" fmla="*/ 2147483646 w 77"/>
                <a:gd name="T5" fmla="*/ 2147483646 h 93"/>
                <a:gd name="T6" fmla="*/ 2147483646 w 77"/>
                <a:gd name="T7" fmla="*/ 2147483646 h 93"/>
                <a:gd name="T8" fmla="*/ 2147483646 w 77"/>
                <a:gd name="T9" fmla="*/ 2147483646 h 93"/>
                <a:gd name="T10" fmla="*/ 2147483646 w 77"/>
                <a:gd name="T11" fmla="*/ 2147483646 h 93"/>
                <a:gd name="T12" fmla="*/ 2147483646 w 77"/>
                <a:gd name="T13" fmla="*/ 2147483646 h 93"/>
                <a:gd name="T14" fmla="*/ 2147483646 w 77"/>
                <a:gd name="T15" fmla="*/ 2147483646 h 93"/>
                <a:gd name="T16" fmla="*/ 2147483646 w 77"/>
                <a:gd name="T17" fmla="*/ 2147483646 h 93"/>
                <a:gd name="T18" fmla="*/ 2147483646 w 77"/>
                <a:gd name="T19" fmla="*/ 2147483646 h 93"/>
                <a:gd name="T20" fmla="*/ 2147483646 w 77"/>
                <a:gd name="T21" fmla="*/ 2147483646 h 93"/>
                <a:gd name="T22" fmla="*/ 2147483646 w 77"/>
                <a:gd name="T23" fmla="*/ 2147483646 h 93"/>
                <a:gd name="T24" fmla="*/ 2147483646 w 77"/>
                <a:gd name="T25" fmla="*/ 2147483646 h 93"/>
                <a:gd name="T26" fmla="*/ 2147483646 w 77"/>
                <a:gd name="T27" fmla="*/ 2147483646 h 93"/>
                <a:gd name="T28" fmla="*/ 2147483646 w 77"/>
                <a:gd name="T29" fmla="*/ 2147483646 h 93"/>
                <a:gd name="T30" fmla="*/ 2147483646 w 77"/>
                <a:gd name="T31" fmla="*/ 2147483646 h 93"/>
                <a:gd name="T32" fmla="*/ 2147483646 w 77"/>
                <a:gd name="T33" fmla="*/ 2147483646 h 93"/>
                <a:gd name="T34" fmla="*/ 2147483646 w 77"/>
                <a:gd name="T35" fmla="*/ 2147483646 h 93"/>
                <a:gd name="T36" fmla="*/ 2147483646 w 77"/>
                <a:gd name="T37" fmla="*/ 2147483646 h 93"/>
                <a:gd name="T38" fmla="*/ 2147483646 w 77"/>
                <a:gd name="T39" fmla="*/ 2147483646 h 93"/>
                <a:gd name="T40" fmla="*/ 2147483646 w 77"/>
                <a:gd name="T41" fmla="*/ 2147483646 h 93"/>
                <a:gd name="T42" fmla="*/ 2147483646 w 77"/>
                <a:gd name="T43" fmla="*/ 2147483646 h 93"/>
                <a:gd name="T44" fmla="*/ 2147483646 w 77"/>
                <a:gd name="T45" fmla="*/ 2147483646 h 93"/>
                <a:gd name="T46" fmla="*/ 2147483646 w 77"/>
                <a:gd name="T47" fmla="*/ 2147483646 h 93"/>
                <a:gd name="T48" fmla="*/ 2147483646 w 77"/>
                <a:gd name="T49" fmla="*/ 2147483646 h 93"/>
                <a:gd name="T50" fmla="*/ 2147483646 w 77"/>
                <a:gd name="T51" fmla="*/ 2147483646 h 93"/>
                <a:gd name="T52" fmla="*/ 2147483646 w 77"/>
                <a:gd name="T53" fmla="*/ 2147483646 h 93"/>
                <a:gd name="T54" fmla="*/ 2147483646 w 77"/>
                <a:gd name="T55" fmla="*/ 2147483646 h 93"/>
                <a:gd name="T56" fmla="*/ 2147483646 w 77"/>
                <a:gd name="T57" fmla="*/ 2147483646 h 93"/>
                <a:gd name="T58" fmla="*/ 2147483646 w 77"/>
                <a:gd name="T59" fmla="*/ 2147483646 h 93"/>
                <a:gd name="T60" fmla="*/ 2147483646 w 77"/>
                <a:gd name="T61" fmla="*/ 2147483646 h 93"/>
                <a:gd name="T62" fmla="*/ 2147483646 w 77"/>
                <a:gd name="T63" fmla="*/ 2147483646 h 93"/>
                <a:gd name="T64" fmla="*/ 2147483646 w 77"/>
                <a:gd name="T65" fmla="*/ 2147483646 h 93"/>
                <a:gd name="T66" fmla="*/ 2147483646 w 77"/>
                <a:gd name="T67" fmla="*/ 2147483646 h 93"/>
                <a:gd name="T68" fmla="*/ 2147483646 w 77"/>
                <a:gd name="T69" fmla="*/ 2147483646 h 93"/>
                <a:gd name="T70" fmla="*/ 2147483646 w 77"/>
                <a:gd name="T71" fmla="*/ 2147483646 h 93"/>
                <a:gd name="T72" fmla="*/ 2147483646 w 77"/>
                <a:gd name="T73" fmla="*/ 0 h 93"/>
                <a:gd name="T74" fmla="*/ 2147483646 w 77"/>
                <a:gd name="T75" fmla="*/ 2147483646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7"/>
                <a:gd name="T115" fmla="*/ 0 h 93"/>
                <a:gd name="T116" fmla="*/ 77 w 77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30CA0497-3512-4C4D-BC4A-8A38E1DD2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1318" y="1750200"/>
            <a:ext cx="8618348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None/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leave night , Not a sound from the pavement Has the moon lost her memory She is smiling alone In the lamplight leave night , Not a sound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11" name="文本框 224">
            <a:extLst>
              <a:ext uri="{FF2B5EF4-FFF2-40B4-BE49-F238E27FC236}">
                <a16:creationId xmlns:a16="http://schemas.microsoft.com/office/drawing/2014/main" id="{EF6568CF-D6C4-4BF1-8430-D441F8FD0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4016" y="3396152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8ED2B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50%</a:t>
            </a:r>
            <a:endParaRPr lang="zh-CN" altLang="en-US" sz="5400" b="1" dirty="0">
              <a:solidFill>
                <a:srgbClr val="8ED2BA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2" name="文本框 124">
            <a:extLst>
              <a:ext uri="{FF2B5EF4-FFF2-40B4-BE49-F238E27FC236}">
                <a16:creationId xmlns:a16="http://schemas.microsoft.com/office/drawing/2014/main" id="{B1423055-F968-49F0-9615-934EB71F5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8716" y="3396152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>
                <a:solidFill>
                  <a:srgbClr val="8ED2B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60%</a:t>
            </a:r>
            <a:endParaRPr lang="zh-CN" altLang="en-US" sz="5400" b="1">
              <a:solidFill>
                <a:srgbClr val="8ED2BA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" name="文本框 126">
            <a:extLst>
              <a:ext uri="{FF2B5EF4-FFF2-40B4-BE49-F238E27FC236}">
                <a16:creationId xmlns:a16="http://schemas.microsoft.com/office/drawing/2014/main" id="{B640808D-5E37-4949-A52B-933725838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416" y="3396152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8ED2B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70%</a:t>
            </a:r>
            <a:endParaRPr lang="zh-CN" altLang="en-US" sz="5400" b="1" dirty="0">
              <a:solidFill>
                <a:srgbClr val="8ED2BA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4108BE2-9029-4002-B3CF-8082CFBE8831}"/>
              </a:ext>
            </a:extLst>
          </p:cNvPr>
          <p:cNvSpPr/>
          <p:nvPr/>
        </p:nvSpPr>
        <p:spPr>
          <a:xfrm>
            <a:off x="1488558" y="4464179"/>
            <a:ext cx="27871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51213439-9A77-487E-8721-2683D089600C}"/>
              </a:ext>
            </a:extLst>
          </p:cNvPr>
          <p:cNvSpPr/>
          <p:nvPr/>
        </p:nvSpPr>
        <p:spPr>
          <a:xfrm>
            <a:off x="4803258" y="4464179"/>
            <a:ext cx="27871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5D15D90-CEF5-4AA4-9EE6-D034FDC5FBF2}"/>
              </a:ext>
            </a:extLst>
          </p:cNvPr>
          <p:cNvSpPr/>
          <p:nvPr/>
        </p:nvSpPr>
        <p:spPr>
          <a:xfrm>
            <a:off x="8117958" y="4464178"/>
            <a:ext cx="27871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exercise my soul in three ways. I will do somebody a good turn</a:t>
            </a:r>
          </a:p>
        </p:txBody>
      </p:sp>
    </p:spTree>
    <p:extLst>
      <p:ext uri="{BB962C8B-B14F-4D97-AF65-F5344CB8AC3E}">
        <p14:creationId xmlns:p14="http://schemas.microsoft.com/office/powerpoint/2010/main" val="1440397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AutoShape 18">
            <a:extLst>
              <a:ext uri="{FF2B5EF4-FFF2-40B4-BE49-F238E27FC236}">
                <a16:creationId xmlns:a16="http://schemas.microsoft.com/office/drawing/2014/main" id="{1AAFD528-A5F6-4BC9-868E-F470B5295D0C}"/>
              </a:ext>
            </a:extLst>
          </p:cNvPr>
          <p:cNvSpPr>
            <a:spLocks/>
          </p:cNvSpPr>
          <p:nvPr/>
        </p:nvSpPr>
        <p:spPr bwMode="auto">
          <a:xfrm>
            <a:off x="1383979" y="2123791"/>
            <a:ext cx="386680" cy="3611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rgbClr val="A5D3D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" name="AutoShape 123">
            <a:extLst>
              <a:ext uri="{FF2B5EF4-FFF2-40B4-BE49-F238E27FC236}">
                <a16:creationId xmlns:a16="http://schemas.microsoft.com/office/drawing/2014/main" id="{477C6374-9D18-4043-B599-E261E4E5DB62}"/>
              </a:ext>
            </a:extLst>
          </p:cNvPr>
          <p:cNvSpPr>
            <a:spLocks/>
          </p:cNvSpPr>
          <p:nvPr/>
        </p:nvSpPr>
        <p:spPr bwMode="auto">
          <a:xfrm>
            <a:off x="3377202" y="2129197"/>
            <a:ext cx="396907" cy="4093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rgbClr val="A5D3D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4F8DFDF4-4444-452F-91A0-3FBC9B6C7CA5}"/>
              </a:ext>
            </a:extLst>
          </p:cNvPr>
          <p:cNvGrpSpPr/>
          <p:nvPr/>
        </p:nvGrpSpPr>
        <p:grpSpPr>
          <a:xfrm>
            <a:off x="5395400" y="2023284"/>
            <a:ext cx="549687" cy="562123"/>
            <a:chOff x="0" y="0"/>
            <a:chExt cx="701675" cy="717550"/>
          </a:xfrm>
          <a:solidFill>
            <a:srgbClr val="A5D3D1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F31CAD4C-8292-48DC-B738-BB461FAF44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625" y="174625"/>
              <a:ext cx="350838" cy="542925"/>
            </a:xfrm>
            <a:custGeom>
              <a:avLst/>
              <a:gdLst>
                <a:gd name="T0" fmla="*/ 46 w 92"/>
                <a:gd name="T1" fmla="*/ 0 h 142"/>
                <a:gd name="T2" fmla="*/ 0 w 92"/>
                <a:gd name="T3" fmla="*/ 44 h 142"/>
                <a:gd name="T4" fmla="*/ 20 w 92"/>
                <a:gd name="T5" fmla="*/ 97 h 142"/>
                <a:gd name="T6" fmla="*/ 28 w 92"/>
                <a:gd name="T7" fmla="*/ 108 h 142"/>
                <a:gd name="T8" fmla="*/ 26 w 92"/>
                <a:gd name="T9" fmla="*/ 111 h 142"/>
                <a:gd name="T10" fmla="*/ 29 w 92"/>
                <a:gd name="T11" fmla="*/ 115 h 142"/>
                <a:gd name="T12" fmla="*/ 27 w 92"/>
                <a:gd name="T13" fmla="*/ 118 h 142"/>
                <a:gd name="T14" fmla="*/ 29 w 92"/>
                <a:gd name="T15" fmla="*/ 122 h 142"/>
                <a:gd name="T16" fmla="*/ 26 w 92"/>
                <a:gd name="T17" fmla="*/ 125 h 142"/>
                <a:gd name="T18" fmla="*/ 30 w 92"/>
                <a:gd name="T19" fmla="*/ 129 h 142"/>
                <a:gd name="T20" fmla="*/ 29 w 92"/>
                <a:gd name="T21" fmla="*/ 132 h 142"/>
                <a:gd name="T22" fmla="*/ 40 w 92"/>
                <a:gd name="T23" fmla="*/ 138 h 142"/>
                <a:gd name="T24" fmla="*/ 46 w 92"/>
                <a:gd name="T25" fmla="*/ 142 h 142"/>
                <a:gd name="T26" fmla="*/ 52 w 92"/>
                <a:gd name="T27" fmla="*/ 138 h 142"/>
                <a:gd name="T28" fmla="*/ 63 w 92"/>
                <a:gd name="T29" fmla="*/ 132 h 142"/>
                <a:gd name="T30" fmla="*/ 62 w 92"/>
                <a:gd name="T31" fmla="*/ 129 h 142"/>
                <a:gd name="T32" fmla="*/ 66 w 92"/>
                <a:gd name="T33" fmla="*/ 125 h 142"/>
                <a:gd name="T34" fmla="*/ 63 w 92"/>
                <a:gd name="T35" fmla="*/ 122 h 142"/>
                <a:gd name="T36" fmla="*/ 66 w 92"/>
                <a:gd name="T37" fmla="*/ 118 h 142"/>
                <a:gd name="T38" fmla="*/ 63 w 92"/>
                <a:gd name="T39" fmla="*/ 115 h 142"/>
                <a:gd name="T40" fmla="*/ 66 w 92"/>
                <a:gd name="T41" fmla="*/ 111 h 142"/>
                <a:gd name="T42" fmla="*/ 64 w 92"/>
                <a:gd name="T43" fmla="*/ 108 h 142"/>
                <a:gd name="T44" fmla="*/ 72 w 92"/>
                <a:gd name="T45" fmla="*/ 97 h 142"/>
                <a:gd name="T46" fmla="*/ 92 w 92"/>
                <a:gd name="T47" fmla="*/ 44 h 142"/>
                <a:gd name="T48" fmla="*/ 46 w 92"/>
                <a:gd name="T49" fmla="*/ 0 h 142"/>
                <a:gd name="T50" fmla="*/ 70 w 92"/>
                <a:gd name="T51" fmla="*/ 72 h 142"/>
                <a:gd name="T52" fmla="*/ 60 w 92"/>
                <a:gd name="T53" fmla="*/ 96 h 142"/>
                <a:gd name="T54" fmla="*/ 46 w 92"/>
                <a:gd name="T55" fmla="*/ 101 h 142"/>
                <a:gd name="T56" fmla="*/ 32 w 92"/>
                <a:gd name="T57" fmla="*/ 96 h 142"/>
                <a:gd name="T58" fmla="*/ 22 w 92"/>
                <a:gd name="T59" fmla="*/ 72 h 142"/>
                <a:gd name="T60" fmla="*/ 12 w 92"/>
                <a:gd name="T61" fmla="*/ 44 h 142"/>
                <a:gd name="T62" fmla="*/ 46 w 92"/>
                <a:gd name="T63" fmla="*/ 12 h 142"/>
                <a:gd name="T64" fmla="*/ 80 w 92"/>
                <a:gd name="T65" fmla="*/ 44 h 142"/>
                <a:gd name="T66" fmla="*/ 70 w 92"/>
                <a:gd name="T67" fmla="*/ 7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142">
                  <a:moveTo>
                    <a:pt x="46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73"/>
                    <a:pt x="20" y="81"/>
                    <a:pt x="20" y="97"/>
                  </a:cubicBezTo>
                  <a:cubicBezTo>
                    <a:pt x="20" y="102"/>
                    <a:pt x="23" y="106"/>
                    <a:pt x="28" y="108"/>
                  </a:cubicBezTo>
                  <a:cubicBezTo>
                    <a:pt x="27" y="109"/>
                    <a:pt x="26" y="110"/>
                    <a:pt x="26" y="111"/>
                  </a:cubicBezTo>
                  <a:cubicBezTo>
                    <a:pt x="26" y="112"/>
                    <a:pt x="27" y="114"/>
                    <a:pt x="29" y="115"/>
                  </a:cubicBezTo>
                  <a:cubicBezTo>
                    <a:pt x="27" y="116"/>
                    <a:pt x="27" y="117"/>
                    <a:pt x="27" y="118"/>
                  </a:cubicBezTo>
                  <a:cubicBezTo>
                    <a:pt x="27" y="119"/>
                    <a:pt x="28" y="120"/>
                    <a:pt x="29" y="122"/>
                  </a:cubicBezTo>
                  <a:cubicBezTo>
                    <a:pt x="27" y="123"/>
                    <a:pt x="26" y="124"/>
                    <a:pt x="26" y="125"/>
                  </a:cubicBezTo>
                  <a:cubicBezTo>
                    <a:pt x="26" y="127"/>
                    <a:pt x="28" y="128"/>
                    <a:pt x="30" y="129"/>
                  </a:cubicBezTo>
                  <a:cubicBezTo>
                    <a:pt x="29" y="130"/>
                    <a:pt x="29" y="131"/>
                    <a:pt x="29" y="132"/>
                  </a:cubicBezTo>
                  <a:cubicBezTo>
                    <a:pt x="29" y="135"/>
                    <a:pt x="34" y="137"/>
                    <a:pt x="40" y="138"/>
                  </a:cubicBezTo>
                  <a:cubicBezTo>
                    <a:pt x="41" y="141"/>
                    <a:pt x="43" y="142"/>
                    <a:pt x="46" y="142"/>
                  </a:cubicBezTo>
                  <a:cubicBezTo>
                    <a:pt x="49" y="142"/>
                    <a:pt x="51" y="141"/>
                    <a:pt x="52" y="138"/>
                  </a:cubicBezTo>
                  <a:cubicBezTo>
                    <a:pt x="59" y="137"/>
                    <a:pt x="63" y="135"/>
                    <a:pt x="63" y="132"/>
                  </a:cubicBezTo>
                  <a:cubicBezTo>
                    <a:pt x="63" y="131"/>
                    <a:pt x="63" y="130"/>
                    <a:pt x="62" y="129"/>
                  </a:cubicBezTo>
                  <a:cubicBezTo>
                    <a:pt x="65" y="128"/>
                    <a:pt x="66" y="127"/>
                    <a:pt x="66" y="125"/>
                  </a:cubicBezTo>
                  <a:cubicBezTo>
                    <a:pt x="66" y="124"/>
                    <a:pt x="65" y="123"/>
                    <a:pt x="63" y="122"/>
                  </a:cubicBezTo>
                  <a:cubicBezTo>
                    <a:pt x="65" y="121"/>
                    <a:pt x="66" y="119"/>
                    <a:pt x="66" y="118"/>
                  </a:cubicBezTo>
                  <a:cubicBezTo>
                    <a:pt x="66" y="117"/>
                    <a:pt x="65" y="116"/>
                    <a:pt x="63" y="115"/>
                  </a:cubicBezTo>
                  <a:cubicBezTo>
                    <a:pt x="65" y="114"/>
                    <a:pt x="66" y="112"/>
                    <a:pt x="66" y="111"/>
                  </a:cubicBezTo>
                  <a:cubicBezTo>
                    <a:pt x="66" y="110"/>
                    <a:pt x="65" y="109"/>
                    <a:pt x="64" y="108"/>
                  </a:cubicBezTo>
                  <a:cubicBezTo>
                    <a:pt x="69" y="105"/>
                    <a:pt x="72" y="102"/>
                    <a:pt x="72" y="97"/>
                  </a:cubicBezTo>
                  <a:cubicBezTo>
                    <a:pt x="72" y="81"/>
                    <a:pt x="92" y="73"/>
                    <a:pt x="92" y="44"/>
                  </a:cubicBezTo>
                  <a:cubicBezTo>
                    <a:pt x="92" y="20"/>
                    <a:pt x="72" y="0"/>
                    <a:pt x="46" y="0"/>
                  </a:cubicBezTo>
                  <a:close/>
                  <a:moveTo>
                    <a:pt x="70" y="72"/>
                  </a:moveTo>
                  <a:cubicBezTo>
                    <a:pt x="66" y="78"/>
                    <a:pt x="60" y="86"/>
                    <a:pt x="60" y="96"/>
                  </a:cubicBezTo>
                  <a:cubicBezTo>
                    <a:pt x="58" y="98"/>
                    <a:pt x="53" y="101"/>
                    <a:pt x="46" y="101"/>
                  </a:cubicBezTo>
                  <a:cubicBezTo>
                    <a:pt x="39" y="101"/>
                    <a:pt x="34" y="98"/>
                    <a:pt x="32" y="96"/>
                  </a:cubicBezTo>
                  <a:cubicBezTo>
                    <a:pt x="32" y="86"/>
                    <a:pt x="26" y="78"/>
                    <a:pt x="22" y="72"/>
                  </a:cubicBezTo>
                  <a:cubicBezTo>
                    <a:pt x="17" y="64"/>
                    <a:pt x="12" y="57"/>
                    <a:pt x="12" y="44"/>
                  </a:cubicBezTo>
                  <a:cubicBezTo>
                    <a:pt x="12" y="26"/>
                    <a:pt x="27" y="12"/>
                    <a:pt x="46" y="12"/>
                  </a:cubicBezTo>
                  <a:cubicBezTo>
                    <a:pt x="65" y="12"/>
                    <a:pt x="80" y="26"/>
                    <a:pt x="80" y="44"/>
                  </a:cubicBezTo>
                  <a:cubicBezTo>
                    <a:pt x="80" y="57"/>
                    <a:pt x="75" y="64"/>
                    <a:pt x="7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BC1D8476-04F0-4734-9414-C9A50DD05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25" y="0"/>
              <a:ext cx="46038" cy="114300"/>
            </a:xfrm>
            <a:custGeom>
              <a:avLst/>
              <a:gdLst>
                <a:gd name="T0" fmla="*/ 6 w 12"/>
                <a:gd name="T1" fmla="*/ 30 h 30"/>
                <a:gd name="T2" fmla="*/ 12 w 12"/>
                <a:gd name="T3" fmla="*/ 22 h 30"/>
                <a:gd name="T4" fmla="*/ 12 w 12"/>
                <a:gd name="T5" fmla="*/ 8 h 30"/>
                <a:gd name="T6" fmla="*/ 6 w 12"/>
                <a:gd name="T7" fmla="*/ 0 h 30"/>
                <a:gd name="T8" fmla="*/ 0 w 12"/>
                <a:gd name="T9" fmla="*/ 8 h 30"/>
                <a:gd name="T10" fmla="*/ 0 w 12"/>
                <a:gd name="T11" fmla="*/ 22 h 30"/>
                <a:gd name="T12" fmla="*/ 6 w 12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cubicBezTo>
                    <a:pt x="9" y="30"/>
                    <a:pt x="12" y="27"/>
                    <a:pt x="12" y="22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4"/>
                    <a:pt x="9" y="0"/>
                    <a:pt x="6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0"/>
                    <a:pt x="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DD0A51A8-5127-447A-827D-E133E4F81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41275"/>
              <a:ext cx="82550" cy="111125"/>
            </a:xfrm>
            <a:custGeom>
              <a:avLst/>
              <a:gdLst>
                <a:gd name="T0" fmla="*/ 19 w 22"/>
                <a:gd name="T1" fmla="*/ 28 h 29"/>
                <a:gd name="T2" fmla="*/ 20 w 22"/>
                <a:gd name="T3" fmla="*/ 18 h 29"/>
                <a:gd name="T4" fmla="*/ 13 w 22"/>
                <a:gd name="T5" fmla="*/ 5 h 29"/>
                <a:gd name="T6" fmla="*/ 4 w 22"/>
                <a:gd name="T7" fmla="*/ 1 h 29"/>
                <a:gd name="T8" fmla="*/ 3 w 22"/>
                <a:gd name="T9" fmla="*/ 11 h 29"/>
                <a:gd name="T10" fmla="*/ 10 w 22"/>
                <a:gd name="T11" fmla="*/ 24 h 29"/>
                <a:gd name="T12" fmla="*/ 19 w 22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9">
                  <a:moveTo>
                    <a:pt x="19" y="28"/>
                  </a:moveTo>
                  <a:cubicBezTo>
                    <a:pt x="22" y="26"/>
                    <a:pt x="22" y="21"/>
                    <a:pt x="20" y="1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1"/>
                    <a:pt x="7" y="0"/>
                    <a:pt x="4" y="1"/>
                  </a:cubicBezTo>
                  <a:cubicBezTo>
                    <a:pt x="1" y="3"/>
                    <a:pt x="0" y="8"/>
                    <a:pt x="3" y="1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2" y="27"/>
                    <a:pt x="16" y="29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BCFD951F-B50C-4FE6-B67E-482DBBCB4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" y="163513"/>
              <a:ext cx="114300" cy="84138"/>
            </a:xfrm>
            <a:custGeom>
              <a:avLst/>
              <a:gdLst>
                <a:gd name="T0" fmla="*/ 24 w 30"/>
                <a:gd name="T1" fmla="*/ 9 h 22"/>
                <a:gd name="T2" fmla="*/ 12 w 30"/>
                <a:gd name="T3" fmla="*/ 2 h 22"/>
                <a:gd name="T4" fmla="*/ 2 w 30"/>
                <a:gd name="T5" fmla="*/ 3 h 22"/>
                <a:gd name="T6" fmla="*/ 6 w 30"/>
                <a:gd name="T7" fmla="*/ 12 h 22"/>
                <a:gd name="T8" fmla="*/ 18 w 30"/>
                <a:gd name="T9" fmla="*/ 20 h 22"/>
                <a:gd name="T10" fmla="*/ 28 w 30"/>
                <a:gd name="T11" fmla="*/ 18 h 22"/>
                <a:gd name="T12" fmla="*/ 24 w 30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24" y="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0"/>
                    <a:pt x="2" y="3"/>
                  </a:cubicBezTo>
                  <a:cubicBezTo>
                    <a:pt x="0" y="6"/>
                    <a:pt x="2" y="10"/>
                    <a:pt x="6" y="12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2" y="22"/>
                    <a:pt x="27" y="21"/>
                    <a:pt x="28" y="18"/>
                  </a:cubicBezTo>
                  <a:cubicBezTo>
                    <a:pt x="30" y="15"/>
                    <a:pt x="28" y="11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117BAFFB-4496-4338-AF24-3689A2F52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" y="457200"/>
              <a:ext cx="114300" cy="84138"/>
            </a:xfrm>
            <a:custGeom>
              <a:avLst/>
              <a:gdLst>
                <a:gd name="T0" fmla="*/ 24 w 30"/>
                <a:gd name="T1" fmla="*/ 9 h 22"/>
                <a:gd name="T2" fmla="*/ 12 w 30"/>
                <a:gd name="T3" fmla="*/ 2 h 22"/>
                <a:gd name="T4" fmla="*/ 2 w 30"/>
                <a:gd name="T5" fmla="*/ 3 h 22"/>
                <a:gd name="T6" fmla="*/ 6 w 30"/>
                <a:gd name="T7" fmla="*/ 13 h 22"/>
                <a:gd name="T8" fmla="*/ 18 w 30"/>
                <a:gd name="T9" fmla="*/ 20 h 22"/>
                <a:gd name="T10" fmla="*/ 28 w 30"/>
                <a:gd name="T11" fmla="*/ 18 h 22"/>
                <a:gd name="T12" fmla="*/ 24 w 30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24" y="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0"/>
                    <a:pt x="2" y="3"/>
                  </a:cubicBezTo>
                  <a:cubicBezTo>
                    <a:pt x="0" y="6"/>
                    <a:pt x="2" y="10"/>
                    <a:pt x="6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2" y="22"/>
                    <a:pt x="26" y="21"/>
                    <a:pt x="28" y="18"/>
                  </a:cubicBezTo>
                  <a:cubicBezTo>
                    <a:pt x="30" y="16"/>
                    <a:pt x="28" y="11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7DC3FB63-0817-4449-8914-2B8316940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7025"/>
              <a:ext cx="114300" cy="46038"/>
            </a:xfrm>
            <a:custGeom>
              <a:avLst/>
              <a:gdLst>
                <a:gd name="T0" fmla="*/ 30 w 30"/>
                <a:gd name="T1" fmla="*/ 6 h 12"/>
                <a:gd name="T2" fmla="*/ 22 w 30"/>
                <a:gd name="T3" fmla="*/ 0 h 12"/>
                <a:gd name="T4" fmla="*/ 8 w 30"/>
                <a:gd name="T5" fmla="*/ 0 h 12"/>
                <a:gd name="T6" fmla="*/ 0 w 30"/>
                <a:gd name="T7" fmla="*/ 6 h 12"/>
                <a:gd name="T8" fmla="*/ 8 w 30"/>
                <a:gd name="T9" fmla="*/ 12 h 12"/>
                <a:gd name="T10" fmla="*/ 22 w 30"/>
                <a:gd name="T11" fmla="*/ 12 h 12"/>
                <a:gd name="T12" fmla="*/ 30 w 30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30" y="6"/>
                  </a:moveTo>
                  <a:cubicBezTo>
                    <a:pt x="30" y="3"/>
                    <a:pt x="26" y="0"/>
                    <a:pt x="2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6" y="12"/>
                    <a:pt x="30" y="10"/>
                    <a:pt x="3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C1D58ACD-E8CE-409A-A645-A5C90E172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75" y="327025"/>
              <a:ext cx="114300" cy="46038"/>
            </a:xfrm>
            <a:custGeom>
              <a:avLst/>
              <a:gdLst>
                <a:gd name="T0" fmla="*/ 22 w 30"/>
                <a:gd name="T1" fmla="*/ 0 h 12"/>
                <a:gd name="T2" fmla="*/ 8 w 30"/>
                <a:gd name="T3" fmla="*/ 0 h 12"/>
                <a:gd name="T4" fmla="*/ 0 w 30"/>
                <a:gd name="T5" fmla="*/ 6 h 12"/>
                <a:gd name="T6" fmla="*/ 8 w 30"/>
                <a:gd name="T7" fmla="*/ 12 h 12"/>
                <a:gd name="T8" fmla="*/ 22 w 30"/>
                <a:gd name="T9" fmla="*/ 12 h 12"/>
                <a:gd name="T10" fmla="*/ 30 w 30"/>
                <a:gd name="T11" fmla="*/ 6 h 12"/>
                <a:gd name="T12" fmla="*/ 22 w 3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2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2"/>
                    <a:pt x="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7" y="12"/>
                    <a:pt x="30" y="10"/>
                    <a:pt x="30" y="6"/>
                  </a:cubicBezTo>
                  <a:cubicBezTo>
                    <a:pt x="30" y="3"/>
                    <a:pt x="27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3C4AB68C-4783-4292-BD62-8CCB5416A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" y="457200"/>
              <a:ext cx="114300" cy="84138"/>
            </a:xfrm>
            <a:custGeom>
              <a:avLst/>
              <a:gdLst>
                <a:gd name="T0" fmla="*/ 18 w 30"/>
                <a:gd name="T1" fmla="*/ 2 h 22"/>
                <a:gd name="T2" fmla="*/ 6 w 30"/>
                <a:gd name="T3" fmla="*/ 9 h 22"/>
                <a:gd name="T4" fmla="*/ 2 w 30"/>
                <a:gd name="T5" fmla="*/ 18 h 22"/>
                <a:gd name="T6" fmla="*/ 12 w 30"/>
                <a:gd name="T7" fmla="*/ 20 h 22"/>
                <a:gd name="T8" fmla="*/ 24 w 30"/>
                <a:gd name="T9" fmla="*/ 13 h 22"/>
                <a:gd name="T10" fmla="*/ 28 w 30"/>
                <a:gd name="T11" fmla="*/ 3 h 22"/>
                <a:gd name="T12" fmla="*/ 18 w 30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18" y="2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2" y="11"/>
                    <a:pt x="0" y="16"/>
                    <a:pt x="2" y="18"/>
                  </a:cubicBezTo>
                  <a:cubicBezTo>
                    <a:pt x="4" y="21"/>
                    <a:pt x="8" y="22"/>
                    <a:pt x="12" y="2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0"/>
                    <a:pt x="30" y="6"/>
                    <a:pt x="28" y="3"/>
                  </a:cubicBezTo>
                  <a:cubicBezTo>
                    <a:pt x="27" y="0"/>
                    <a:pt x="22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0B00F181-39D3-4876-938F-A08B4F5C0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" y="163513"/>
              <a:ext cx="114300" cy="84138"/>
            </a:xfrm>
            <a:custGeom>
              <a:avLst/>
              <a:gdLst>
                <a:gd name="T0" fmla="*/ 12 w 30"/>
                <a:gd name="T1" fmla="*/ 20 h 22"/>
                <a:gd name="T2" fmla="*/ 24 w 30"/>
                <a:gd name="T3" fmla="*/ 12 h 22"/>
                <a:gd name="T4" fmla="*/ 28 w 30"/>
                <a:gd name="T5" fmla="*/ 3 h 22"/>
                <a:gd name="T6" fmla="*/ 18 w 30"/>
                <a:gd name="T7" fmla="*/ 2 h 22"/>
                <a:gd name="T8" fmla="*/ 6 w 30"/>
                <a:gd name="T9" fmla="*/ 9 h 22"/>
                <a:gd name="T10" fmla="*/ 2 w 30"/>
                <a:gd name="T11" fmla="*/ 18 h 22"/>
                <a:gd name="T12" fmla="*/ 12 w 30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12" y="20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8" y="10"/>
                    <a:pt x="30" y="6"/>
                    <a:pt x="28" y="3"/>
                  </a:cubicBezTo>
                  <a:cubicBezTo>
                    <a:pt x="26" y="0"/>
                    <a:pt x="22" y="0"/>
                    <a:pt x="18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2" y="11"/>
                    <a:pt x="0" y="15"/>
                    <a:pt x="2" y="18"/>
                  </a:cubicBezTo>
                  <a:cubicBezTo>
                    <a:pt x="3" y="21"/>
                    <a:pt x="8" y="22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690F4B6-9549-4CE2-A391-11BA62796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00" y="41275"/>
              <a:ext cx="84138" cy="111125"/>
            </a:xfrm>
            <a:custGeom>
              <a:avLst/>
              <a:gdLst>
                <a:gd name="T0" fmla="*/ 18 w 22"/>
                <a:gd name="T1" fmla="*/ 1 h 29"/>
                <a:gd name="T2" fmla="*/ 9 w 22"/>
                <a:gd name="T3" fmla="*/ 5 h 29"/>
                <a:gd name="T4" fmla="*/ 2 w 22"/>
                <a:gd name="T5" fmla="*/ 18 h 29"/>
                <a:gd name="T6" fmla="*/ 3 w 22"/>
                <a:gd name="T7" fmla="*/ 28 h 29"/>
                <a:gd name="T8" fmla="*/ 12 w 22"/>
                <a:gd name="T9" fmla="*/ 24 h 29"/>
                <a:gd name="T10" fmla="*/ 19 w 22"/>
                <a:gd name="T11" fmla="*/ 11 h 29"/>
                <a:gd name="T12" fmla="*/ 18 w 22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9">
                  <a:moveTo>
                    <a:pt x="18" y="1"/>
                  </a:moveTo>
                  <a:cubicBezTo>
                    <a:pt x="15" y="0"/>
                    <a:pt x="11" y="1"/>
                    <a:pt x="9" y="5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1"/>
                    <a:pt x="0" y="26"/>
                    <a:pt x="3" y="28"/>
                  </a:cubicBezTo>
                  <a:cubicBezTo>
                    <a:pt x="6" y="29"/>
                    <a:pt x="10" y="27"/>
                    <a:pt x="12" y="24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8"/>
                    <a:pt x="21" y="3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F004ABF-EF26-4F03-8086-75F8F5468174}"/>
              </a:ext>
            </a:extLst>
          </p:cNvPr>
          <p:cNvGrpSpPr/>
          <p:nvPr/>
        </p:nvGrpSpPr>
        <p:grpSpPr>
          <a:xfrm>
            <a:off x="7550387" y="2123791"/>
            <a:ext cx="372320" cy="481313"/>
            <a:chOff x="6445269" y="4300608"/>
            <a:chExt cx="319855" cy="413489"/>
          </a:xfrm>
          <a:solidFill>
            <a:srgbClr val="A5D3D1"/>
          </a:solidFill>
        </p:grpSpPr>
        <p:sp>
          <p:nvSpPr>
            <p:cNvPr id="21" name="Freeform 170">
              <a:extLst>
                <a:ext uri="{FF2B5EF4-FFF2-40B4-BE49-F238E27FC236}">
                  <a16:creationId xmlns:a16="http://schemas.microsoft.com/office/drawing/2014/main" id="{9BD5250A-DD41-4BF1-BDD2-0E73FBE7D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269" y="4419884"/>
              <a:ext cx="319855" cy="294213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2" name="Freeform 171">
              <a:extLst>
                <a:ext uri="{FF2B5EF4-FFF2-40B4-BE49-F238E27FC236}">
                  <a16:creationId xmlns:a16="http://schemas.microsoft.com/office/drawing/2014/main" id="{D46529A0-5B88-442E-B282-DBDC371FC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269" y="4300608"/>
              <a:ext cx="319855" cy="100722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3" name="椭圆 22">
            <a:extLst>
              <a:ext uri="{FF2B5EF4-FFF2-40B4-BE49-F238E27FC236}">
                <a16:creationId xmlns:a16="http://schemas.microsoft.com/office/drawing/2014/main" id="{9C07EB08-259E-4DEF-AEAC-328D69522DE6}"/>
              </a:ext>
            </a:extLst>
          </p:cNvPr>
          <p:cNvSpPr/>
          <p:nvPr/>
        </p:nvSpPr>
        <p:spPr>
          <a:xfrm>
            <a:off x="913651" y="1630543"/>
            <a:ext cx="1327355" cy="1327355"/>
          </a:xfrm>
          <a:prstGeom prst="ellipse">
            <a:avLst/>
          </a:prstGeom>
          <a:noFill/>
          <a:ln w="19050">
            <a:solidFill>
              <a:srgbClr val="A5D3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CF5B6BF7-8582-4E0A-B6D2-D6185F9B7AF8}"/>
              </a:ext>
            </a:extLst>
          </p:cNvPr>
          <p:cNvSpPr/>
          <p:nvPr/>
        </p:nvSpPr>
        <p:spPr>
          <a:xfrm>
            <a:off x="2911977" y="1630543"/>
            <a:ext cx="1327355" cy="1327355"/>
          </a:xfrm>
          <a:prstGeom prst="ellipse">
            <a:avLst/>
          </a:prstGeom>
          <a:noFill/>
          <a:ln w="19050">
            <a:solidFill>
              <a:srgbClr val="A5D3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E75129DD-96CC-4003-BBB5-812A2A6D80FF}"/>
              </a:ext>
            </a:extLst>
          </p:cNvPr>
          <p:cNvSpPr/>
          <p:nvPr/>
        </p:nvSpPr>
        <p:spPr>
          <a:xfrm>
            <a:off x="4987911" y="1651861"/>
            <a:ext cx="1327355" cy="1327355"/>
          </a:xfrm>
          <a:prstGeom prst="ellipse">
            <a:avLst/>
          </a:prstGeom>
          <a:noFill/>
          <a:ln w="19050">
            <a:solidFill>
              <a:srgbClr val="A5D3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CC5B2435-78A9-4B38-8F7C-C24D23607787}"/>
              </a:ext>
            </a:extLst>
          </p:cNvPr>
          <p:cNvSpPr/>
          <p:nvPr/>
        </p:nvSpPr>
        <p:spPr>
          <a:xfrm>
            <a:off x="7072869" y="1630543"/>
            <a:ext cx="1327355" cy="1327355"/>
          </a:xfrm>
          <a:prstGeom prst="ellipse">
            <a:avLst/>
          </a:prstGeom>
          <a:noFill/>
          <a:ln w="19050">
            <a:solidFill>
              <a:srgbClr val="A5D3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1ECEFDF6-75C6-43ED-9CA2-5A4D27B5A2D9}"/>
              </a:ext>
            </a:extLst>
          </p:cNvPr>
          <p:cNvSpPr txBox="1"/>
          <p:nvPr/>
        </p:nvSpPr>
        <p:spPr>
          <a:xfrm>
            <a:off x="913652" y="3254821"/>
            <a:ext cx="5401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2680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ADD YOUR TITTLE  HERE</a:t>
            </a:r>
            <a:endParaRPr lang="zh-CN" altLang="en-US" sz="3200" b="1" dirty="0">
              <a:solidFill>
                <a:srgbClr val="2680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3">
            <a:extLst>
              <a:ext uri="{FF2B5EF4-FFF2-40B4-BE49-F238E27FC236}">
                <a16:creationId xmlns:a16="http://schemas.microsoft.com/office/drawing/2014/main" id="{C3752290-CACC-4747-897E-F24236CF04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651" y="3827349"/>
            <a:ext cx="6159219" cy="6030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3">
            <a:extLst>
              <a:ext uri="{FF2B5EF4-FFF2-40B4-BE49-F238E27FC236}">
                <a16:creationId xmlns:a16="http://schemas.microsoft.com/office/drawing/2014/main" id="{DCA04A44-B465-4C88-9DA0-DF36954FC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652" y="4544324"/>
            <a:ext cx="10354570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day. Just for today I will try to live through this day only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968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57AADDA-C426-4556-B82E-A635BB71D177}"/>
              </a:ext>
            </a:extLst>
          </p:cNvPr>
          <p:cNvSpPr/>
          <p:nvPr/>
        </p:nvSpPr>
        <p:spPr>
          <a:xfrm rot="5400000">
            <a:off x="2315191" y="2048718"/>
            <a:ext cx="1181395" cy="1237729"/>
          </a:xfrm>
          <a:prstGeom prst="rect">
            <a:avLst/>
          </a:prstGeom>
          <a:solidFill>
            <a:srgbClr val="BBDDE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2">
            <a:extLst>
              <a:ext uri="{FF2B5EF4-FFF2-40B4-BE49-F238E27FC236}">
                <a16:creationId xmlns:a16="http://schemas.microsoft.com/office/drawing/2014/main" id="{ADB495FC-6328-4F90-B5AF-FB8E26EFF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753" y="2604454"/>
            <a:ext cx="3467928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4000" b="1" dirty="0">
                <a:latin typeface="Castellar" panose="020A0402060406010301" pitchFamily="18" charset="0"/>
                <a:ea typeface="微软雅黑" panose="020B0503020204020204" pitchFamily="34" charset="-122"/>
                <a:sym typeface="微软雅黑" panose="020B0503020204020204" pitchFamily="34" charset="-122"/>
              </a:rPr>
              <a:t>PART 02</a:t>
            </a:r>
            <a:endParaRPr lang="zh-CN" altLang="en-US" sz="4000" b="1" dirty="0">
              <a:latin typeface="Castellar" panose="020A0402060406010301" pitchFamily="18" charset="0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10981CC-EEEC-46BF-A316-BE46BF66875E}"/>
              </a:ext>
            </a:extLst>
          </p:cNvPr>
          <p:cNvSpPr/>
          <p:nvPr/>
        </p:nvSpPr>
        <p:spPr>
          <a:xfrm>
            <a:off x="3524753" y="3409532"/>
            <a:ext cx="6622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57AEA26-3E3D-40A1-AC47-D0D1AB6C9E2E}"/>
              </a:ext>
            </a:extLst>
          </p:cNvPr>
          <p:cNvSpPr/>
          <p:nvPr/>
        </p:nvSpPr>
        <p:spPr>
          <a:xfrm rot="5400000">
            <a:off x="2929256" y="2653715"/>
            <a:ext cx="581629" cy="609364"/>
          </a:xfrm>
          <a:prstGeom prst="rect">
            <a:avLst/>
          </a:prstGeom>
          <a:solidFill>
            <a:srgbClr val="F29E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3CF6DCCF-436B-4493-95CD-7B1E5BD80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681" y="3446584"/>
            <a:ext cx="5717575" cy="396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38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4AD7A35-FA40-425C-8FE8-7D1383F58719}"/>
              </a:ext>
            </a:extLst>
          </p:cNvPr>
          <p:cNvSpPr/>
          <p:nvPr/>
        </p:nvSpPr>
        <p:spPr>
          <a:xfrm>
            <a:off x="11730111" y="281353"/>
            <a:ext cx="12895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D483B5-6AC0-48AA-8E56-21994FFF054B}"/>
              </a:ext>
            </a:extLst>
          </p:cNvPr>
          <p:cNvSpPr/>
          <p:nvPr/>
        </p:nvSpPr>
        <p:spPr>
          <a:xfrm>
            <a:off x="11268222" y="281353"/>
            <a:ext cx="427893" cy="6330462"/>
          </a:xfrm>
          <a:prstGeom prst="rect">
            <a:avLst/>
          </a:prstGeom>
          <a:solidFill>
            <a:srgbClr val="A2DA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5DD75C-00DF-4087-81F6-FA8705780C88}"/>
              </a:ext>
            </a:extLst>
          </p:cNvPr>
          <p:cNvSpPr/>
          <p:nvPr/>
        </p:nvSpPr>
        <p:spPr>
          <a:xfrm>
            <a:off x="365759" y="281353"/>
            <a:ext cx="11465169" cy="6330462"/>
          </a:xfrm>
          <a:prstGeom prst="rect">
            <a:avLst/>
          </a:prstGeom>
          <a:noFill/>
          <a:ln>
            <a:solidFill>
              <a:srgbClr val="A2D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43A0E5C-5C85-47FE-95E5-D3E9BFF8DD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87" r="2171"/>
          <a:stretch/>
        </p:blipFill>
        <p:spPr>
          <a:xfrm>
            <a:off x="1603715" y="1765454"/>
            <a:ext cx="1744394" cy="3821938"/>
          </a:xfrm>
          <a:prstGeom prst="rect">
            <a:avLst/>
          </a:prstGeom>
          <a:effectLst>
            <a:outerShdw blurRad="50800" dist="12700" dir="5400000" sx="102000" sy="102000" algn="ctr" rotWithShape="0">
              <a:srgbClr val="000000">
                <a:alpha val="42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4EA4F640-BBAE-401F-BA04-26182B5380C0}"/>
              </a:ext>
            </a:extLst>
          </p:cNvPr>
          <p:cNvSpPr txBox="1"/>
          <p:nvPr/>
        </p:nvSpPr>
        <p:spPr>
          <a:xfrm>
            <a:off x="2429752" y="1715105"/>
            <a:ext cx="842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0 1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18C9082B-0DAE-48D2-9D6F-E478F306FF82}"/>
              </a:ext>
            </a:extLst>
          </p:cNvPr>
          <p:cNvCxnSpPr/>
          <p:nvPr/>
        </p:nvCxnSpPr>
        <p:spPr>
          <a:xfrm>
            <a:off x="3372290" y="2366719"/>
            <a:ext cx="6457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23">
            <a:extLst>
              <a:ext uri="{FF2B5EF4-FFF2-40B4-BE49-F238E27FC236}">
                <a16:creationId xmlns:a16="http://schemas.microsoft.com/office/drawing/2014/main" id="{0D2AA142-87EB-4826-9FFC-C467F4FDE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592" y="1765453"/>
            <a:ext cx="649188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E974012-2C7B-496B-97F5-785255532B24}"/>
              </a:ext>
            </a:extLst>
          </p:cNvPr>
          <p:cNvSpPr txBox="1"/>
          <p:nvPr/>
        </p:nvSpPr>
        <p:spPr>
          <a:xfrm>
            <a:off x="2429752" y="2762647"/>
            <a:ext cx="842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0 2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90CD60A4-3021-4953-B5B2-97923B8FA05B}"/>
              </a:ext>
            </a:extLst>
          </p:cNvPr>
          <p:cNvCxnSpPr/>
          <p:nvPr/>
        </p:nvCxnSpPr>
        <p:spPr>
          <a:xfrm>
            <a:off x="3372290" y="3414261"/>
            <a:ext cx="6457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23">
            <a:extLst>
              <a:ext uri="{FF2B5EF4-FFF2-40B4-BE49-F238E27FC236}">
                <a16:creationId xmlns:a16="http://schemas.microsoft.com/office/drawing/2014/main" id="{312303AA-08AA-478A-B0F6-90B83D593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592" y="2812995"/>
            <a:ext cx="649188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A9220FD-6D36-4B7A-9AFE-FE6AA40C4E52}"/>
              </a:ext>
            </a:extLst>
          </p:cNvPr>
          <p:cNvSpPr txBox="1"/>
          <p:nvPr/>
        </p:nvSpPr>
        <p:spPr>
          <a:xfrm>
            <a:off x="2429752" y="3810189"/>
            <a:ext cx="842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0 3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73689D1D-A123-4DA8-B100-FC6A671813D6}"/>
              </a:ext>
            </a:extLst>
          </p:cNvPr>
          <p:cNvCxnSpPr/>
          <p:nvPr/>
        </p:nvCxnSpPr>
        <p:spPr>
          <a:xfrm>
            <a:off x="3372290" y="4461803"/>
            <a:ext cx="6457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23">
            <a:extLst>
              <a:ext uri="{FF2B5EF4-FFF2-40B4-BE49-F238E27FC236}">
                <a16:creationId xmlns:a16="http://schemas.microsoft.com/office/drawing/2014/main" id="{61FEF60A-7902-4F8D-BBF3-2822B659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592" y="3860537"/>
            <a:ext cx="649188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B8E3E6F-212F-4C14-8CC4-19C6C061D61B}"/>
              </a:ext>
            </a:extLst>
          </p:cNvPr>
          <p:cNvSpPr txBox="1"/>
          <p:nvPr/>
        </p:nvSpPr>
        <p:spPr>
          <a:xfrm>
            <a:off x="2429752" y="4857731"/>
            <a:ext cx="842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0 4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456AF331-77E0-44DC-873D-6CBF493C2FF4}"/>
              </a:ext>
            </a:extLst>
          </p:cNvPr>
          <p:cNvCxnSpPr/>
          <p:nvPr/>
        </p:nvCxnSpPr>
        <p:spPr>
          <a:xfrm>
            <a:off x="3372290" y="5509345"/>
            <a:ext cx="6457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23">
            <a:extLst>
              <a:ext uri="{FF2B5EF4-FFF2-40B4-BE49-F238E27FC236}">
                <a16:creationId xmlns:a16="http://schemas.microsoft.com/office/drawing/2014/main" id="{19F1C0B8-981F-4752-9C4C-FBBB76DA4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592" y="4908079"/>
            <a:ext cx="6491882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743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1462</Words>
  <PresentationFormat>宽屏</PresentationFormat>
  <Paragraphs>105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Gill Sans</vt:lpstr>
      <vt:lpstr>等线</vt:lpstr>
      <vt:lpstr>等线 Light</vt:lpstr>
      <vt:lpstr>汉仪柏京体简</vt:lpstr>
      <vt:lpstr>汉仪黑荔枝体简</vt:lpstr>
      <vt:lpstr>楷体</vt:lpstr>
      <vt:lpstr>宋体</vt:lpstr>
      <vt:lpstr>微软雅黑</vt:lpstr>
      <vt:lpstr>Arial</vt:lpstr>
      <vt:lpstr>Calibri</vt:lpstr>
      <vt:lpstr>Castellar</vt:lpstr>
      <vt:lpstr>Ebrima</vt:lpstr>
      <vt:lpstr>Open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2017-08-14T09:29:46Z</dcterms:created>
  <dcterms:modified xsi:type="dcterms:W3CDTF">2017-08-14T09:50:13Z</dcterms:modified>
</cp:coreProperties>
</file>