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524" r:id="rId2"/>
    <p:sldId id="579" r:id="rId3"/>
    <p:sldId id="527" r:id="rId4"/>
    <p:sldId id="538" r:id="rId5"/>
    <p:sldId id="575" r:id="rId6"/>
    <p:sldId id="567" r:id="rId7"/>
    <p:sldId id="568" r:id="rId8"/>
    <p:sldId id="569" r:id="rId9"/>
    <p:sldId id="530" r:id="rId10"/>
    <p:sldId id="531" r:id="rId11"/>
    <p:sldId id="532" r:id="rId12"/>
    <p:sldId id="573" r:id="rId13"/>
    <p:sldId id="533" r:id="rId14"/>
    <p:sldId id="534" r:id="rId15"/>
    <p:sldId id="537" r:id="rId16"/>
    <p:sldId id="536" r:id="rId17"/>
    <p:sldId id="539" r:id="rId18"/>
    <p:sldId id="540" r:id="rId19"/>
    <p:sldId id="541" r:id="rId20"/>
    <p:sldId id="542" r:id="rId21"/>
    <p:sldId id="543" r:id="rId22"/>
    <p:sldId id="545" r:id="rId23"/>
    <p:sldId id="546" r:id="rId24"/>
    <p:sldId id="570" r:id="rId25"/>
    <p:sldId id="547" r:id="rId26"/>
    <p:sldId id="548" r:id="rId27"/>
    <p:sldId id="549" r:id="rId28"/>
    <p:sldId id="550" r:id="rId29"/>
    <p:sldId id="551" r:id="rId30"/>
    <p:sldId id="577" r:id="rId31"/>
    <p:sldId id="553" r:id="rId32"/>
    <p:sldId id="554" r:id="rId33"/>
    <p:sldId id="556" r:id="rId34"/>
    <p:sldId id="557" r:id="rId35"/>
    <p:sldId id="576" r:id="rId36"/>
    <p:sldId id="558" r:id="rId37"/>
    <p:sldId id="559" r:id="rId38"/>
    <p:sldId id="571" r:id="rId39"/>
    <p:sldId id="574" r:id="rId40"/>
    <p:sldId id="560" r:id="rId41"/>
    <p:sldId id="580" r:id="rId42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480">
          <p15:clr>
            <a:srgbClr val="A4A3A4"/>
          </p15:clr>
        </p15:guide>
        <p15:guide id="2" pos="95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A4F"/>
    <a:srgbClr val="434D50"/>
    <a:srgbClr val="0B5264"/>
    <a:srgbClr val="1FB4FD"/>
    <a:srgbClr val="1D728F"/>
    <a:srgbClr val="48A9D3"/>
    <a:srgbClr val="085061"/>
    <a:srgbClr val="033051"/>
    <a:srgbClr val="066AB2"/>
    <a:srgbClr val="046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5018" autoAdjust="0"/>
  </p:normalViewPr>
  <p:slideViewPr>
    <p:cSldViewPr snapToGrid="0" showGuides="1">
      <p:cViewPr varScale="1">
        <p:scale>
          <a:sx n="90" d="100"/>
          <a:sy n="90" d="100"/>
        </p:scale>
        <p:origin x="44" y="144"/>
      </p:cViewPr>
      <p:guideLst>
        <p:guide orient="horz" pos="5480"/>
        <p:guide pos="95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52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t>2019/3/11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更多精品素材：</a:t>
            </a:r>
            <a:r>
              <a:rPr lang="en-US" altLang="zh-CN" dirty="0"/>
              <a:t>http://shop248912786.taobao.com/index.htm  </a:t>
            </a:r>
            <a:r>
              <a:rPr lang="zh-CN" altLang="en-US"/>
              <a:t>（下拉可隐藏）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18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19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20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28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29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38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39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40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更多精品素材：</a:t>
            </a:r>
            <a:r>
              <a:rPr lang="en-US" altLang="zh-CN" dirty="0"/>
              <a:t>http://shop248912786.taobao.com/index.htm  </a:t>
            </a:r>
            <a:r>
              <a:rPr lang="zh-CN" altLang="en-US" dirty="0"/>
              <a:t>（下拉可隐藏）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8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9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10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8827" y="212767"/>
            <a:ext cx="615824" cy="6955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19411469">
            <a:off x="10100402" y="5527672"/>
            <a:ext cx="2168088" cy="1000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2318665">
            <a:off x="676739" y="1006544"/>
            <a:ext cx="615824" cy="6955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8827" y="212767"/>
            <a:ext cx="615824" cy="6955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2318665">
            <a:off x="676739" y="1006544"/>
            <a:ext cx="615824" cy="6955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0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74000">
                <a:schemeClr val="tx1">
                  <a:alpha val="75000"/>
                </a:schemeClr>
              </a:gs>
              <a:gs pos="100000">
                <a:schemeClr val="tx1">
                  <a:alpha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d - 大调卡农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63904" y="6945105"/>
            <a:ext cx="609600" cy="60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46401" y="3939731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科研汇报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</a:p>
        </p:txBody>
      </p:sp>
      <p:sp>
        <p:nvSpPr>
          <p:cNvPr id="6" name="矩形 5"/>
          <p:cNvSpPr/>
          <p:nvPr/>
        </p:nvSpPr>
        <p:spPr>
          <a:xfrm>
            <a:off x="3764272" y="1836845"/>
            <a:ext cx="4663456" cy="20774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5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8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化学</a:t>
            </a:r>
            <a:endParaRPr lang="en-US" altLang="zh-CN" sz="8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理科课件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9411469">
            <a:off x="7062305" y="3710389"/>
            <a:ext cx="5819899" cy="268462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82270" y="3991619"/>
            <a:ext cx="615824" cy="69551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5084704">
            <a:off x="7130116" y="4513727"/>
            <a:ext cx="863538" cy="97529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9034523">
            <a:off x="9698699" y="2135561"/>
            <a:ext cx="547112" cy="6179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404000" y="1585871"/>
            <a:ext cx="3384000" cy="64800"/>
          </a:xfrm>
          <a:prstGeom prst="rect">
            <a:avLst/>
          </a:prstGeom>
          <a:solidFill>
            <a:srgbClr val="3ABF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3612776" y="1779051"/>
            <a:ext cx="4966448" cy="2313142"/>
          </a:xfrm>
          <a:custGeom>
            <a:avLst/>
            <a:gdLst>
              <a:gd name="connsiteX0" fmla="*/ 0 w 5154816"/>
              <a:gd name="connsiteY0" fmla="*/ 0 h 2251178"/>
              <a:gd name="connsiteX1" fmla="*/ 5154816 w 5154816"/>
              <a:gd name="connsiteY1" fmla="*/ 0 h 2251178"/>
              <a:gd name="connsiteX2" fmla="*/ 5154816 w 5154816"/>
              <a:gd name="connsiteY2" fmla="*/ 2251178 h 2251178"/>
              <a:gd name="connsiteX3" fmla="*/ 4724456 w 5154816"/>
              <a:gd name="connsiteY3" fmla="*/ 2251178 h 2251178"/>
              <a:gd name="connsiteX4" fmla="*/ 4724456 w 5154816"/>
              <a:gd name="connsiteY4" fmla="*/ 2098715 h 2251178"/>
              <a:gd name="connsiteX5" fmla="*/ 430362 w 5154816"/>
              <a:gd name="connsiteY5" fmla="*/ 2098715 h 2251178"/>
              <a:gd name="connsiteX6" fmla="*/ 430362 w 5154816"/>
              <a:gd name="connsiteY6" fmla="*/ 2251178 h 2251178"/>
              <a:gd name="connsiteX7" fmla="*/ 0 w 5154816"/>
              <a:gd name="connsiteY7" fmla="*/ 2251178 h 2251178"/>
              <a:gd name="connsiteX8" fmla="*/ 0 w 5154816"/>
              <a:gd name="connsiteY8" fmla="*/ 0 h 2251178"/>
              <a:gd name="connsiteX0-1" fmla="*/ 430362 w 5154816"/>
              <a:gd name="connsiteY0-2" fmla="*/ 2098715 h 2251178"/>
              <a:gd name="connsiteX1-3" fmla="*/ 430362 w 5154816"/>
              <a:gd name="connsiteY1-4" fmla="*/ 2251178 h 2251178"/>
              <a:gd name="connsiteX2-5" fmla="*/ 0 w 5154816"/>
              <a:gd name="connsiteY2-6" fmla="*/ 2251178 h 2251178"/>
              <a:gd name="connsiteX3-7" fmla="*/ 0 w 5154816"/>
              <a:gd name="connsiteY3-8" fmla="*/ 0 h 2251178"/>
              <a:gd name="connsiteX4-9" fmla="*/ 5154816 w 5154816"/>
              <a:gd name="connsiteY4-10" fmla="*/ 0 h 2251178"/>
              <a:gd name="connsiteX5-11" fmla="*/ 5154816 w 5154816"/>
              <a:gd name="connsiteY5-12" fmla="*/ 2251178 h 2251178"/>
              <a:gd name="connsiteX6-13" fmla="*/ 4724456 w 5154816"/>
              <a:gd name="connsiteY6-14" fmla="*/ 2251178 h 2251178"/>
              <a:gd name="connsiteX7-15" fmla="*/ 4724456 w 5154816"/>
              <a:gd name="connsiteY7-16" fmla="*/ 2098715 h 2251178"/>
              <a:gd name="connsiteX8-17" fmla="*/ 521802 w 5154816"/>
              <a:gd name="connsiteY8-18" fmla="*/ 2190155 h 2251178"/>
              <a:gd name="connsiteX0-19" fmla="*/ 430362 w 5154816"/>
              <a:gd name="connsiteY0-20" fmla="*/ 2098715 h 2251178"/>
              <a:gd name="connsiteX1-21" fmla="*/ 430362 w 5154816"/>
              <a:gd name="connsiteY1-22" fmla="*/ 2251178 h 2251178"/>
              <a:gd name="connsiteX2-23" fmla="*/ 0 w 5154816"/>
              <a:gd name="connsiteY2-24" fmla="*/ 2251178 h 2251178"/>
              <a:gd name="connsiteX3-25" fmla="*/ 0 w 5154816"/>
              <a:gd name="connsiteY3-26" fmla="*/ 0 h 2251178"/>
              <a:gd name="connsiteX4-27" fmla="*/ 5154816 w 5154816"/>
              <a:gd name="connsiteY4-28" fmla="*/ 0 h 2251178"/>
              <a:gd name="connsiteX5-29" fmla="*/ 5154816 w 5154816"/>
              <a:gd name="connsiteY5-30" fmla="*/ 2251178 h 2251178"/>
              <a:gd name="connsiteX6-31" fmla="*/ 4724456 w 5154816"/>
              <a:gd name="connsiteY6-32" fmla="*/ 2251178 h 2251178"/>
              <a:gd name="connsiteX7-33" fmla="*/ 4724456 w 5154816"/>
              <a:gd name="connsiteY7-34" fmla="*/ 2098715 h 2251178"/>
              <a:gd name="connsiteX0-35" fmla="*/ 430362 w 5154816"/>
              <a:gd name="connsiteY0-36" fmla="*/ 2251178 h 2251178"/>
              <a:gd name="connsiteX1-37" fmla="*/ 0 w 5154816"/>
              <a:gd name="connsiteY1-38" fmla="*/ 2251178 h 2251178"/>
              <a:gd name="connsiteX2-39" fmla="*/ 0 w 5154816"/>
              <a:gd name="connsiteY2-40" fmla="*/ 0 h 2251178"/>
              <a:gd name="connsiteX3-41" fmla="*/ 5154816 w 5154816"/>
              <a:gd name="connsiteY3-42" fmla="*/ 0 h 2251178"/>
              <a:gd name="connsiteX4-43" fmla="*/ 5154816 w 5154816"/>
              <a:gd name="connsiteY4-44" fmla="*/ 2251178 h 2251178"/>
              <a:gd name="connsiteX5-45" fmla="*/ 4724456 w 5154816"/>
              <a:gd name="connsiteY5-46" fmla="*/ 2251178 h 2251178"/>
              <a:gd name="connsiteX6-47" fmla="*/ 4724456 w 5154816"/>
              <a:gd name="connsiteY6-48" fmla="*/ 2098715 h 2251178"/>
              <a:gd name="connsiteX0-49" fmla="*/ 430362 w 5154816"/>
              <a:gd name="connsiteY0-50" fmla="*/ 2251178 h 2251178"/>
              <a:gd name="connsiteX1-51" fmla="*/ 0 w 5154816"/>
              <a:gd name="connsiteY1-52" fmla="*/ 2251178 h 2251178"/>
              <a:gd name="connsiteX2-53" fmla="*/ 0 w 5154816"/>
              <a:gd name="connsiteY2-54" fmla="*/ 0 h 2251178"/>
              <a:gd name="connsiteX3-55" fmla="*/ 5154816 w 5154816"/>
              <a:gd name="connsiteY3-56" fmla="*/ 0 h 2251178"/>
              <a:gd name="connsiteX4-57" fmla="*/ 5154816 w 5154816"/>
              <a:gd name="connsiteY4-58" fmla="*/ 2251178 h 2251178"/>
              <a:gd name="connsiteX5-59" fmla="*/ 4724456 w 5154816"/>
              <a:gd name="connsiteY5-60" fmla="*/ 2251178 h 22511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5154816" h="2251178">
                <a:moveTo>
                  <a:pt x="430362" y="2251178"/>
                </a:moveTo>
                <a:lnTo>
                  <a:pt x="0" y="2251178"/>
                </a:lnTo>
                <a:lnTo>
                  <a:pt x="0" y="0"/>
                </a:lnTo>
                <a:lnTo>
                  <a:pt x="5154816" y="0"/>
                </a:lnTo>
                <a:lnTo>
                  <a:pt x="5154816" y="2251178"/>
                </a:lnTo>
                <a:lnTo>
                  <a:pt x="4724456" y="2251178"/>
                </a:lnTo>
              </a:path>
            </a:pathLst>
          </a:custGeom>
          <a:noFill/>
          <a:ln w="22225">
            <a:solidFill>
              <a:srgbClr val="3AB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439490" y="5729865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高三（</a:t>
            </a:r>
            <a:r>
              <a:rPr lang="en-US" altLang="zh-CN" sz="16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）班    成长营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439490" y="5354056"/>
            <a:ext cx="331302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altLang="zh-CN" sz="16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大学附属实验中学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3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" grpId="0" animBg="1"/>
      <p:bldP spid="4" grpId="0"/>
      <p:bldP spid="6" grpId="0"/>
      <p:bldP spid="13" grpId="0" animBg="1"/>
      <p:bldP spid="16" grpId="0" animBg="1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/>
          <p:nvPr/>
        </p:nvSpPr>
        <p:spPr bwMode="auto">
          <a:xfrm rot="10800000">
            <a:off x="2118" y="-7296"/>
            <a:ext cx="12187767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/>
          </a:p>
        </p:txBody>
      </p:sp>
      <p:sp>
        <p:nvSpPr>
          <p:cNvPr id="103" name="Freeform 23"/>
          <p:cNvSpPr/>
          <p:nvPr/>
        </p:nvSpPr>
        <p:spPr bwMode="auto">
          <a:xfrm rot="10800000">
            <a:off x="2118" y="-7295"/>
            <a:ext cx="12187767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4783236"/>
            <a:ext cx="1020657" cy="1099169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684068"/>
            <a:ext cx="1020657" cy="1099169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584657"/>
            <a:ext cx="1020657" cy="11102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501194"/>
            <a:ext cx="1020657" cy="1094496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501190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597764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33980"/>
              <a:gd name="connsiteY0-72" fmla="*/ 0 h 1007543"/>
              <a:gd name="connsiteX1-73" fmla="*/ 1829887 w 1833980"/>
              <a:gd name="connsiteY1-74" fmla="*/ 273050 h 1007543"/>
              <a:gd name="connsiteX2-75" fmla="*/ 1833856 w 1833980"/>
              <a:gd name="connsiteY2-76" fmla="*/ 1001193 h 1007543"/>
              <a:gd name="connsiteX3-77" fmla="*/ 0 w 1833980"/>
              <a:gd name="connsiteY3-78" fmla="*/ 1007543 h 1007543"/>
              <a:gd name="connsiteX4-79" fmla="*/ 0 w 1833980"/>
              <a:gd name="connsiteY4-80" fmla="*/ 0 h 1007543"/>
              <a:gd name="connsiteX0-81" fmla="*/ 0 w 1829887"/>
              <a:gd name="connsiteY0-82" fmla="*/ 0 h 1007543"/>
              <a:gd name="connsiteX1-83" fmla="*/ 1829887 w 1829887"/>
              <a:gd name="connsiteY1-84" fmla="*/ 273050 h 1007543"/>
              <a:gd name="connsiteX2-85" fmla="*/ 1829093 w 1829887"/>
              <a:gd name="connsiteY2-86" fmla="*/ 1003575 h 1007543"/>
              <a:gd name="connsiteX3-87" fmla="*/ 0 w 1829887"/>
              <a:gd name="connsiteY3-88" fmla="*/ 1007543 h 1007543"/>
              <a:gd name="connsiteX4-89" fmla="*/ 0 w 1829887"/>
              <a:gd name="connsiteY4-90" fmla="*/ 0 h 10075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688800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048"/>
              <a:gd name="connsiteY0-102" fmla="*/ 5556 h 1003574"/>
              <a:gd name="connsiteX1-103" fmla="*/ 1832268 w 1834048"/>
              <a:gd name="connsiteY1-104" fmla="*/ 0 h 1003574"/>
              <a:gd name="connsiteX2-105" fmla="*/ 1833856 w 1834048"/>
              <a:gd name="connsiteY2-106" fmla="*/ 720999 h 1003574"/>
              <a:gd name="connsiteX3-107" fmla="*/ 0 w 1834048"/>
              <a:gd name="connsiteY3-108" fmla="*/ 1003574 h 1003574"/>
              <a:gd name="connsiteX4-109" fmla="*/ 0 w 1834048"/>
              <a:gd name="connsiteY4-110" fmla="*/ 5556 h 10035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468863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649"/>
              <a:gd name="connsiteY0-102" fmla="*/ 793 h 1003574"/>
              <a:gd name="connsiteX1-103" fmla="*/ 1834649 w 1834649"/>
              <a:gd name="connsiteY1-104" fmla="*/ 0 h 1003574"/>
              <a:gd name="connsiteX2-105" fmla="*/ 1831474 w 1834649"/>
              <a:gd name="connsiteY2-106" fmla="*/ 720999 h 1003574"/>
              <a:gd name="connsiteX3-107" fmla="*/ 2381 w 1834649"/>
              <a:gd name="connsiteY3-108" fmla="*/ 1003574 h 1003574"/>
              <a:gd name="connsiteX4-109" fmla="*/ 0 w 1834649"/>
              <a:gd name="connsiteY4-110" fmla="*/ 793 h 1003574"/>
              <a:gd name="connsiteX0-111" fmla="*/ 0 w 1834649"/>
              <a:gd name="connsiteY0-112" fmla="*/ 284162 h 1286943"/>
              <a:gd name="connsiteX1-113" fmla="*/ 1834649 w 1834649"/>
              <a:gd name="connsiteY1-114" fmla="*/ 0 h 1286943"/>
              <a:gd name="connsiteX2-115" fmla="*/ 1831474 w 1834649"/>
              <a:gd name="connsiteY2-116" fmla="*/ 1004368 h 1286943"/>
              <a:gd name="connsiteX3-117" fmla="*/ 2381 w 1834649"/>
              <a:gd name="connsiteY3-118" fmla="*/ 1286943 h 1286943"/>
              <a:gd name="connsiteX4-119" fmla="*/ 0 w 1834649"/>
              <a:gd name="connsiteY4-120" fmla="*/ 284162 h 1286943"/>
              <a:gd name="connsiteX0-121" fmla="*/ 0 w 1834649"/>
              <a:gd name="connsiteY0-122" fmla="*/ 284162 h 1286943"/>
              <a:gd name="connsiteX1-123" fmla="*/ 1834649 w 1834649"/>
              <a:gd name="connsiteY1-124" fmla="*/ 0 h 1286943"/>
              <a:gd name="connsiteX2-125" fmla="*/ 1829093 w 1834649"/>
              <a:gd name="connsiteY2-126" fmla="*/ 721000 h 1286943"/>
              <a:gd name="connsiteX3-127" fmla="*/ 2381 w 1834649"/>
              <a:gd name="connsiteY3-128" fmla="*/ 1286943 h 1286943"/>
              <a:gd name="connsiteX4-129" fmla="*/ 0 w 1834649"/>
              <a:gd name="connsiteY4-130" fmla="*/ 284162 h 1286943"/>
              <a:gd name="connsiteX0-131" fmla="*/ 229 w 1834878"/>
              <a:gd name="connsiteY0-132" fmla="*/ 284162 h 1289324"/>
              <a:gd name="connsiteX1-133" fmla="*/ 1834878 w 1834878"/>
              <a:gd name="connsiteY1-134" fmla="*/ 0 h 1289324"/>
              <a:gd name="connsiteX2-135" fmla="*/ 1829322 w 1834878"/>
              <a:gd name="connsiteY2-136" fmla="*/ 721000 h 1289324"/>
              <a:gd name="connsiteX3-137" fmla="*/ 229 w 1834878"/>
              <a:gd name="connsiteY3-138" fmla="*/ 1289324 h 1289324"/>
              <a:gd name="connsiteX4-139" fmla="*/ 229 w 1834878"/>
              <a:gd name="connsiteY4-140" fmla="*/ 284162 h 1289324"/>
              <a:gd name="connsiteX0-141" fmla="*/ 2486 w 1837135"/>
              <a:gd name="connsiteY0-142" fmla="*/ 284162 h 1296468"/>
              <a:gd name="connsiteX1-143" fmla="*/ 1837135 w 1837135"/>
              <a:gd name="connsiteY1-144" fmla="*/ 0 h 1296468"/>
              <a:gd name="connsiteX2-145" fmla="*/ 1831579 w 1837135"/>
              <a:gd name="connsiteY2-146" fmla="*/ 721000 h 1296468"/>
              <a:gd name="connsiteX3-147" fmla="*/ 105 w 1837135"/>
              <a:gd name="connsiteY3-148" fmla="*/ 1296468 h 1296468"/>
              <a:gd name="connsiteX4-149" fmla="*/ 2486 w 1837135"/>
              <a:gd name="connsiteY4-150" fmla="*/ 284162 h 1296468"/>
              <a:gd name="connsiteX0-151" fmla="*/ 2486 w 1837135"/>
              <a:gd name="connsiteY0-152" fmla="*/ 284162 h 1296468"/>
              <a:gd name="connsiteX1-153" fmla="*/ 1837135 w 1837135"/>
              <a:gd name="connsiteY1-154" fmla="*/ 0 h 1296468"/>
              <a:gd name="connsiteX2-155" fmla="*/ 1836342 w 1837135"/>
              <a:gd name="connsiteY2-156" fmla="*/ 728144 h 1296468"/>
              <a:gd name="connsiteX3-157" fmla="*/ 105 w 1837135"/>
              <a:gd name="connsiteY3-158" fmla="*/ 1296468 h 1296468"/>
              <a:gd name="connsiteX4-159" fmla="*/ 2486 w 1837135"/>
              <a:gd name="connsiteY4-160" fmla="*/ 284162 h 12964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2928049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en-US" sz="1400">
              <a:solidFill>
                <a:schemeClr val="bg1"/>
              </a:solidFill>
            </a:endParaRPr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855" y="3795978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720235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47" name="Freeform 25"/>
            <p:cNvSpPr/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105268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/>
          <a:lstStyle/>
          <a:p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950679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74258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529337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316090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</a:p>
        </p:txBody>
      </p:sp>
      <p:sp>
        <p:nvSpPr>
          <p:cNvPr id="53" name="TextBox 85"/>
          <p:cNvSpPr txBox="1"/>
          <p:nvPr/>
        </p:nvSpPr>
        <p:spPr>
          <a:xfrm>
            <a:off x="6359357" y="2144847"/>
            <a:ext cx="38884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359357" y="2920394"/>
            <a:ext cx="38884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359357" y="3709955"/>
            <a:ext cx="38884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6" name="TextBox 88"/>
          <p:cNvSpPr txBox="1"/>
          <p:nvPr/>
        </p:nvSpPr>
        <p:spPr>
          <a:xfrm>
            <a:off x="6359357" y="4506530"/>
            <a:ext cx="38884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801294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306907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89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79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7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/>
          <p:nvPr/>
        </p:nvSpPr>
        <p:spPr bwMode="auto">
          <a:xfrm>
            <a:off x="8682585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/>
          <p:nvPr/>
        </p:nvSpPr>
        <p:spPr bwMode="auto">
          <a:xfrm>
            <a:off x="6109822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1995961"/>
            <a:ext cx="1840882" cy="18337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1903023"/>
            <a:ext cx="2287698" cy="22805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121937"/>
            <a:ext cx="1915947" cy="192309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Freeform 15"/>
          <p:cNvSpPr/>
          <p:nvPr/>
        </p:nvSpPr>
        <p:spPr bwMode="auto">
          <a:xfrm>
            <a:off x="7389921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295396"/>
            <a:ext cx="2400733" cy="101729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312692"/>
            <a:ext cx="425298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chemeClr val="bg1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bg1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chemeClr val="accent1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chemeClr val="accent1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chemeClr val="accent2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-1" fmla="*/ 6665 w 406232"/>
                  <a:gd name="connsiteY0-2" fmla="*/ 305095 h 348959"/>
                  <a:gd name="connsiteX1-3" fmla="*/ 6665 w 406232"/>
                  <a:gd name="connsiteY1-4" fmla="*/ 226514 h 348959"/>
                  <a:gd name="connsiteX2-5" fmla="*/ 73340 w 406232"/>
                  <a:gd name="connsiteY2-6" fmla="*/ 128882 h 348959"/>
                  <a:gd name="connsiteX3-7" fmla="*/ 244790 w 406232"/>
                  <a:gd name="connsiteY3-8" fmla="*/ 43157 h 348959"/>
                  <a:gd name="connsiteX4-9" fmla="*/ 401952 w 406232"/>
                  <a:gd name="connsiteY4-10" fmla="*/ 295 h 348959"/>
                  <a:gd name="connsiteX5-11" fmla="*/ 359090 w 406232"/>
                  <a:gd name="connsiteY5-12" fmla="*/ 26489 h 348959"/>
                  <a:gd name="connsiteX6-13" fmla="*/ 330515 w 406232"/>
                  <a:gd name="connsiteY6-14" fmla="*/ 69351 h 348959"/>
                  <a:gd name="connsiteX7-15" fmla="*/ 278127 w 406232"/>
                  <a:gd name="connsiteY7-16" fmla="*/ 209845 h 348959"/>
                  <a:gd name="connsiteX8-17" fmla="*/ 211452 w 406232"/>
                  <a:gd name="connsiteY8-18" fmla="*/ 305095 h 348959"/>
                  <a:gd name="connsiteX9-19" fmla="*/ 128108 w 406232"/>
                  <a:gd name="connsiteY9-20" fmla="*/ 345576 h 348959"/>
                  <a:gd name="connsiteX10-21" fmla="*/ 44765 w 406232"/>
                  <a:gd name="connsiteY10-22" fmla="*/ 345576 h 348959"/>
                  <a:gd name="connsiteX11-23" fmla="*/ 6665 w 406232"/>
                  <a:gd name="connsiteY11-24" fmla="*/ 305095 h 348959"/>
                  <a:gd name="connsiteX0-25" fmla="*/ 6665 w 406232"/>
                  <a:gd name="connsiteY0-26" fmla="*/ 305095 h 357637"/>
                  <a:gd name="connsiteX1-27" fmla="*/ 6665 w 406232"/>
                  <a:gd name="connsiteY1-28" fmla="*/ 226514 h 357637"/>
                  <a:gd name="connsiteX2-29" fmla="*/ 73340 w 406232"/>
                  <a:gd name="connsiteY2-30" fmla="*/ 128882 h 357637"/>
                  <a:gd name="connsiteX3-31" fmla="*/ 244790 w 406232"/>
                  <a:gd name="connsiteY3-32" fmla="*/ 43157 h 357637"/>
                  <a:gd name="connsiteX4-33" fmla="*/ 401952 w 406232"/>
                  <a:gd name="connsiteY4-34" fmla="*/ 295 h 357637"/>
                  <a:gd name="connsiteX5-35" fmla="*/ 359090 w 406232"/>
                  <a:gd name="connsiteY5-36" fmla="*/ 26489 h 357637"/>
                  <a:gd name="connsiteX6-37" fmla="*/ 330515 w 406232"/>
                  <a:gd name="connsiteY6-38" fmla="*/ 69351 h 357637"/>
                  <a:gd name="connsiteX7-39" fmla="*/ 278127 w 406232"/>
                  <a:gd name="connsiteY7-40" fmla="*/ 209845 h 357637"/>
                  <a:gd name="connsiteX8-41" fmla="*/ 211452 w 406232"/>
                  <a:gd name="connsiteY8-42" fmla="*/ 305095 h 357637"/>
                  <a:gd name="connsiteX9-43" fmla="*/ 120964 w 406232"/>
                  <a:gd name="connsiteY9-44" fmla="*/ 355101 h 357637"/>
                  <a:gd name="connsiteX10-45" fmla="*/ 44765 w 406232"/>
                  <a:gd name="connsiteY10-46" fmla="*/ 345576 h 357637"/>
                  <a:gd name="connsiteX11-47" fmla="*/ 6665 w 406232"/>
                  <a:gd name="connsiteY11-48" fmla="*/ 305095 h 357637"/>
                  <a:gd name="connsiteX0-49" fmla="*/ 6665 w 406232"/>
                  <a:gd name="connsiteY0-50" fmla="*/ 305095 h 357637"/>
                  <a:gd name="connsiteX1-51" fmla="*/ 6665 w 406232"/>
                  <a:gd name="connsiteY1-52" fmla="*/ 226514 h 357637"/>
                  <a:gd name="connsiteX2-53" fmla="*/ 73340 w 406232"/>
                  <a:gd name="connsiteY2-54" fmla="*/ 128882 h 357637"/>
                  <a:gd name="connsiteX3-55" fmla="*/ 244790 w 406232"/>
                  <a:gd name="connsiteY3-56" fmla="*/ 43157 h 357637"/>
                  <a:gd name="connsiteX4-57" fmla="*/ 401952 w 406232"/>
                  <a:gd name="connsiteY4-58" fmla="*/ 295 h 357637"/>
                  <a:gd name="connsiteX5-59" fmla="*/ 359090 w 406232"/>
                  <a:gd name="connsiteY5-60" fmla="*/ 26489 h 357637"/>
                  <a:gd name="connsiteX6-61" fmla="*/ 330515 w 406232"/>
                  <a:gd name="connsiteY6-62" fmla="*/ 69351 h 357637"/>
                  <a:gd name="connsiteX7-63" fmla="*/ 278127 w 406232"/>
                  <a:gd name="connsiteY7-64" fmla="*/ 209845 h 357637"/>
                  <a:gd name="connsiteX8-65" fmla="*/ 211452 w 406232"/>
                  <a:gd name="connsiteY8-66" fmla="*/ 305095 h 357637"/>
                  <a:gd name="connsiteX9-67" fmla="*/ 120964 w 406232"/>
                  <a:gd name="connsiteY9-68" fmla="*/ 355101 h 357637"/>
                  <a:gd name="connsiteX10-69" fmla="*/ 44765 w 406232"/>
                  <a:gd name="connsiteY10-70" fmla="*/ 345576 h 357637"/>
                  <a:gd name="connsiteX11-71" fmla="*/ 6665 w 406232"/>
                  <a:gd name="connsiteY11-72" fmla="*/ 305095 h 357637"/>
                  <a:gd name="connsiteX0-73" fmla="*/ 6665 w 406232"/>
                  <a:gd name="connsiteY0-74" fmla="*/ 305095 h 357637"/>
                  <a:gd name="connsiteX1-75" fmla="*/ 6665 w 406232"/>
                  <a:gd name="connsiteY1-76" fmla="*/ 226514 h 357637"/>
                  <a:gd name="connsiteX2-77" fmla="*/ 73340 w 406232"/>
                  <a:gd name="connsiteY2-78" fmla="*/ 128882 h 357637"/>
                  <a:gd name="connsiteX3-79" fmla="*/ 244790 w 406232"/>
                  <a:gd name="connsiteY3-80" fmla="*/ 43157 h 357637"/>
                  <a:gd name="connsiteX4-81" fmla="*/ 401952 w 406232"/>
                  <a:gd name="connsiteY4-82" fmla="*/ 295 h 357637"/>
                  <a:gd name="connsiteX5-83" fmla="*/ 359090 w 406232"/>
                  <a:gd name="connsiteY5-84" fmla="*/ 26489 h 357637"/>
                  <a:gd name="connsiteX6-85" fmla="*/ 330515 w 406232"/>
                  <a:gd name="connsiteY6-86" fmla="*/ 69351 h 357637"/>
                  <a:gd name="connsiteX7-87" fmla="*/ 278127 w 406232"/>
                  <a:gd name="connsiteY7-88" fmla="*/ 209845 h 357637"/>
                  <a:gd name="connsiteX8-89" fmla="*/ 211452 w 406232"/>
                  <a:gd name="connsiteY8-90" fmla="*/ 305095 h 357637"/>
                  <a:gd name="connsiteX9-91" fmla="*/ 120964 w 406232"/>
                  <a:gd name="connsiteY9-92" fmla="*/ 355101 h 357637"/>
                  <a:gd name="connsiteX10-93" fmla="*/ 44765 w 406232"/>
                  <a:gd name="connsiteY10-94" fmla="*/ 345576 h 357637"/>
                  <a:gd name="connsiteX11-95" fmla="*/ 6665 w 406232"/>
                  <a:gd name="connsiteY11-96" fmla="*/ 305095 h 357637"/>
                  <a:gd name="connsiteX0-97" fmla="*/ 6665 w 406232"/>
                  <a:gd name="connsiteY0-98" fmla="*/ 305095 h 357637"/>
                  <a:gd name="connsiteX1-99" fmla="*/ 6665 w 406232"/>
                  <a:gd name="connsiteY1-100" fmla="*/ 226514 h 357637"/>
                  <a:gd name="connsiteX2-101" fmla="*/ 73340 w 406232"/>
                  <a:gd name="connsiteY2-102" fmla="*/ 128882 h 357637"/>
                  <a:gd name="connsiteX3-103" fmla="*/ 244790 w 406232"/>
                  <a:gd name="connsiteY3-104" fmla="*/ 43157 h 357637"/>
                  <a:gd name="connsiteX4-105" fmla="*/ 401952 w 406232"/>
                  <a:gd name="connsiteY4-106" fmla="*/ 295 h 357637"/>
                  <a:gd name="connsiteX5-107" fmla="*/ 359090 w 406232"/>
                  <a:gd name="connsiteY5-108" fmla="*/ 26489 h 357637"/>
                  <a:gd name="connsiteX6-109" fmla="*/ 330515 w 406232"/>
                  <a:gd name="connsiteY6-110" fmla="*/ 69351 h 357637"/>
                  <a:gd name="connsiteX7-111" fmla="*/ 278127 w 406232"/>
                  <a:gd name="connsiteY7-112" fmla="*/ 209845 h 357637"/>
                  <a:gd name="connsiteX8-113" fmla="*/ 211452 w 406232"/>
                  <a:gd name="connsiteY8-114" fmla="*/ 305095 h 357637"/>
                  <a:gd name="connsiteX9-115" fmla="*/ 120964 w 406232"/>
                  <a:gd name="connsiteY9-116" fmla="*/ 355101 h 357637"/>
                  <a:gd name="connsiteX10-117" fmla="*/ 44765 w 406232"/>
                  <a:gd name="connsiteY10-118" fmla="*/ 345576 h 357637"/>
                  <a:gd name="connsiteX11-119" fmla="*/ 6665 w 406232"/>
                  <a:gd name="connsiteY11-120" fmla="*/ 305095 h 357637"/>
                  <a:gd name="connsiteX0-121" fmla="*/ 7668 w 407235"/>
                  <a:gd name="connsiteY0-122" fmla="*/ 305095 h 357637"/>
                  <a:gd name="connsiteX1-123" fmla="*/ 7668 w 407235"/>
                  <a:gd name="connsiteY1-124" fmla="*/ 226514 h 357637"/>
                  <a:gd name="connsiteX2-125" fmla="*/ 74343 w 407235"/>
                  <a:gd name="connsiteY2-126" fmla="*/ 128882 h 357637"/>
                  <a:gd name="connsiteX3-127" fmla="*/ 245793 w 407235"/>
                  <a:gd name="connsiteY3-128" fmla="*/ 43157 h 357637"/>
                  <a:gd name="connsiteX4-129" fmla="*/ 402955 w 407235"/>
                  <a:gd name="connsiteY4-130" fmla="*/ 295 h 357637"/>
                  <a:gd name="connsiteX5-131" fmla="*/ 360093 w 407235"/>
                  <a:gd name="connsiteY5-132" fmla="*/ 26489 h 357637"/>
                  <a:gd name="connsiteX6-133" fmla="*/ 331518 w 407235"/>
                  <a:gd name="connsiteY6-134" fmla="*/ 69351 h 357637"/>
                  <a:gd name="connsiteX7-135" fmla="*/ 279130 w 407235"/>
                  <a:gd name="connsiteY7-136" fmla="*/ 209845 h 357637"/>
                  <a:gd name="connsiteX8-137" fmla="*/ 212455 w 407235"/>
                  <a:gd name="connsiteY8-138" fmla="*/ 305095 h 357637"/>
                  <a:gd name="connsiteX9-139" fmla="*/ 121967 w 407235"/>
                  <a:gd name="connsiteY9-140" fmla="*/ 355101 h 357637"/>
                  <a:gd name="connsiteX10-141" fmla="*/ 45768 w 407235"/>
                  <a:gd name="connsiteY10-142" fmla="*/ 345576 h 357637"/>
                  <a:gd name="connsiteX11-143" fmla="*/ 7668 w 407235"/>
                  <a:gd name="connsiteY11-144" fmla="*/ 305095 h 35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-1" fmla="*/ 114303 w 114766"/>
                  <a:gd name="connsiteY0-2" fmla="*/ 7143 h 117111"/>
                  <a:gd name="connsiteX1-3" fmla="*/ 66678 w 114766"/>
                  <a:gd name="connsiteY1-4" fmla="*/ 66675 h 117111"/>
                  <a:gd name="connsiteX2-5" fmla="*/ 40484 w 114766"/>
                  <a:gd name="connsiteY2-6" fmla="*/ 116681 h 117111"/>
                  <a:gd name="connsiteX3-7" fmla="*/ 3 w 114766"/>
                  <a:gd name="connsiteY3-8" fmla="*/ 88106 h 117111"/>
                  <a:gd name="connsiteX4-9" fmla="*/ 42865 w 114766"/>
                  <a:gd name="connsiteY4-10" fmla="*/ 40481 h 117111"/>
                  <a:gd name="connsiteX5-11" fmla="*/ 88109 w 114766"/>
                  <a:gd name="connsiteY5-12" fmla="*/ 4762 h 117111"/>
                  <a:gd name="connsiteX6" fmla="*/ 114303 w 114766"/>
                  <a:gd name="connsiteY6" fmla="*/ 7143 h 117111"/>
                  <a:gd name="connsiteX0-13" fmla="*/ 114306 w 114769"/>
                  <a:gd name="connsiteY0-14" fmla="*/ 7143 h 109586"/>
                  <a:gd name="connsiteX1-15" fmla="*/ 66681 w 114769"/>
                  <a:gd name="connsiteY1-16" fmla="*/ 66675 h 109586"/>
                  <a:gd name="connsiteX2-17" fmla="*/ 29099 w 114769"/>
                  <a:gd name="connsiteY2-18" fmla="*/ 108934 h 109586"/>
                  <a:gd name="connsiteX3-19" fmla="*/ 6 w 114769"/>
                  <a:gd name="connsiteY3-20" fmla="*/ 88106 h 109586"/>
                  <a:gd name="connsiteX4-21" fmla="*/ 42868 w 114769"/>
                  <a:gd name="connsiteY4-22" fmla="*/ 40481 h 109586"/>
                  <a:gd name="connsiteX5-23" fmla="*/ 88112 w 114769"/>
                  <a:gd name="connsiteY5-24" fmla="*/ 4762 h 109586"/>
                  <a:gd name="connsiteX6-25" fmla="*/ 114306 w 114769"/>
                  <a:gd name="connsiteY6-26" fmla="*/ 7143 h 109586"/>
                  <a:gd name="connsiteX0-27" fmla="*/ 148467 w 148642"/>
                  <a:gd name="connsiteY0-28" fmla="*/ 2864 h 123382"/>
                  <a:gd name="connsiteX1-29" fmla="*/ 66681 w 148642"/>
                  <a:gd name="connsiteY1-30" fmla="*/ 80472 h 123382"/>
                  <a:gd name="connsiteX2-31" fmla="*/ 29099 w 148642"/>
                  <a:gd name="connsiteY2-32" fmla="*/ 122731 h 123382"/>
                  <a:gd name="connsiteX3-33" fmla="*/ 6 w 148642"/>
                  <a:gd name="connsiteY3-34" fmla="*/ 101903 h 123382"/>
                  <a:gd name="connsiteX4-35" fmla="*/ 42868 w 148642"/>
                  <a:gd name="connsiteY4-36" fmla="*/ 54278 h 123382"/>
                  <a:gd name="connsiteX5-37" fmla="*/ 88112 w 148642"/>
                  <a:gd name="connsiteY5-38" fmla="*/ 18559 h 123382"/>
                  <a:gd name="connsiteX6-39" fmla="*/ 148467 w 148642"/>
                  <a:gd name="connsiteY6-40" fmla="*/ 2864 h 123382"/>
                  <a:gd name="connsiteX0-41" fmla="*/ 148467 w 151739"/>
                  <a:gd name="connsiteY0-42" fmla="*/ 11381 h 131899"/>
                  <a:gd name="connsiteX1-43" fmla="*/ 66681 w 151739"/>
                  <a:gd name="connsiteY1-44" fmla="*/ 88989 h 131899"/>
                  <a:gd name="connsiteX2-45" fmla="*/ 29099 w 151739"/>
                  <a:gd name="connsiteY2-46" fmla="*/ 131248 h 131899"/>
                  <a:gd name="connsiteX3-47" fmla="*/ 6 w 151739"/>
                  <a:gd name="connsiteY3-48" fmla="*/ 110420 h 131899"/>
                  <a:gd name="connsiteX4-49" fmla="*/ 42868 w 151739"/>
                  <a:gd name="connsiteY4-50" fmla="*/ 62795 h 131899"/>
                  <a:gd name="connsiteX5-51" fmla="*/ 129865 w 151739"/>
                  <a:gd name="connsiteY5-52" fmla="*/ 3837 h 131899"/>
                  <a:gd name="connsiteX6-53" fmla="*/ 148467 w 151739"/>
                  <a:gd name="connsiteY6-54" fmla="*/ 11381 h 1318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25" y="connsiteY6-2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-1" fmla="*/ 3352 w 180873"/>
                <a:gd name="connsiteY0-2" fmla="*/ 166776 h 173137"/>
                <a:gd name="connsiteX1-3" fmla="*/ 93840 w 180873"/>
                <a:gd name="connsiteY1-4" fmla="*/ 64383 h 173137"/>
                <a:gd name="connsiteX2-5" fmla="*/ 179565 w 180873"/>
                <a:gd name="connsiteY2-6" fmla="*/ 89 h 173137"/>
                <a:gd name="connsiteX3-7" fmla="*/ 139083 w 180873"/>
                <a:gd name="connsiteY3-8" fmla="*/ 52476 h 173137"/>
                <a:gd name="connsiteX4-9" fmla="*/ 50977 w 180873"/>
                <a:gd name="connsiteY4-10" fmla="*/ 138201 h 173137"/>
                <a:gd name="connsiteX5-11" fmla="*/ 22402 w 180873"/>
                <a:gd name="connsiteY5-12" fmla="*/ 159633 h 173137"/>
                <a:gd name="connsiteX6" fmla="*/ 3352 w 180873"/>
                <a:gd name="connsiteY6" fmla="*/ 166776 h 173137"/>
                <a:gd name="connsiteX0-13" fmla="*/ 4789 w 182310"/>
                <a:gd name="connsiteY0-14" fmla="*/ 166776 h 185696"/>
                <a:gd name="connsiteX1-15" fmla="*/ 95277 w 182310"/>
                <a:gd name="connsiteY1-16" fmla="*/ 64383 h 185696"/>
                <a:gd name="connsiteX2-17" fmla="*/ 181002 w 182310"/>
                <a:gd name="connsiteY2-18" fmla="*/ 89 h 185696"/>
                <a:gd name="connsiteX3-19" fmla="*/ 140520 w 182310"/>
                <a:gd name="connsiteY3-20" fmla="*/ 52476 h 185696"/>
                <a:gd name="connsiteX4-21" fmla="*/ 52414 w 182310"/>
                <a:gd name="connsiteY4-22" fmla="*/ 138201 h 185696"/>
                <a:gd name="connsiteX5-23" fmla="*/ 16695 w 182310"/>
                <a:gd name="connsiteY5-24" fmla="*/ 183445 h 185696"/>
                <a:gd name="connsiteX6-25" fmla="*/ 4789 w 182310"/>
                <a:gd name="connsiteY6-26" fmla="*/ 166776 h 185696"/>
                <a:gd name="connsiteX0-27" fmla="*/ 4789 w 181809"/>
                <a:gd name="connsiteY0-28" fmla="*/ 166776 h 185696"/>
                <a:gd name="connsiteX1-29" fmla="*/ 95277 w 181809"/>
                <a:gd name="connsiteY1-30" fmla="*/ 64383 h 185696"/>
                <a:gd name="connsiteX2-31" fmla="*/ 181002 w 181809"/>
                <a:gd name="connsiteY2-32" fmla="*/ 89 h 185696"/>
                <a:gd name="connsiteX3-33" fmla="*/ 133376 w 181809"/>
                <a:gd name="connsiteY3-34" fmla="*/ 52476 h 185696"/>
                <a:gd name="connsiteX4-35" fmla="*/ 52414 w 181809"/>
                <a:gd name="connsiteY4-36" fmla="*/ 138201 h 185696"/>
                <a:gd name="connsiteX5-37" fmla="*/ 16695 w 181809"/>
                <a:gd name="connsiteY5-38" fmla="*/ 183445 h 185696"/>
                <a:gd name="connsiteX6-39" fmla="*/ 4789 w 181809"/>
                <a:gd name="connsiteY6-40" fmla="*/ 166776 h 185696"/>
                <a:gd name="connsiteX0-41" fmla="*/ 4789 w 181809"/>
                <a:gd name="connsiteY0-42" fmla="*/ 166776 h 185696"/>
                <a:gd name="connsiteX1-43" fmla="*/ 95277 w 181809"/>
                <a:gd name="connsiteY1-44" fmla="*/ 64383 h 185696"/>
                <a:gd name="connsiteX2-45" fmla="*/ 181002 w 181809"/>
                <a:gd name="connsiteY2-46" fmla="*/ 89 h 185696"/>
                <a:gd name="connsiteX3-47" fmla="*/ 133376 w 181809"/>
                <a:gd name="connsiteY3-48" fmla="*/ 52476 h 185696"/>
                <a:gd name="connsiteX4-49" fmla="*/ 52414 w 181809"/>
                <a:gd name="connsiteY4-50" fmla="*/ 133439 h 185696"/>
                <a:gd name="connsiteX5-51" fmla="*/ 16695 w 181809"/>
                <a:gd name="connsiteY5-52" fmla="*/ 183445 h 185696"/>
                <a:gd name="connsiteX6-53" fmla="*/ 4789 w 181809"/>
                <a:gd name="connsiteY6-54" fmla="*/ 166776 h 185696"/>
                <a:gd name="connsiteX0-55" fmla="*/ 6892 w 183912"/>
                <a:gd name="connsiteY0-56" fmla="*/ 166776 h 183799"/>
                <a:gd name="connsiteX1-57" fmla="*/ 97380 w 183912"/>
                <a:gd name="connsiteY1-58" fmla="*/ 64383 h 183799"/>
                <a:gd name="connsiteX2-59" fmla="*/ 183105 w 183912"/>
                <a:gd name="connsiteY2-60" fmla="*/ 89 h 183799"/>
                <a:gd name="connsiteX3-61" fmla="*/ 135479 w 183912"/>
                <a:gd name="connsiteY3-62" fmla="*/ 52476 h 183799"/>
                <a:gd name="connsiteX4-63" fmla="*/ 54517 w 183912"/>
                <a:gd name="connsiteY4-64" fmla="*/ 133439 h 183799"/>
                <a:gd name="connsiteX5-65" fmla="*/ 11655 w 183912"/>
                <a:gd name="connsiteY5-66" fmla="*/ 181064 h 183799"/>
                <a:gd name="connsiteX6-67" fmla="*/ 6892 w 183912"/>
                <a:gd name="connsiteY6-68" fmla="*/ 166776 h 183799"/>
                <a:gd name="connsiteX0-69" fmla="*/ 6892 w 183575"/>
                <a:gd name="connsiteY0-70" fmla="*/ 166823 h 183846"/>
                <a:gd name="connsiteX1-71" fmla="*/ 97380 w 183575"/>
                <a:gd name="connsiteY1-72" fmla="*/ 64430 h 183846"/>
                <a:gd name="connsiteX2-73" fmla="*/ 183105 w 183575"/>
                <a:gd name="connsiteY2-74" fmla="*/ 136 h 183846"/>
                <a:gd name="connsiteX3-75" fmla="*/ 128336 w 183575"/>
                <a:gd name="connsiteY3-76" fmla="*/ 50142 h 183846"/>
                <a:gd name="connsiteX4-77" fmla="*/ 54517 w 183575"/>
                <a:gd name="connsiteY4-78" fmla="*/ 133486 h 183846"/>
                <a:gd name="connsiteX5-79" fmla="*/ 11655 w 183575"/>
                <a:gd name="connsiteY5-80" fmla="*/ 181111 h 183846"/>
                <a:gd name="connsiteX6-81" fmla="*/ 6892 w 183575"/>
                <a:gd name="connsiteY6-82" fmla="*/ 166823 h 183846"/>
                <a:gd name="connsiteX0-83" fmla="*/ 6892 w 183417"/>
                <a:gd name="connsiteY0-84" fmla="*/ 166742 h 183765"/>
                <a:gd name="connsiteX1-85" fmla="*/ 97380 w 183417"/>
                <a:gd name="connsiteY1-86" fmla="*/ 64349 h 183765"/>
                <a:gd name="connsiteX2-87" fmla="*/ 183105 w 183417"/>
                <a:gd name="connsiteY2-88" fmla="*/ 55 h 183765"/>
                <a:gd name="connsiteX3-89" fmla="*/ 123574 w 183417"/>
                <a:gd name="connsiteY3-90" fmla="*/ 54824 h 183765"/>
                <a:gd name="connsiteX4-91" fmla="*/ 54517 w 183417"/>
                <a:gd name="connsiteY4-92" fmla="*/ 133405 h 183765"/>
                <a:gd name="connsiteX5-93" fmla="*/ 11655 w 183417"/>
                <a:gd name="connsiteY5-94" fmla="*/ 181030 h 183765"/>
                <a:gd name="connsiteX6-95" fmla="*/ 6892 w 183417"/>
                <a:gd name="connsiteY6-96" fmla="*/ 166742 h 183765"/>
                <a:gd name="connsiteX0-97" fmla="*/ 5402 w 181927"/>
                <a:gd name="connsiteY0-98" fmla="*/ 166742 h 183765"/>
                <a:gd name="connsiteX1-99" fmla="*/ 95890 w 181927"/>
                <a:gd name="connsiteY1-100" fmla="*/ 64349 h 183765"/>
                <a:gd name="connsiteX2-101" fmla="*/ 181615 w 181927"/>
                <a:gd name="connsiteY2-102" fmla="*/ 55 h 183765"/>
                <a:gd name="connsiteX3-103" fmla="*/ 122084 w 181927"/>
                <a:gd name="connsiteY3-104" fmla="*/ 54824 h 183765"/>
                <a:gd name="connsiteX4-105" fmla="*/ 53027 w 181927"/>
                <a:gd name="connsiteY4-106" fmla="*/ 133405 h 183765"/>
                <a:gd name="connsiteX5-107" fmla="*/ 14927 w 181927"/>
                <a:gd name="connsiteY5-108" fmla="*/ 181030 h 183765"/>
                <a:gd name="connsiteX6-109" fmla="*/ 5402 w 181927"/>
                <a:gd name="connsiteY6-110" fmla="*/ 166742 h 1837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662839"/>
            <a:ext cx="4002184" cy="180000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662839"/>
            <a:ext cx="4002184" cy="180000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207027"/>
            <a:ext cx="4002184" cy="180000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207027"/>
            <a:ext cx="4002184" cy="180000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/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192285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/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/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/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/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/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192284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/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/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8775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88788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87759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/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/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/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/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6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chemeClr val="bg1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bg1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在此录入上述图表的描述说明，在此录入上述图表的描述说明，在此录入上述图表的描述说明，在此录入上述图表的描述说明，在此录入描述说明。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358583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bg1"/>
                </a:solidFill>
              </a:rPr>
              <a:t>输入文字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1814494" y="4435173"/>
            <a:ext cx="21401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4591047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bg1"/>
                </a:solidFill>
              </a:rPr>
              <a:t>输入文字</a:t>
            </a: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7823511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bg1"/>
                </a:solidFill>
              </a:rPr>
              <a:t>输入文字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5015959" y="4435173"/>
            <a:ext cx="216008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181082" y="4435173"/>
            <a:ext cx="22558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947342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896" y="1862329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0364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889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889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7" cstate="print"/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8" cstate="print"/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9" cstate="print"/>
            <a:srcRect/>
            <a:stretch>
              <a:fillRect/>
            </a:stretch>
          </a:blipFill>
          <a:ln w="889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在此录入上述图表的分析说明，在此录入上述图表的分析说明。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/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39403" y="3916716"/>
            <a:ext cx="9370739" cy="1087001"/>
            <a:chOff x="1855445" y="3927410"/>
            <a:chExt cx="9370739" cy="1087001"/>
          </a:xfrm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024681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38082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391671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673080"/>
            <a:ext cx="9370739" cy="1087000"/>
            <a:chOff x="949774" y="2662385"/>
            <a:chExt cx="9370739" cy="1087000"/>
          </a:xfrm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2783634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13977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21520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5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67308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160353"/>
            <a:ext cx="9370739" cy="1087000"/>
            <a:chOff x="949774" y="5192437"/>
            <a:chExt cx="9370739" cy="1087000"/>
          </a:xfrm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265727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62187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16206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429443"/>
            <a:ext cx="9370739" cy="1087001"/>
            <a:chOff x="1855445" y="1397359"/>
            <a:chExt cx="9370739" cy="1087001"/>
          </a:xfrm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542587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189873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0" y="1431989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5" dirty="0"/>
            </a:p>
          </p:txBody>
        </p:sp>
        <p:sp>
          <p:nvSpPr>
            <p:cNvPr id="77" name="任意多边形 76"/>
            <p:cNvSpPr/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55540" y="563538"/>
            <a:ext cx="433759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6996374" y="4503071"/>
            <a:ext cx="809768" cy="402421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V="1">
            <a:off x="7010022" y="2899271"/>
            <a:ext cx="782472" cy="399119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椭圆 86"/>
          <p:cNvSpPr/>
          <p:nvPr/>
        </p:nvSpPr>
        <p:spPr>
          <a:xfrm>
            <a:off x="7677246" y="2303581"/>
            <a:ext cx="873457" cy="8734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7623940" y="4582684"/>
            <a:ext cx="873457" cy="8734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9" name="直接连接符 88"/>
          <p:cNvCxnSpPr/>
          <p:nvPr/>
        </p:nvCxnSpPr>
        <p:spPr>
          <a:xfrm flipH="1">
            <a:off x="4372211" y="4503071"/>
            <a:ext cx="809768" cy="402421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 flipV="1">
            <a:off x="4385859" y="2899271"/>
            <a:ext cx="782472" cy="399119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椭圆 90"/>
          <p:cNvSpPr/>
          <p:nvPr/>
        </p:nvSpPr>
        <p:spPr>
          <a:xfrm flipH="1">
            <a:off x="3641298" y="2303581"/>
            <a:ext cx="873457" cy="8734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flipH="1">
            <a:off x="3641298" y="4582684"/>
            <a:ext cx="873457" cy="8734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TextBox 23"/>
          <p:cNvSpPr txBox="1"/>
          <p:nvPr/>
        </p:nvSpPr>
        <p:spPr>
          <a:xfrm flipH="1">
            <a:off x="3710524" y="2447922"/>
            <a:ext cx="73500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  <a:cs typeface="Times New Roman" panose="02020603050405020304" pitchFamily="18" charset="0"/>
              </a:rPr>
              <a:t>01</a:t>
            </a:r>
            <a:endParaRPr kumimoji="0" lang="zh-CN" altLang="en-US" sz="32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6" name="TextBox 23"/>
          <p:cNvSpPr txBox="1"/>
          <p:nvPr/>
        </p:nvSpPr>
        <p:spPr>
          <a:xfrm flipH="1">
            <a:off x="7746472" y="2447922"/>
            <a:ext cx="73500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  <a:cs typeface="Times New Roman" panose="02020603050405020304" pitchFamily="18" charset="0"/>
              </a:rPr>
              <a:t>02</a:t>
            </a:r>
            <a:endParaRPr kumimoji="0" lang="zh-CN" altLang="en-US" sz="32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7" name="TextBox 23"/>
          <p:cNvSpPr txBox="1"/>
          <p:nvPr/>
        </p:nvSpPr>
        <p:spPr>
          <a:xfrm flipH="1">
            <a:off x="3710524" y="4727025"/>
            <a:ext cx="73500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  <a:cs typeface="Times New Roman" panose="02020603050405020304" pitchFamily="18" charset="0"/>
              </a:rPr>
              <a:t>04</a:t>
            </a:r>
            <a:endParaRPr kumimoji="0" lang="zh-CN" altLang="en-US" sz="32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8" name="TextBox 23"/>
          <p:cNvSpPr txBox="1"/>
          <p:nvPr/>
        </p:nvSpPr>
        <p:spPr>
          <a:xfrm flipH="1">
            <a:off x="7693166" y="4727025"/>
            <a:ext cx="73500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  <a:cs typeface="Times New Roman" panose="02020603050405020304" pitchFamily="18" charset="0"/>
              </a:rPr>
              <a:t>03</a:t>
            </a:r>
            <a:endParaRPr kumimoji="0" lang="zh-CN" altLang="en-US" sz="32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9" name="TextBox 25"/>
          <p:cNvSpPr txBox="1"/>
          <p:nvPr/>
        </p:nvSpPr>
        <p:spPr>
          <a:xfrm>
            <a:off x="2221980" y="323072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点击添加标题</a:t>
            </a:r>
          </a:p>
        </p:txBody>
      </p:sp>
      <p:sp>
        <p:nvSpPr>
          <p:cNvPr id="100" name="TextBox 25"/>
          <p:cNvSpPr txBox="1"/>
          <p:nvPr/>
        </p:nvSpPr>
        <p:spPr>
          <a:xfrm>
            <a:off x="2221980" y="553575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点击添加标题</a:t>
            </a:r>
          </a:p>
        </p:txBody>
      </p:sp>
      <p:sp>
        <p:nvSpPr>
          <p:cNvPr id="101" name="TextBox 25"/>
          <p:cNvSpPr txBox="1"/>
          <p:nvPr/>
        </p:nvSpPr>
        <p:spPr>
          <a:xfrm>
            <a:off x="8004646" y="321560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点击添加标题</a:t>
            </a:r>
          </a:p>
        </p:txBody>
      </p:sp>
      <p:sp>
        <p:nvSpPr>
          <p:cNvPr id="102" name="TextBox 25"/>
          <p:cNvSpPr txBox="1"/>
          <p:nvPr/>
        </p:nvSpPr>
        <p:spPr>
          <a:xfrm>
            <a:off x="8004646" y="552681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点击添加标题</a:t>
            </a:r>
          </a:p>
        </p:txBody>
      </p:sp>
      <p:pic>
        <p:nvPicPr>
          <p:cNvPr id="104" name="图片 10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411469">
            <a:off x="9106856" y="5110536"/>
            <a:ext cx="2952417" cy="1361901"/>
          </a:xfrm>
          <a:prstGeom prst="rect">
            <a:avLst/>
          </a:prstGeom>
        </p:spPr>
      </p:pic>
      <p:sp>
        <p:nvSpPr>
          <p:cNvPr id="81" name="六边形 80"/>
          <p:cNvSpPr/>
          <p:nvPr/>
        </p:nvSpPr>
        <p:spPr>
          <a:xfrm rot="16200000">
            <a:off x="4973776" y="2955871"/>
            <a:ext cx="2216397" cy="1910687"/>
          </a:xfrm>
          <a:prstGeom prst="hexagon">
            <a:avLst/>
          </a:prstGeom>
          <a:blipFill dpi="0" rotWithShape="1"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5084704">
            <a:off x="325379" y="645050"/>
            <a:ext cx="863538" cy="9752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7" grpId="0" animBg="1"/>
      <p:bldP spid="88" grpId="0" animBg="1"/>
      <p:bldP spid="91" grpId="0" animBg="1"/>
      <p:bldP spid="92" grpId="0" animBg="1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8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92845" y="400103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7068" y="4491726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说明，在此录入图表的综合描述说明，在此录入图表的综合描述说明，在此录入图表的综合描述说明，在此录入图表的综合描述说明。在此录入图表的综合描述说明，在此录入图表的综合描述说明，在此录入图表的综合描述说明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24316" y="1504004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3341" y="1947749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07862" y="1442845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0690" y="4786207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0689" y="5224469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06333" y="471956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4656" y="1843618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689" y="2281879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24411" y="177697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04825" y="1811269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/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/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943338" y="3596070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/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/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/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85557" y="1348177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463322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2098271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805708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828259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211010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2987025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2987025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161919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692056" y="3201883"/>
            <a:ext cx="886781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774230" y="1598454"/>
            <a:ext cx="89800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658459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412418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643712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50373" y="10469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462512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039050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643712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13680" y="193112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04902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34540" y="467283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934542" y="5124274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80831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3" name="Rectangle 11"/>
          <p:cNvSpPr/>
          <p:nvPr/>
        </p:nvSpPr>
        <p:spPr>
          <a:xfrm>
            <a:off x="-12196" y="4380830"/>
            <a:ext cx="12226779" cy="68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27743" y="214563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14563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14563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6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45755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点击在此录入上述图表的综合描述说明，在此录入上述图表的综合描述说明。在此录入上述图表的综合描述说明，在此录入上述图表的综合描述说明，在此录入上述图表的综合描述说明。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03507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157291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11075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/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5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198949"/>
            <a:ext cx="967773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247"/>
          <p:cNvCxnSpPr/>
          <p:nvPr/>
        </p:nvCxnSpPr>
        <p:spPr>
          <a:xfrm>
            <a:off x="1042975" y="5477608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739195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/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276860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/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971102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/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739195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/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507288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/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8565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8565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612315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271306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</a:p>
        </p:txBody>
      </p:sp>
      <p:sp>
        <p:nvSpPr>
          <p:cNvPr id="74" name="文本框 13"/>
          <p:cNvSpPr txBox="1"/>
          <p:nvPr/>
        </p:nvSpPr>
        <p:spPr>
          <a:xfrm>
            <a:off x="390826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</a:p>
        </p:txBody>
      </p:sp>
      <p:sp>
        <p:nvSpPr>
          <p:cNvPr id="75" name="文本框 13"/>
          <p:cNvSpPr txBox="1"/>
          <p:nvPr/>
        </p:nvSpPr>
        <p:spPr>
          <a:xfrm>
            <a:off x="8870594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</a:p>
        </p:txBody>
      </p:sp>
      <p:sp>
        <p:nvSpPr>
          <p:cNvPr id="76" name="文本框 13"/>
          <p:cNvSpPr txBox="1"/>
          <p:nvPr/>
        </p:nvSpPr>
        <p:spPr>
          <a:xfrm>
            <a:off x="723024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</a:p>
        </p:txBody>
      </p:sp>
      <p:sp>
        <p:nvSpPr>
          <p:cNvPr id="77" name="文本框 13"/>
          <p:cNvSpPr txBox="1"/>
          <p:nvPr/>
        </p:nvSpPr>
        <p:spPr>
          <a:xfrm>
            <a:off x="5562251" y="2055347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</a:t>
            </a: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45192"/>
            <a:ext cx="597494" cy="597494"/>
            <a:chOff x="1622288" y="2631136"/>
            <a:chExt cx="59749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45192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45192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/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56140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56140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56140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8667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391355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537876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391355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8676063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91355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/>
          <p:nvPr/>
        </p:nvSpPr>
        <p:spPr bwMode="auto">
          <a:xfrm>
            <a:off x="5129505" y="155550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-1" fmla="*/ 4729 w 10000"/>
              <a:gd name="connsiteY0-2" fmla="*/ 0 h 10000"/>
              <a:gd name="connsiteX1-3" fmla="*/ 2244 w 10000"/>
              <a:gd name="connsiteY1-4" fmla="*/ 581 h 10000"/>
              <a:gd name="connsiteX2-5" fmla="*/ 3173 w 10000"/>
              <a:gd name="connsiteY2-6" fmla="*/ 1171 h 10000"/>
              <a:gd name="connsiteX3-7" fmla="*/ 5073 w 10000"/>
              <a:gd name="connsiteY3-8" fmla="*/ 5059 h 10000"/>
              <a:gd name="connsiteX4-9" fmla="*/ 4280 w 10000"/>
              <a:gd name="connsiteY4-10" fmla="*/ 7657 h 10000"/>
              <a:gd name="connsiteX5-11" fmla="*/ 0 w 10000"/>
              <a:gd name="connsiteY5-12" fmla="*/ 7205 h 10000"/>
              <a:gd name="connsiteX6-13" fmla="*/ 2182 w 10000"/>
              <a:gd name="connsiteY6-14" fmla="*/ 9449 h 10000"/>
              <a:gd name="connsiteX7-15" fmla="*/ 4739 w 10000"/>
              <a:gd name="connsiteY7-16" fmla="*/ 10000 h 10000"/>
              <a:gd name="connsiteX8-17" fmla="*/ 7537 w 10000"/>
              <a:gd name="connsiteY8-18" fmla="*/ 9183 h 10000"/>
              <a:gd name="connsiteX9-19" fmla="*/ 10000 w 10000"/>
              <a:gd name="connsiteY9-20" fmla="*/ 4970 h 10000"/>
              <a:gd name="connsiteX10-21" fmla="*/ 4729 w 10000"/>
              <a:gd name="connsiteY10-22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6884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4" name="Freeform 27"/>
          <p:cNvSpPr/>
          <p:nvPr/>
        </p:nvSpPr>
        <p:spPr bwMode="auto">
          <a:xfrm>
            <a:off x="4288976" y="281629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-1" fmla="*/ 3025 w 10000"/>
              <a:gd name="connsiteY0-2" fmla="*/ 4286 h 10000"/>
              <a:gd name="connsiteX1-3" fmla="*/ 2441 w 10000"/>
              <a:gd name="connsiteY1-4" fmla="*/ 2270 h 10000"/>
              <a:gd name="connsiteX2-5" fmla="*/ 4304 w 10000"/>
              <a:gd name="connsiteY2-6" fmla="*/ 20 h 10000"/>
              <a:gd name="connsiteX3-7" fmla="*/ 4284 w 10000"/>
              <a:gd name="connsiteY3-8" fmla="*/ 0 h 10000"/>
              <a:gd name="connsiteX4-9" fmla="*/ 0 w 10000"/>
              <a:gd name="connsiteY4-10" fmla="*/ 4965 h 10000"/>
              <a:gd name="connsiteX5-11" fmla="*/ 5000 w 10000"/>
              <a:gd name="connsiteY5-12" fmla="*/ 10000 h 10000"/>
              <a:gd name="connsiteX6-13" fmla="*/ 10000 w 10000"/>
              <a:gd name="connsiteY6-14" fmla="*/ 4965 h 10000"/>
              <a:gd name="connsiteX7-15" fmla="*/ 3025 w 10000"/>
              <a:gd name="connsiteY7-16" fmla="*/ 4286 h 10000"/>
              <a:gd name="connsiteX0-17" fmla="*/ 3025 w 10000"/>
              <a:gd name="connsiteY0-18" fmla="*/ 4286 h 10000"/>
              <a:gd name="connsiteX1-19" fmla="*/ 2572 w 10000"/>
              <a:gd name="connsiteY1-20" fmla="*/ 3409 h 10000"/>
              <a:gd name="connsiteX2-21" fmla="*/ 2441 w 10000"/>
              <a:gd name="connsiteY2-22" fmla="*/ 2270 h 10000"/>
              <a:gd name="connsiteX3-23" fmla="*/ 4304 w 10000"/>
              <a:gd name="connsiteY3-24" fmla="*/ 20 h 10000"/>
              <a:gd name="connsiteX4-25" fmla="*/ 4284 w 10000"/>
              <a:gd name="connsiteY4-26" fmla="*/ 0 h 10000"/>
              <a:gd name="connsiteX5-27" fmla="*/ 0 w 10000"/>
              <a:gd name="connsiteY5-28" fmla="*/ 4965 h 10000"/>
              <a:gd name="connsiteX6-29" fmla="*/ 5000 w 10000"/>
              <a:gd name="connsiteY6-30" fmla="*/ 10000 h 10000"/>
              <a:gd name="connsiteX7-31" fmla="*/ 10000 w 10000"/>
              <a:gd name="connsiteY7-32" fmla="*/ 4965 h 10000"/>
              <a:gd name="connsiteX8" fmla="*/ 3025 w 10000"/>
              <a:gd name="connsiteY8" fmla="*/ 4286 h 10000"/>
              <a:gd name="connsiteX0-33" fmla="*/ 5718 w 10000"/>
              <a:gd name="connsiteY0-34" fmla="*/ 5877 h 10000"/>
              <a:gd name="connsiteX1-35" fmla="*/ 2572 w 10000"/>
              <a:gd name="connsiteY1-36" fmla="*/ 3409 h 10000"/>
              <a:gd name="connsiteX2-37" fmla="*/ 2441 w 10000"/>
              <a:gd name="connsiteY2-38" fmla="*/ 2270 h 10000"/>
              <a:gd name="connsiteX3-39" fmla="*/ 4304 w 10000"/>
              <a:gd name="connsiteY3-40" fmla="*/ 20 h 10000"/>
              <a:gd name="connsiteX4-41" fmla="*/ 4284 w 10000"/>
              <a:gd name="connsiteY4-42" fmla="*/ 0 h 10000"/>
              <a:gd name="connsiteX5-43" fmla="*/ 0 w 10000"/>
              <a:gd name="connsiteY5-44" fmla="*/ 4965 h 10000"/>
              <a:gd name="connsiteX6-45" fmla="*/ 5000 w 10000"/>
              <a:gd name="connsiteY6-46" fmla="*/ 10000 h 10000"/>
              <a:gd name="connsiteX7-47" fmla="*/ 10000 w 10000"/>
              <a:gd name="connsiteY7-48" fmla="*/ 4965 h 10000"/>
              <a:gd name="connsiteX8-49" fmla="*/ 5718 w 10000"/>
              <a:gd name="connsiteY8-50" fmla="*/ 5877 h 10000"/>
              <a:gd name="connsiteX0-51" fmla="*/ 5718 w 10000"/>
              <a:gd name="connsiteY0-52" fmla="*/ 5877 h 10000"/>
              <a:gd name="connsiteX1-53" fmla="*/ 2572 w 10000"/>
              <a:gd name="connsiteY1-54" fmla="*/ 3409 h 10000"/>
              <a:gd name="connsiteX2-55" fmla="*/ 2441 w 10000"/>
              <a:gd name="connsiteY2-56" fmla="*/ 2270 h 10000"/>
              <a:gd name="connsiteX3-57" fmla="*/ 4304 w 10000"/>
              <a:gd name="connsiteY3-58" fmla="*/ 20 h 10000"/>
              <a:gd name="connsiteX4-59" fmla="*/ 4284 w 10000"/>
              <a:gd name="connsiteY4-60" fmla="*/ 0 h 10000"/>
              <a:gd name="connsiteX5-61" fmla="*/ 0 w 10000"/>
              <a:gd name="connsiteY5-62" fmla="*/ 4965 h 10000"/>
              <a:gd name="connsiteX6-63" fmla="*/ 5000 w 10000"/>
              <a:gd name="connsiteY6-64" fmla="*/ 10000 h 10000"/>
              <a:gd name="connsiteX7-65" fmla="*/ 10000 w 10000"/>
              <a:gd name="connsiteY7-66" fmla="*/ 4965 h 10000"/>
              <a:gd name="connsiteX8-67" fmla="*/ 5718 w 10000"/>
              <a:gd name="connsiteY8-68" fmla="*/ 5877 h 10000"/>
              <a:gd name="connsiteX0-69" fmla="*/ 5718 w 10000"/>
              <a:gd name="connsiteY0-70" fmla="*/ 5877 h 10000"/>
              <a:gd name="connsiteX1-71" fmla="*/ 2572 w 10000"/>
              <a:gd name="connsiteY1-72" fmla="*/ 3409 h 10000"/>
              <a:gd name="connsiteX2-73" fmla="*/ 2441 w 10000"/>
              <a:gd name="connsiteY2-74" fmla="*/ 2270 h 10000"/>
              <a:gd name="connsiteX3-75" fmla="*/ 4304 w 10000"/>
              <a:gd name="connsiteY3-76" fmla="*/ 20 h 10000"/>
              <a:gd name="connsiteX4-77" fmla="*/ 4284 w 10000"/>
              <a:gd name="connsiteY4-78" fmla="*/ 0 h 10000"/>
              <a:gd name="connsiteX5-79" fmla="*/ 0 w 10000"/>
              <a:gd name="connsiteY5-80" fmla="*/ 4965 h 10000"/>
              <a:gd name="connsiteX6-81" fmla="*/ 5000 w 10000"/>
              <a:gd name="connsiteY6-82" fmla="*/ 10000 h 10000"/>
              <a:gd name="connsiteX7-83" fmla="*/ 10000 w 10000"/>
              <a:gd name="connsiteY7-84" fmla="*/ 4965 h 10000"/>
              <a:gd name="connsiteX8-85" fmla="*/ 5718 w 10000"/>
              <a:gd name="connsiteY8-86" fmla="*/ 5877 h 10000"/>
              <a:gd name="connsiteX0-87" fmla="*/ 5718 w 10030"/>
              <a:gd name="connsiteY0-88" fmla="*/ 5877 h 10000"/>
              <a:gd name="connsiteX1-89" fmla="*/ 2572 w 10030"/>
              <a:gd name="connsiteY1-90" fmla="*/ 3409 h 10000"/>
              <a:gd name="connsiteX2-91" fmla="*/ 2441 w 10030"/>
              <a:gd name="connsiteY2-92" fmla="*/ 2270 h 10000"/>
              <a:gd name="connsiteX3-93" fmla="*/ 4304 w 10030"/>
              <a:gd name="connsiteY3-94" fmla="*/ 20 h 10000"/>
              <a:gd name="connsiteX4-95" fmla="*/ 4284 w 10030"/>
              <a:gd name="connsiteY4-96" fmla="*/ 0 h 10000"/>
              <a:gd name="connsiteX5-97" fmla="*/ 0 w 10030"/>
              <a:gd name="connsiteY5-98" fmla="*/ 4965 h 10000"/>
              <a:gd name="connsiteX6-99" fmla="*/ 5000 w 10030"/>
              <a:gd name="connsiteY6-100" fmla="*/ 10000 h 10000"/>
              <a:gd name="connsiteX7-101" fmla="*/ 10030 w 10030"/>
              <a:gd name="connsiteY7-102" fmla="*/ 5010 h 10000"/>
              <a:gd name="connsiteX8-103" fmla="*/ 5718 w 10030"/>
              <a:gd name="connsiteY8-104" fmla="*/ 5877 h 10000"/>
              <a:gd name="connsiteX0-105" fmla="*/ 5718 w 10030"/>
              <a:gd name="connsiteY0-106" fmla="*/ 5877 h 10000"/>
              <a:gd name="connsiteX1-107" fmla="*/ 2572 w 10030"/>
              <a:gd name="connsiteY1-108" fmla="*/ 3409 h 10000"/>
              <a:gd name="connsiteX2-109" fmla="*/ 2441 w 10030"/>
              <a:gd name="connsiteY2-110" fmla="*/ 2270 h 10000"/>
              <a:gd name="connsiteX3-111" fmla="*/ 4304 w 10030"/>
              <a:gd name="connsiteY3-112" fmla="*/ 20 h 10000"/>
              <a:gd name="connsiteX4-113" fmla="*/ 4284 w 10030"/>
              <a:gd name="connsiteY4-114" fmla="*/ 0 h 10000"/>
              <a:gd name="connsiteX5-115" fmla="*/ 0 w 10030"/>
              <a:gd name="connsiteY5-116" fmla="*/ 4965 h 10000"/>
              <a:gd name="connsiteX6-117" fmla="*/ 5000 w 10030"/>
              <a:gd name="connsiteY6-118" fmla="*/ 10000 h 10000"/>
              <a:gd name="connsiteX7-119" fmla="*/ 10030 w 10030"/>
              <a:gd name="connsiteY7-120" fmla="*/ 5010 h 10000"/>
              <a:gd name="connsiteX8-121" fmla="*/ 5718 w 10030"/>
              <a:gd name="connsiteY8-122" fmla="*/ 5877 h 10000"/>
              <a:gd name="connsiteX0-123" fmla="*/ 5718 w 10030"/>
              <a:gd name="connsiteY0-124" fmla="*/ 5877 h 10000"/>
              <a:gd name="connsiteX1-125" fmla="*/ 2572 w 10030"/>
              <a:gd name="connsiteY1-126" fmla="*/ 3409 h 10000"/>
              <a:gd name="connsiteX2-127" fmla="*/ 2441 w 10030"/>
              <a:gd name="connsiteY2-128" fmla="*/ 2270 h 10000"/>
              <a:gd name="connsiteX3-129" fmla="*/ 4304 w 10030"/>
              <a:gd name="connsiteY3-130" fmla="*/ 20 h 10000"/>
              <a:gd name="connsiteX4-131" fmla="*/ 4284 w 10030"/>
              <a:gd name="connsiteY4-132" fmla="*/ 0 h 10000"/>
              <a:gd name="connsiteX5-133" fmla="*/ 0 w 10030"/>
              <a:gd name="connsiteY5-134" fmla="*/ 4965 h 10000"/>
              <a:gd name="connsiteX6-135" fmla="*/ 5000 w 10030"/>
              <a:gd name="connsiteY6-136" fmla="*/ 10000 h 10000"/>
              <a:gd name="connsiteX7-137" fmla="*/ 10030 w 10030"/>
              <a:gd name="connsiteY7-138" fmla="*/ 5010 h 10000"/>
              <a:gd name="connsiteX8-139" fmla="*/ 5718 w 10030"/>
              <a:gd name="connsiteY8-140" fmla="*/ 5877 h 10000"/>
              <a:gd name="connsiteX0-141" fmla="*/ 5718 w 10030"/>
              <a:gd name="connsiteY0-142" fmla="*/ 5877 h 10000"/>
              <a:gd name="connsiteX1-143" fmla="*/ 2808 w 10030"/>
              <a:gd name="connsiteY1-144" fmla="*/ 3930 h 10000"/>
              <a:gd name="connsiteX2-145" fmla="*/ 2441 w 10030"/>
              <a:gd name="connsiteY2-146" fmla="*/ 2270 h 10000"/>
              <a:gd name="connsiteX3-147" fmla="*/ 4304 w 10030"/>
              <a:gd name="connsiteY3-148" fmla="*/ 20 h 10000"/>
              <a:gd name="connsiteX4-149" fmla="*/ 4284 w 10030"/>
              <a:gd name="connsiteY4-150" fmla="*/ 0 h 10000"/>
              <a:gd name="connsiteX5-151" fmla="*/ 0 w 10030"/>
              <a:gd name="connsiteY5-152" fmla="*/ 4965 h 10000"/>
              <a:gd name="connsiteX6-153" fmla="*/ 5000 w 10030"/>
              <a:gd name="connsiteY6-154" fmla="*/ 10000 h 10000"/>
              <a:gd name="connsiteX7-155" fmla="*/ 10030 w 10030"/>
              <a:gd name="connsiteY7-156" fmla="*/ 5010 h 10000"/>
              <a:gd name="connsiteX8-157" fmla="*/ 5718 w 10030"/>
              <a:gd name="connsiteY8-158" fmla="*/ 5877 h 10000"/>
              <a:gd name="connsiteX0-159" fmla="*/ 5718 w 10030"/>
              <a:gd name="connsiteY0-160" fmla="*/ 5877 h 10000"/>
              <a:gd name="connsiteX1-161" fmla="*/ 2808 w 10030"/>
              <a:gd name="connsiteY1-162" fmla="*/ 3930 h 10000"/>
              <a:gd name="connsiteX2-163" fmla="*/ 2441 w 10030"/>
              <a:gd name="connsiteY2-164" fmla="*/ 2270 h 10000"/>
              <a:gd name="connsiteX3-165" fmla="*/ 4304 w 10030"/>
              <a:gd name="connsiteY3-166" fmla="*/ 20 h 10000"/>
              <a:gd name="connsiteX4-167" fmla="*/ 4284 w 10030"/>
              <a:gd name="connsiteY4-168" fmla="*/ 0 h 10000"/>
              <a:gd name="connsiteX5-169" fmla="*/ 0 w 10030"/>
              <a:gd name="connsiteY5-170" fmla="*/ 4965 h 10000"/>
              <a:gd name="connsiteX6-171" fmla="*/ 5000 w 10030"/>
              <a:gd name="connsiteY6-172" fmla="*/ 10000 h 10000"/>
              <a:gd name="connsiteX7-173" fmla="*/ 10030 w 10030"/>
              <a:gd name="connsiteY7-174" fmla="*/ 5010 h 10000"/>
              <a:gd name="connsiteX8-175" fmla="*/ 5718 w 10030"/>
              <a:gd name="connsiteY8-176" fmla="*/ 5877 h 10000"/>
              <a:gd name="connsiteX0-177" fmla="*/ 5718 w 10030"/>
              <a:gd name="connsiteY0-178" fmla="*/ 5877 h 10000"/>
              <a:gd name="connsiteX1-179" fmla="*/ 2808 w 10030"/>
              <a:gd name="connsiteY1-180" fmla="*/ 3930 h 10000"/>
              <a:gd name="connsiteX2-181" fmla="*/ 2441 w 10030"/>
              <a:gd name="connsiteY2-182" fmla="*/ 2270 h 10000"/>
              <a:gd name="connsiteX3-183" fmla="*/ 4304 w 10030"/>
              <a:gd name="connsiteY3-184" fmla="*/ 20 h 10000"/>
              <a:gd name="connsiteX4-185" fmla="*/ 4284 w 10030"/>
              <a:gd name="connsiteY4-186" fmla="*/ 0 h 10000"/>
              <a:gd name="connsiteX5-187" fmla="*/ 0 w 10030"/>
              <a:gd name="connsiteY5-188" fmla="*/ 4965 h 10000"/>
              <a:gd name="connsiteX6-189" fmla="*/ 5000 w 10030"/>
              <a:gd name="connsiteY6-190" fmla="*/ 10000 h 10000"/>
              <a:gd name="connsiteX7-191" fmla="*/ 10030 w 10030"/>
              <a:gd name="connsiteY7-192" fmla="*/ 5010 h 10000"/>
              <a:gd name="connsiteX8-193" fmla="*/ 5718 w 10030"/>
              <a:gd name="connsiteY8-194" fmla="*/ 5877 h 10000"/>
              <a:gd name="connsiteX0-195" fmla="*/ 5718 w 10030"/>
              <a:gd name="connsiteY0-196" fmla="*/ 5877 h 10000"/>
              <a:gd name="connsiteX1-197" fmla="*/ 2808 w 10030"/>
              <a:gd name="connsiteY1-198" fmla="*/ 3930 h 10000"/>
              <a:gd name="connsiteX2-199" fmla="*/ 2441 w 10030"/>
              <a:gd name="connsiteY2-200" fmla="*/ 2270 h 10000"/>
              <a:gd name="connsiteX3-201" fmla="*/ 4304 w 10030"/>
              <a:gd name="connsiteY3-202" fmla="*/ 20 h 10000"/>
              <a:gd name="connsiteX4-203" fmla="*/ 4284 w 10030"/>
              <a:gd name="connsiteY4-204" fmla="*/ 0 h 10000"/>
              <a:gd name="connsiteX5-205" fmla="*/ 0 w 10030"/>
              <a:gd name="connsiteY5-206" fmla="*/ 4965 h 10000"/>
              <a:gd name="connsiteX6-207" fmla="*/ 5000 w 10030"/>
              <a:gd name="connsiteY6-208" fmla="*/ 10000 h 10000"/>
              <a:gd name="connsiteX7-209" fmla="*/ 10030 w 10030"/>
              <a:gd name="connsiteY7-210" fmla="*/ 5010 h 10000"/>
              <a:gd name="connsiteX8-211" fmla="*/ 5718 w 10030"/>
              <a:gd name="connsiteY8-212" fmla="*/ 5877 h 10000"/>
              <a:gd name="connsiteX0-213" fmla="*/ 5718 w 10030"/>
              <a:gd name="connsiteY0-214" fmla="*/ 5907 h 10000"/>
              <a:gd name="connsiteX1-215" fmla="*/ 2808 w 10030"/>
              <a:gd name="connsiteY1-216" fmla="*/ 3930 h 10000"/>
              <a:gd name="connsiteX2-217" fmla="*/ 2441 w 10030"/>
              <a:gd name="connsiteY2-218" fmla="*/ 2270 h 10000"/>
              <a:gd name="connsiteX3-219" fmla="*/ 4304 w 10030"/>
              <a:gd name="connsiteY3-220" fmla="*/ 20 h 10000"/>
              <a:gd name="connsiteX4-221" fmla="*/ 4284 w 10030"/>
              <a:gd name="connsiteY4-222" fmla="*/ 0 h 10000"/>
              <a:gd name="connsiteX5-223" fmla="*/ 0 w 10030"/>
              <a:gd name="connsiteY5-224" fmla="*/ 4965 h 10000"/>
              <a:gd name="connsiteX6-225" fmla="*/ 5000 w 10030"/>
              <a:gd name="connsiteY6-226" fmla="*/ 10000 h 10000"/>
              <a:gd name="connsiteX7-227" fmla="*/ 10030 w 10030"/>
              <a:gd name="connsiteY7-228" fmla="*/ 5010 h 10000"/>
              <a:gd name="connsiteX8-229" fmla="*/ 5718 w 10030"/>
              <a:gd name="connsiteY8-230" fmla="*/ 5907 h 10000"/>
              <a:gd name="connsiteX0-231" fmla="*/ 5718 w 10030"/>
              <a:gd name="connsiteY0-232" fmla="*/ 5907 h 10000"/>
              <a:gd name="connsiteX1-233" fmla="*/ 2808 w 10030"/>
              <a:gd name="connsiteY1-234" fmla="*/ 3930 h 10000"/>
              <a:gd name="connsiteX2-235" fmla="*/ 2441 w 10030"/>
              <a:gd name="connsiteY2-236" fmla="*/ 2270 h 10000"/>
              <a:gd name="connsiteX3-237" fmla="*/ 4304 w 10030"/>
              <a:gd name="connsiteY3-238" fmla="*/ 20 h 10000"/>
              <a:gd name="connsiteX4-239" fmla="*/ 4284 w 10030"/>
              <a:gd name="connsiteY4-240" fmla="*/ 0 h 10000"/>
              <a:gd name="connsiteX5-241" fmla="*/ 0 w 10030"/>
              <a:gd name="connsiteY5-242" fmla="*/ 4965 h 10000"/>
              <a:gd name="connsiteX6-243" fmla="*/ 5000 w 10030"/>
              <a:gd name="connsiteY6-244" fmla="*/ 10000 h 10000"/>
              <a:gd name="connsiteX7-245" fmla="*/ 10030 w 10030"/>
              <a:gd name="connsiteY7-246" fmla="*/ 5010 h 10000"/>
              <a:gd name="connsiteX8-247" fmla="*/ 5718 w 10030"/>
              <a:gd name="connsiteY8-248" fmla="*/ 5907 h 10000"/>
              <a:gd name="connsiteX0-249" fmla="*/ 5718 w 10030"/>
              <a:gd name="connsiteY0-250" fmla="*/ 5907 h 10000"/>
              <a:gd name="connsiteX1-251" fmla="*/ 2808 w 10030"/>
              <a:gd name="connsiteY1-252" fmla="*/ 3930 h 10000"/>
              <a:gd name="connsiteX2-253" fmla="*/ 2441 w 10030"/>
              <a:gd name="connsiteY2-254" fmla="*/ 2270 h 10000"/>
              <a:gd name="connsiteX3-255" fmla="*/ 4304 w 10030"/>
              <a:gd name="connsiteY3-256" fmla="*/ 20 h 10000"/>
              <a:gd name="connsiteX4-257" fmla="*/ 4284 w 10030"/>
              <a:gd name="connsiteY4-258" fmla="*/ 0 h 10000"/>
              <a:gd name="connsiteX5-259" fmla="*/ 0 w 10030"/>
              <a:gd name="connsiteY5-260" fmla="*/ 4965 h 10000"/>
              <a:gd name="connsiteX6-261" fmla="*/ 5000 w 10030"/>
              <a:gd name="connsiteY6-262" fmla="*/ 10000 h 10000"/>
              <a:gd name="connsiteX7-263" fmla="*/ 10030 w 10030"/>
              <a:gd name="connsiteY7-264" fmla="*/ 5010 h 10000"/>
              <a:gd name="connsiteX8-265" fmla="*/ 5718 w 10030"/>
              <a:gd name="connsiteY8-266" fmla="*/ 5907 h 10000"/>
              <a:gd name="connsiteX0-267" fmla="*/ 5718 w 10030"/>
              <a:gd name="connsiteY0-268" fmla="*/ 5907 h 10000"/>
              <a:gd name="connsiteX1-269" fmla="*/ 2808 w 10030"/>
              <a:gd name="connsiteY1-270" fmla="*/ 3930 h 10000"/>
              <a:gd name="connsiteX2-271" fmla="*/ 2441 w 10030"/>
              <a:gd name="connsiteY2-272" fmla="*/ 2270 h 10000"/>
              <a:gd name="connsiteX3-273" fmla="*/ 4304 w 10030"/>
              <a:gd name="connsiteY3-274" fmla="*/ 20 h 10000"/>
              <a:gd name="connsiteX4-275" fmla="*/ 4284 w 10030"/>
              <a:gd name="connsiteY4-276" fmla="*/ 0 h 10000"/>
              <a:gd name="connsiteX5-277" fmla="*/ 0 w 10030"/>
              <a:gd name="connsiteY5-278" fmla="*/ 4965 h 10000"/>
              <a:gd name="connsiteX6-279" fmla="*/ 5000 w 10030"/>
              <a:gd name="connsiteY6-280" fmla="*/ 10000 h 10000"/>
              <a:gd name="connsiteX7-281" fmla="*/ 10030 w 10030"/>
              <a:gd name="connsiteY7-282" fmla="*/ 5010 h 10000"/>
              <a:gd name="connsiteX8-283" fmla="*/ 5718 w 10030"/>
              <a:gd name="connsiteY8-284" fmla="*/ 5907 h 10000"/>
              <a:gd name="connsiteX0-285" fmla="*/ 5718 w 10030"/>
              <a:gd name="connsiteY0-286" fmla="*/ 5907 h 10000"/>
              <a:gd name="connsiteX1-287" fmla="*/ 2808 w 10030"/>
              <a:gd name="connsiteY1-288" fmla="*/ 3930 h 10000"/>
              <a:gd name="connsiteX2-289" fmla="*/ 2441 w 10030"/>
              <a:gd name="connsiteY2-290" fmla="*/ 2270 h 10000"/>
              <a:gd name="connsiteX3-291" fmla="*/ 4304 w 10030"/>
              <a:gd name="connsiteY3-292" fmla="*/ 20 h 10000"/>
              <a:gd name="connsiteX4-293" fmla="*/ 4284 w 10030"/>
              <a:gd name="connsiteY4-294" fmla="*/ 0 h 10000"/>
              <a:gd name="connsiteX5-295" fmla="*/ 0 w 10030"/>
              <a:gd name="connsiteY5-296" fmla="*/ 4965 h 10000"/>
              <a:gd name="connsiteX6-297" fmla="*/ 5000 w 10030"/>
              <a:gd name="connsiteY6-298" fmla="*/ 10000 h 10000"/>
              <a:gd name="connsiteX7-299" fmla="*/ 10030 w 10030"/>
              <a:gd name="connsiteY7-300" fmla="*/ 5010 h 10000"/>
              <a:gd name="connsiteX8-301" fmla="*/ 5718 w 10030"/>
              <a:gd name="connsiteY8-302" fmla="*/ 590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49" y="connsiteY8-50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9687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7116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764191"/>
            <a:ext cx="898644" cy="911405"/>
            <a:chOff x="1909763" y="950913"/>
            <a:chExt cx="782637" cy="793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9" name="Freeform 60"/>
            <p:cNvSpPr/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100036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bg1">
                <a:lumMod val="8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5555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94380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30737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8992"/>
              <a:gd name="connsiteY0-8" fmla="*/ 0 h 2732562"/>
              <a:gd name="connsiteX1-9" fmla="*/ 628992 w 628992"/>
              <a:gd name="connsiteY1-10" fmla="*/ 842968 h 2732562"/>
              <a:gd name="connsiteX2-11" fmla="*/ 626447 w 628992"/>
              <a:gd name="connsiteY2-12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bg1">
                <a:lumMod val="8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971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8540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9403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bg1">
                <a:lumMod val="8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24659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63489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六边形 40"/>
          <p:cNvSpPr/>
          <p:nvPr/>
        </p:nvSpPr>
        <p:spPr>
          <a:xfrm>
            <a:off x="4508519" y="1080463"/>
            <a:ext cx="1724083" cy="1486279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2" name="六边形 41"/>
          <p:cNvSpPr/>
          <p:nvPr/>
        </p:nvSpPr>
        <p:spPr>
          <a:xfrm>
            <a:off x="5955026" y="1883349"/>
            <a:ext cx="1724083" cy="14862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19" y="2665102"/>
            <a:ext cx="1724083" cy="1486279"/>
          </a:xfrm>
          <a:prstGeom prst="hexagon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686395"/>
            <a:ext cx="1724083" cy="1486279"/>
          </a:xfrm>
          <a:prstGeom prst="hexagon">
            <a:avLst/>
          </a:prstGeom>
          <a:blipFill>
            <a:blip r:embed="rId4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457404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6" name="六边形 45"/>
          <p:cNvSpPr/>
          <p:nvPr/>
        </p:nvSpPr>
        <p:spPr>
          <a:xfrm>
            <a:off x="8841003" y="1886924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5" y="1886924"/>
            <a:ext cx="1724083" cy="1486279"/>
          </a:xfrm>
          <a:prstGeom prst="hexagon">
            <a:avLst/>
          </a:prstGeom>
          <a:blipFill>
            <a:blip r:embed="rId5" cstate="print"/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249741"/>
            <a:ext cx="1724083" cy="1486279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3" y="3444977"/>
            <a:ext cx="1724083" cy="14862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5" y="3444977"/>
            <a:ext cx="1724083" cy="14862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2686395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3" name="TextBox 40"/>
          <p:cNvSpPr txBox="1"/>
          <p:nvPr/>
        </p:nvSpPr>
        <p:spPr>
          <a:xfrm>
            <a:off x="1448557" y="5850422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您的内容打在这里，或者通过复制您的文本后，在此框中选择粘贴，并选择只保留文字。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ym typeface="微软雅黑" panose="020B0503020204020204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249741"/>
            <a:ext cx="1724083" cy="1486279"/>
          </a:xfrm>
          <a:prstGeom prst="hexagon">
            <a:avLst/>
          </a:prstGeom>
          <a:blipFill>
            <a:blip r:embed="rId6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397891"/>
            <a:ext cx="3085531" cy="18284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401212"/>
            <a:ext cx="3085531" cy="18284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393240"/>
            <a:ext cx="3085531" cy="18284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004613"/>
            <a:ext cx="9713709" cy="0"/>
          </a:xfrm>
          <a:prstGeom prst="line">
            <a:avLst/>
          </a:prstGeom>
          <a:ln w="41275" cmpd="dbl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9131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125329" y="349806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391365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423472" y="349806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391365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753507" y="349806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391365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3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8" y="5406241"/>
            <a:ext cx="6253537" cy="1003334"/>
            <a:chOff x="4911768" y="5406241"/>
            <a:chExt cx="6253537" cy="100333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>
              <a:solidFill>
                <a:schemeClr val="bg1"/>
              </a:solidFill>
            </a:endParaRPr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>
              <a:solidFill>
                <a:schemeClr val="bg1"/>
              </a:solidFill>
            </a:endParaRPr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>
              <a:solidFill>
                <a:schemeClr val="bg1"/>
              </a:solidFill>
            </a:endParaRPr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/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/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/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bg2"/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937595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/>
          <p:nvPr/>
        </p:nvGrpSpPr>
        <p:grpSpPr bwMode="auto">
          <a:xfrm rot="-744809">
            <a:off x="1816828" y="5518495"/>
            <a:ext cx="8640233" cy="385233"/>
            <a:chOff x="0" y="0"/>
            <a:chExt cx="6480000" cy="288000"/>
          </a:xfrm>
          <a:solidFill>
            <a:schemeClr val="accent1"/>
          </a:solidFill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bg1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grpFill/>
            <a:ln w="38100">
              <a:solidFill>
                <a:srgbClr val="F8EAE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bg1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538027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chemeClr val="bg1"/>
                </a:solidFill>
                <a:sym typeface="Impact" panose="020B0806030902050204" pitchFamily="34" charset="0"/>
              </a:rPr>
              <a:t>关键字</a:t>
            </a: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959994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chemeClr val="bg1"/>
                </a:solidFill>
                <a:sym typeface="Impact" panose="020B0806030902050204" pitchFamily="34" charset="0"/>
              </a:rPr>
              <a:t>关键字</a:t>
            </a:r>
          </a:p>
        </p:txBody>
      </p:sp>
      <p:grpSp>
        <p:nvGrpSpPr>
          <p:cNvPr id="22" name="Group 11"/>
          <p:cNvGrpSpPr/>
          <p:nvPr/>
        </p:nvGrpSpPr>
        <p:grpSpPr bwMode="auto">
          <a:xfrm>
            <a:off x="1490861" y="2575290"/>
            <a:ext cx="3458633" cy="1955806"/>
            <a:chOff x="0" y="-174063"/>
            <a:chExt cx="2594714" cy="1467327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添加主题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38091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bg1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" name="Group 15"/>
          <p:cNvGrpSpPr/>
          <p:nvPr/>
        </p:nvGrpSpPr>
        <p:grpSpPr bwMode="auto">
          <a:xfrm>
            <a:off x="7862028" y="1492855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添加主题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bg1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4.44444E-6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-1.11111E-6 L 4.375E-6 0.1613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2055" y="1914675"/>
            <a:ext cx="2555228" cy="1776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9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2055" y="4032372"/>
            <a:ext cx="2555228" cy="1776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9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81297" y="1988840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5267626" y="2440091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228600" indent="-228600">
              <a:lnSpc>
                <a:spcPct val="12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228600" indent="-228600">
              <a:lnSpc>
                <a:spcPct val="12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281297" y="4077074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5267626" y="4528323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marL="228600" indent="-228600">
              <a:lnSpc>
                <a:spcPct val="12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28600" indent="-228600">
              <a:lnSpc>
                <a:spcPct val="12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grpSp>
        <p:nvGrpSpPr>
          <p:cNvPr id="18" name="组合 17"/>
          <p:cNvGrpSpPr/>
          <p:nvPr/>
        </p:nvGrpSpPr>
        <p:grpSpPr>
          <a:xfrm rot="2947859">
            <a:off x="2399209" y="1553906"/>
            <a:ext cx="1046575" cy="2306263"/>
            <a:chOff x="3026843" y="1580365"/>
            <a:chExt cx="631020" cy="1390533"/>
          </a:xfrm>
          <a:solidFill>
            <a:srgbClr val="434D50"/>
          </a:solidFill>
        </p:grpSpPr>
        <p:sp>
          <p:nvSpPr>
            <p:cNvPr id="19" name="直角上箭头 18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18652141" flipV="1">
            <a:off x="2359800" y="3786154"/>
            <a:ext cx="1046575" cy="2306263"/>
            <a:chOff x="3026843" y="1580365"/>
            <a:chExt cx="631020" cy="1390533"/>
          </a:xfrm>
          <a:solidFill>
            <a:srgbClr val="414A4F"/>
          </a:solidFill>
        </p:grpSpPr>
        <p:sp>
          <p:nvSpPr>
            <p:cNvPr id="22" name="直角上箭头 21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 animBg="1"/>
      <p:bldP spid="11" grpId="0" animBg="1"/>
      <p:bldP spid="13" grpId="0"/>
      <p:bldP spid="14" grpId="0"/>
      <p:bldP spid="15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/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3" name="Freeform 36"/>
          <p:cNvSpPr/>
          <p:nvPr/>
        </p:nvSpPr>
        <p:spPr bwMode="auto">
          <a:xfrm rot="1695130">
            <a:off x="9273187" y="163690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4" name="Freeform 30"/>
          <p:cNvSpPr/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5" name="Freeform 36"/>
          <p:cNvSpPr/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" name="Freeform 30"/>
          <p:cNvSpPr/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7" name="Freeform 29"/>
          <p:cNvSpPr/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8" name="Freeform 31"/>
          <p:cNvSpPr/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9" name="Freeform 24"/>
          <p:cNvSpPr/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0" name="Freeform 25"/>
          <p:cNvSpPr/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1" name="Freeform 26"/>
          <p:cNvSpPr/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3" name="Freeform 28"/>
          <p:cNvSpPr/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4" name="Freeform 30"/>
          <p:cNvSpPr/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5" name="Freeform 32"/>
          <p:cNvSpPr/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6" name="Freeform 33"/>
          <p:cNvSpPr/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7" name="Freeform 34"/>
          <p:cNvSpPr/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8" name="Freeform 35"/>
          <p:cNvSpPr/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9" name="Freeform 36"/>
          <p:cNvSpPr/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20" name="Freeform 37"/>
          <p:cNvSpPr/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21" name="Freeform 33"/>
          <p:cNvSpPr/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chemeClr val="bg1"/>
              </a:solidFill>
            </a:endParaRPr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在此录入上述图表的综合描述说明，在此录入上述图表的综合描述说明，在此录入上述图表的综合描述说明。在此录入上述图表的综合描述说明。</a:t>
            </a: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7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4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9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4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/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2" name="Freeform 90"/>
            <p:cNvSpPr/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3" name="Freeform 91"/>
            <p:cNvSpPr/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6" name="Freeform 102"/>
            <p:cNvSpPr/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/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0" name="Freeform 130"/>
            <p:cNvSpPr/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1" name="Freeform 131"/>
            <p:cNvSpPr/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27896" y="2141352"/>
            <a:ext cx="639919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chemeClr val="accent2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789283" y="2141352"/>
            <a:ext cx="639919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chemeClr val="accent1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50669" y="2141352"/>
            <a:ext cx="639919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/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/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/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/>
          <p:nvPr/>
        </p:nvGrpSpPr>
        <p:grpSpPr bwMode="auto">
          <a:xfrm>
            <a:off x="1955979" y="3799101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chemeClr val="bg1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chemeClr val="bg1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/>
          <p:nvPr/>
        </p:nvGrpSpPr>
        <p:grpSpPr bwMode="auto">
          <a:xfrm>
            <a:off x="3266462" y="2107500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chemeClr val="bg1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chemeClr val="bg1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/>
          <p:nvPr/>
        </p:nvGrpSpPr>
        <p:grpSpPr bwMode="auto">
          <a:xfrm>
            <a:off x="5571937" y="3799101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chemeClr val="bg1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chemeClr val="bg1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/>
          <p:nvPr/>
        </p:nvGrpSpPr>
        <p:grpSpPr bwMode="auto">
          <a:xfrm>
            <a:off x="7399517" y="1345718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chemeClr val="bg1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chemeClr val="bg1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665" b="1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594399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373401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96846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700529"/>
            <a:ext cx="399422" cy="28477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131415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489322"/>
            <a:ext cx="558374" cy="37476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5081804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bg1"/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bg1"/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884987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bg1"/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bg1"/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406680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bg1"/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bg1"/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662802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bg1"/>
                </a:solidFill>
                <a:sym typeface="微软雅黑" panose="020B0503020204020204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442127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bg1"/>
                </a:solidFill>
                <a:sym typeface="微软雅黑" panose="020B0503020204020204" pitchFamily="34" charset="-122"/>
              </a:rPr>
              <a:t>添加主要观点</a:t>
            </a:r>
            <a:endParaRPr lang="zh-CN" altLang="en-US" sz="22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917021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96846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405617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752803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3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3" y="142932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555" cy="369600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  <a:endParaRPr lang="en-US" altLang="ko-KR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/>
          <p:nvPr/>
        </p:nvSpPr>
        <p:spPr bwMode="auto">
          <a:xfrm>
            <a:off x="9133419" y="5046104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090370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/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/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/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/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/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/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112076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112076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0" y="2506251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506251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6" y="224546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/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/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4969620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4969620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2" y="3221300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221300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02124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6" y="3388686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在此录入图表的综合描述说明，在此录入图表的描述说明，在此录入上述图表的描述说明。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2595164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77" y="5277658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7900571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2" y="5277658"/>
            <a:ext cx="30694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在此录入图表的综合描述说明，在此录入图表的综合描述说明。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2349635" y="310145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4" y="3468896"/>
            <a:ext cx="312668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在此录入图表的综合描述说明，在此录入图表的综合描述说明。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在此录入上述图表的综合描述说明，在此录入图表的综合描述说明。</a:t>
            </a:r>
          </a:p>
        </p:txBody>
      </p:sp>
      <p:sp>
        <p:nvSpPr>
          <p:cNvPr id="5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lock Arc 38"/>
          <p:cNvSpPr/>
          <p:nvPr/>
        </p:nvSpPr>
        <p:spPr>
          <a:xfrm>
            <a:off x="6866791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44684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50941"/>
            <a:ext cx="101224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758830"/>
            <a:ext cx="10106051" cy="0"/>
          </a:xfrm>
          <a:prstGeom prst="line">
            <a:avLst/>
          </a:prstGeom>
          <a:ln w="19050">
            <a:solidFill>
              <a:schemeClr val="accent2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42702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5439468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9192287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3562036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7314953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700665" y="1939165"/>
          <a:ext cx="8790669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2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时间</a:t>
                      </a: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</a:rPr>
                        <a:t>标题</a:t>
                      </a: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74000">
                <a:schemeClr val="tx1">
                  <a:alpha val="75000"/>
                </a:schemeClr>
              </a:gs>
              <a:gs pos="100000">
                <a:schemeClr val="tx1">
                  <a:alpha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46401" y="3843479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科研汇报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</a:p>
        </p:txBody>
      </p:sp>
      <p:sp>
        <p:nvSpPr>
          <p:cNvPr id="11" name="矩形 10"/>
          <p:cNvSpPr/>
          <p:nvPr/>
        </p:nvSpPr>
        <p:spPr>
          <a:xfrm>
            <a:off x="3054143" y="2060018"/>
            <a:ext cx="608371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r>
              <a:rPr lang="zh-CN" altLang="en-US" sz="115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</a:t>
            </a:r>
            <a:r>
              <a:rPr lang="zh-CN" altLang="en-US" sz="1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82270" y="3991619"/>
            <a:ext cx="615824" cy="6955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5084704">
            <a:off x="7130116" y="4513727"/>
            <a:ext cx="863538" cy="97529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034523">
            <a:off x="9698699" y="2135561"/>
            <a:ext cx="547112" cy="61791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404000" y="1841781"/>
            <a:ext cx="3384000" cy="64800"/>
          </a:xfrm>
          <a:prstGeom prst="rect">
            <a:avLst/>
          </a:prstGeom>
          <a:solidFill>
            <a:srgbClr val="3ABF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439490" y="5729865"/>
            <a:ext cx="331302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高三（</a:t>
            </a:r>
            <a:r>
              <a:rPr lang="en-US" altLang="zh-CN" sz="16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）班    </a:t>
            </a:r>
            <a:r>
              <a:rPr lang="en-US" altLang="zh-CN" sz="16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439490" y="5354056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北京师范大学附属实验中学</a:t>
            </a:r>
          </a:p>
        </p:txBody>
      </p:sp>
      <p:sp>
        <p:nvSpPr>
          <p:cNvPr id="21" name="任意多边形 20"/>
          <p:cNvSpPr/>
          <p:nvPr/>
        </p:nvSpPr>
        <p:spPr>
          <a:xfrm flipV="1">
            <a:off x="2823412" y="2031955"/>
            <a:ext cx="6545178" cy="1956502"/>
          </a:xfrm>
          <a:custGeom>
            <a:avLst/>
            <a:gdLst>
              <a:gd name="connsiteX0" fmla="*/ 0 w 4555958"/>
              <a:gd name="connsiteY0" fmla="*/ 0 h 1221598"/>
              <a:gd name="connsiteX1" fmla="*/ 673871 w 4555958"/>
              <a:gd name="connsiteY1" fmla="*/ 0 h 1221598"/>
              <a:gd name="connsiteX2" fmla="*/ 673871 w 4555958"/>
              <a:gd name="connsiteY2" fmla="*/ 548371 h 1221598"/>
              <a:gd name="connsiteX3" fmla="*/ 3882088 w 4555958"/>
              <a:gd name="connsiteY3" fmla="*/ 548371 h 1221598"/>
              <a:gd name="connsiteX4" fmla="*/ 3882088 w 4555958"/>
              <a:gd name="connsiteY4" fmla="*/ 0 h 1221598"/>
              <a:gd name="connsiteX5" fmla="*/ 4555958 w 4555958"/>
              <a:gd name="connsiteY5" fmla="*/ 0 h 1221598"/>
              <a:gd name="connsiteX6" fmla="*/ 4555958 w 4555958"/>
              <a:gd name="connsiteY6" fmla="*/ 1221598 h 1221598"/>
              <a:gd name="connsiteX7" fmla="*/ 0 w 4555958"/>
              <a:gd name="connsiteY7" fmla="*/ 1221598 h 1221598"/>
              <a:gd name="connsiteX8" fmla="*/ 0 w 4555958"/>
              <a:gd name="connsiteY8" fmla="*/ 0 h 1221598"/>
              <a:gd name="connsiteX0-1" fmla="*/ 673871 w 4555958"/>
              <a:gd name="connsiteY0-2" fmla="*/ 548371 h 1221598"/>
              <a:gd name="connsiteX1-3" fmla="*/ 3882088 w 4555958"/>
              <a:gd name="connsiteY1-4" fmla="*/ 548371 h 1221598"/>
              <a:gd name="connsiteX2-5" fmla="*/ 3882088 w 4555958"/>
              <a:gd name="connsiteY2-6" fmla="*/ 0 h 1221598"/>
              <a:gd name="connsiteX3-7" fmla="*/ 4555958 w 4555958"/>
              <a:gd name="connsiteY3-8" fmla="*/ 0 h 1221598"/>
              <a:gd name="connsiteX4-9" fmla="*/ 4555958 w 4555958"/>
              <a:gd name="connsiteY4-10" fmla="*/ 1221598 h 1221598"/>
              <a:gd name="connsiteX5-11" fmla="*/ 0 w 4555958"/>
              <a:gd name="connsiteY5-12" fmla="*/ 1221598 h 1221598"/>
              <a:gd name="connsiteX6-13" fmla="*/ 0 w 4555958"/>
              <a:gd name="connsiteY6-14" fmla="*/ 0 h 1221598"/>
              <a:gd name="connsiteX7-15" fmla="*/ 673871 w 4555958"/>
              <a:gd name="connsiteY7-16" fmla="*/ 0 h 1221598"/>
              <a:gd name="connsiteX8-17" fmla="*/ 765311 w 4555958"/>
              <a:gd name="connsiteY8-18" fmla="*/ 639811 h 1221598"/>
              <a:gd name="connsiteX0-19" fmla="*/ 673871 w 4555958"/>
              <a:gd name="connsiteY0-20" fmla="*/ 548371 h 1221598"/>
              <a:gd name="connsiteX1-21" fmla="*/ 3882088 w 4555958"/>
              <a:gd name="connsiteY1-22" fmla="*/ 548371 h 1221598"/>
              <a:gd name="connsiteX2-23" fmla="*/ 3882088 w 4555958"/>
              <a:gd name="connsiteY2-24" fmla="*/ 0 h 1221598"/>
              <a:gd name="connsiteX3-25" fmla="*/ 4555958 w 4555958"/>
              <a:gd name="connsiteY3-26" fmla="*/ 0 h 1221598"/>
              <a:gd name="connsiteX4-27" fmla="*/ 4555958 w 4555958"/>
              <a:gd name="connsiteY4-28" fmla="*/ 1221598 h 1221598"/>
              <a:gd name="connsiteX5-29" fmla="*/ 0 w 4555958"/>
              <a:gd name="connsiteY5-30" fmla="*/ 1221598 h 1221598"/>
              <a:gd name="connsiteX6-31" fmla="*/ 0 w 4555958"/>
              <a:gd name="connsiteY6-32" fmla="*/ 0 h 1221598"/>
              <a:gd name="connsiteX7-33" fmla="*/ 673871 w 4555958"/>
              <a:gd name="connsiteY7-34" fmla="*/ 0 h 1221598"/>
              <a:gd name="connsiteX0-35" fmla="*/ 3882088 w 4555958"/>
              <a:gd name="connsiteY0-36" fmla="*/ 548371 h 1221598"/>
              <a:gd name="connsiteX1-37" fmla="*/ 3882088 w 4555958"/>
              <a:gd name="connsiteY1-38" fmla="*/ 0 h 1221598"/>
              <a:gd name="connsiteX2-39" fmla="*/ 4555958 w 4555958"/>
              <a:gd name="connsiteY2-40" fmla="*/ 0 h 1221598"/>
              <a:gd name="connsiteX3-41" fmla="*/ 4555958 w 4555958"/>
              <a:gd name="connsiteY3-42" fmla="*/ 1221598 h 1221598"/>
              <a:gd name="connsiteX4-43" fmla="*/ 0 w 4555958"/>
              <a:gd name="connsiteY4-44" fmla="*/ 1221598 h 1221598"/>
              <a:gd name="connsiteX5-45" fmla="*/ 0 w 4555958"/>
              <a:gd name="connsiteY5-46" fmla="*/ 0 h 1221598"/>
              <a:gd name="connsiteX6-47" fmla="*/ 673871 w 4555958"/>
              <a:gd name="connsiteY6-48" fmla="*/ 0 h 1221598"/>
              <a:gd name="connsiteX0-49" fmla="*/ 3882088 w 4555958"/>
              <a:gd name="connsiteY0-50" fmla="*/ 0 h 1221598"/>
              <a:gd name="connsiteX1-51" fmla="*/ 4555958 w 4555958"/>
              <a:gd name="connsiteY1-52" fmla="*/ 0 h 1221598"/>
              <a:gd name="connsiteX2-53" fmla="*/ 4555958 w 4555958"/>
              <a:gd name="connsiteY2-54" fmla="*/ 1221598 h 1221598"/>
              <a:gd name="connsiteX3-55" fmla="*/ 0 w 4555958"/>
              <a:gd name="connsiteY3-56" fmla="*/ 1221598 h 1221598"/>
              <a:gd name="connsiteX4-57" fmla="*/ 0 w 4555958"/>
              <a:gd name="connsiteY4-58" fmla="*/ 0 h 1221598"/>
              <a:gd name="connsiteX5-59" fmla="*/ 673871 w 4555958"/>
              <a:gd name="connsiteY5-60" fmla="*/ 0 h 1221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4555958" h="1221598">
                <a:moveTo>
                  <a:pt x="3882088" y="0"/>
                </a:moveTo>
                <a:lnTo>
                  <a:pt x="4555958" y="0"/>
                </a:lnTo>
                <a:lnTo>
                  <a:pt x="4555958" y="1221598"/>
                </a:lnTo>
                <a:lnTo>
                  <a:pt x="0" y="1221598"/>
                </a:lnTo>
                <a:lnTo>
                  <a:pt x="0" y="0"/>
                </a:lnTo>
                <a:lnTo>
                  <a:pt x="673871" y="0"/>
                </a:lnTo>
              </a:path>
            </a:pathLst>
          </a:custGeom>
          <a:noFill/>
          <a:ln w="19050">
            <a:solidFill>
              <a:srgbClr val="3AB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411469">
            <a:off x="7062305" y="3710389"/>
            <a:ext cx="5819899" cy="26846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8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1" grpId="0"/>
      <p:bldP spid="17" grpId="0" animBg="1"/>
      <p:bldP spid="19" grpId="0"/>
      <p:bldP spid="20" grpId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/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/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在此录入图表的综合描述说明。在此录入上述图表的综合描述说明，在此录入上述图表</a:t>
            </a:r>
            <a:endParaRPr lang="en-US" altLang="zh-CN" dirty="0">
              <a:solidFill>
                <a:schemeClr val="bg1"/>
              </a:solidFill>
              <a:sym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chemeClr val="accent2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chemeClr val="accent2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chemeClr val="accent1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 cmpd="sng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chemeClr val="accent2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chemeClr val="accent2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/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/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2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84053" y="3866922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accent1"/>
          </a:solidFill>
          <a:ln w="79375">
            <a:solidFill>
              <a:srgbClr val="98C052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TODAY</a:t>
            </a: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744455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6" name="椭圆 205"/>
          <p:cNvSpPr/>
          <p:nvPr/>
        </p:nvSpPr>
        <p:spPr>
          <a:xfrm>
            <a:off x="6842303" y="5163226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7" name="椭圆 206"/>
          <p:cNvSpPr/>
          <p:nvPr/>
        </p:nvSpPr>
        <p:spPr>
          <a:xfrm>
            <a:off x="1203175" y="4336933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0" name="矩形 209"/>
          <p:cNvSpPr/>
          <p:nvPr/>
        </p:nvSpPr>
        <p:spPr>
          <a:xfrm>
            <a:off x="3213645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213645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4" name="矩形 213"/>
          <p:cNvSpPr/>
          <p:nvPr/>
        </p:nvSpPr>
        <p:spPr>
          <a:xfrm>
            <a:off x="8264361" y="51322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537040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2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1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165"/>
          <p:cNvSpPr txBox="1"/>
          <p:nvPr/>
        </p:nvSpPr>
        <p:spPr>
          <a:xfrm>
            <a:off x="5884053" y="335600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84053" y="504948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7" cstate="print"/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8" cstate="print"/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在此录入上述图表的综合描述说明，在此录入上述图表的说明。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4053" y="188610"/>
            <a:ext cx="441146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77641" y="1905001"/>
            <a:ext cx="453971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</a:t>
            </a: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76839" y="3585890"/>
            <a:ext cx="455574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accent1"/>
          </a:solidFill>
          <a:ln w="79375">
            <a:solidFill>
              <a:srgbClr val="98C052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94" name="TextBox 361"/>
          <p:cNvSpPr txBox="1"/>
          <p:nvPr/>
        </p:nvSpPr>
        <p:spPr>
          <a:xfrm>
            <a:off x="5771231" y="4741472"/>
            <a:ext cx="6495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91274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315178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6612961" y="952091"/>
            <a:ext cx="1561878" cy="1561878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4" name="椭圆 113"/>
          <p:cNvSpPr/>
          <p:nvPr/>
        </p:nvSpPr>
        <p:spPr>
          <a:xfrm flipH="1">
            <a:off x="4269616" y="2687494"/>
            <a:ext cx="1234167" cy="1234167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2120137" y="601686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9068993" y="3142581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2779523" y="27209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468707" y="312572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19" name="矩形 118"/>
          <p:cNvSpPr/>
          <p:nvPr/>
        </p:nvSpPr>
        <p:spPr>
          <a:xfrm>
            <a:off x="3448564" y="5813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448564" y="986133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21" name="矩形 120"/>
          <p:cNvSpPr/>
          <p:nvPr/>
        </p:nvSpPr>
        <p:spPr>
          <a:xfrm>
            <a:off x="8263377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263377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23" name="矩形 122"/>
          <p:cNvSpPr/>
          <p:nvPr/>
        </p:nvSpPr>
        <p:spPr>
          <a:xfrm>
            <a:off x="7404012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474558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在此录入上述图表的综合描述说明，在此录入上述图表的描述说明。</a:t>
            </a: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/>
          <p:nvPr/>
        </p:nvSpPr>
        <p:spPr bwMode="auto">
          <a:xfrm>
            <a:off x="3152816" y="2115223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38" name="Freeform 6"/>
          <p:cNvSpPr/>
          <p:nvPr/>
        </p:nvSpPr>
        <p:spPr bwMode="auto">
          <a:xfrm>
            <a:off x="2595984" y="3093234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39" name="Freeform 7"/>
          <p:cNvSpPr/>
          <p:nvPr/>
        </p:nvSpPr>
        <p:spPr bwMode="auto">
          <a:xfrm>
            <a:off x="2043086" y="4068955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40" name="Freeform 8"/>
          <p:cNvSpPr/>
          <p:nvPr/>
        </p:nvSpPr>
        <p:spPr bwMode="auto">
          <a:xfrm>
            <a:off x="1486255" y="5042383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945179" y="5345577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945179" y="4371004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283593" y="3396428"/>
            <a:ext cx="21861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443488" y="2419562"/>
            <a:ext cx="186635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5162860" y="2462755"/>
            <a:ext cx="282947" cy="2829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46" name="Oval 12"/>
          <p:cNvSpPr/>
          <p:nvPr/>
        </p:nvSpPr>
        <p:spPr>
          <a:xfrm>
            <a:off x="5723806" y="3439621"/>
            <a:ext cx="282947" cy="2829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47" name="Oval 13"/>
          <p:cNvSpPr/>
          <p:nvPr/>
        </p:nvSpPr>
        <p:spPr>
          <a:xfrm>
            <a:off x="6291751" y="4414197"/>
            <a:ext cx="282947" cy="2829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48" name="Oval 14"/>
          <p:cNvSpPr/>
          <p:nvPr/>
        </p:nvSpPr>
        <p:spPr>
          <a:xfrm>
            <a:off x="6848730" y="5388770"/>
            <a:ext cx="282947" cy="2829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6194499" y="994269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200551"/>
              <a:gd name="connsiteX1-9" fmla="*/ 626447 w 626447"/>
              <a:gd name="connsiteY1-10" fmla="*/ 464024 h 2200551"/>
              <a:gd name="connsiteX2-11" fmla="*/ 622250 w 626447"/>
              <a:gd name="connsiteY2-12" fmla="*/ 2200551 h 22005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76723" y="136620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876723" y="1716401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605709" y="2443808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084046"/>
              <a:gd name="connsiteX1-9" fmla="*/ 626447 w 626447"/>
              <a:gd name="connsiteY1-10" fmla="*/ 464024 h 2084046"/>
              <a:gd name="connsiteX2-11" fmla="*/ 626446 w 626447"/>
              <a:gd name="connsiteY2-12" fmla="*/ 2084046 h 20840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76723" y="265174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876723" y="3001942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574698" y="4547849"/>
            <a:ext cx="1088286" cy="7822"/>
          </a:xfrm>
          <a:prstGeom prst="line">
            <a:avLst/>
          </a:prstGeom>
          <a:noFill/>
          <a:ln w="9525" cap="flat" cmpd="sng">
            <a:solidFill>
              <a:schemeClr val="accent2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7131677" y="5506395"/>
            <a:ext cx="531307" cy="1"/>
          </a:xfrm>
          <a:prstGeom prst="line">
            <a:avLst/>
          </a:prstGeom>
          <a:noFill/>
          <a:ln w="9525" cap="flat" cmpd="sng">
            <a:solidFill>
              <a:schemeClr val="accent2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876723" y="399182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876723" y="4342025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7876723" y="533196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876723" y="5682158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7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2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8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12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390AD"/>
      </a:accent1>
      <a:accent2>
        <a:srgbClr val="4DCDF5"/>
      </a:accent2>
      <a:accent3>
        <a:srgbClr val="916B0C"/>
      </a:accent3>
      <a:accent4>
        <a:srgbClr val="DEA412"/>
      </a:accent4>
      <a:accent5>
        <a:srgbClr val="6E6E6E"/>
      </a:accent5>
      <a:accent6>
        <a:srgbClr val="919191"/>
      </a:accent6>
      <a:hlink>
        <a:srgbClr val="0563C1"/>
      </a:hlink>
      <a:folHlink>
        <a:srgbClr val="954F72"/>
      </a:folHlink>
    </a:clrScheme>
    <a:fontScheme name="Lizzysu-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4149</Words>
  <Application>Microsoft Office PowerPoint</Application>
  <PresentationFormat>宽屏</PresentationFormat>
  <Paragraphs>485</Paragraphs>
  <Slides>41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微软雅黑</vt:lpstr>
      <vt:lpstr>Arial</vt:lpstr>
      <vt:lpstr>Arial Rounded MT Bold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LizzySu</dc:creator>
  <cp:lastModifiedBy>晶晶 邱</cp:lastModifiedBy>
  <cp:revision>1853</cp:revision>
  <dcterms:created xsi:type="dcterms:W3CDTF">2018-12-18T08:58:27Z</dcterms:created>
  <dcterms:modified xsi:type="dcterms:W3CDTF">2019-03-11T09:03:23Z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