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2" r:id="rId4"/>
    <p:sldId id="257" r:id="rId5"/>
    <p:sldId id="263" r:id="rId6"/>
    <p:sldId id="264" r:id="rId7"/>
    <p:sldId id="265" r:id="rId8"/>
    <p:sldId id="266" r:id="rId9"/>
    <p:sldId id="259" r:id="rId10"/>
    <p:sldId id="267" r:id="rId11"/>
    <p:sldId id="268" r:id="rId12"/>
    <p:sldId id="269" r:id="rId13"/>
    <p:sldId id="270" r:id="rId14"/>
    <p:sldId id="260" r:id="rId15"/>
    <p:sldId id="271" r:id="rId16"/>
    <p:sldId id="272" r:id="rId17"/>
    <p:sldId id="275" r:id="rId18"/>
    <p:sldId id="261" r:id="rId19"/>
    <p:sldId id="273" r:id="rId20"/>
    <p:sldId id="274" r:id="rId21"/>
    <p:sldId id="258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AA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006AE-5AEC-4726-8A7F-6CCF349553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52322-849C-4A66-B702-AB12B279F2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microsoft.com/office/2007/relationships/hdphoto" Target="../media/hdphoto1.wdp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microsoft.com/office/2007/relationships/hdphoto" Target="../media/hdphoto1.wdp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microsoft.com/office/2007/relationships/hdphoto" Target="../media/hdphoto1.wdp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microsoft.com/office/2007/relationships/hdphoto" Target="../media/hdphoto1.wdp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2"/>
          <a:stretch>
            <a:fillRect/>
          </a:stretch>
        </p:blipFill>
        <p:spPr>
          <a:xfrm>
            <a:off x="-1" y="0"/>
            <a:ext cx="5711483" cy="6819594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8319045" y="1667776"/>
            <a:ext cx="951028" cy="3358508"/>
            <a:chOff x="4663468" y="3707740"/>
            <a:chExt cx="900000" cy="3358508"/>
          </a:xfrm>
        </p:grpSpPr>
        <p:sp>
          <p:nvSpPr>
            <p:cNvPr id="22" name="文本框 21"/>
            <p:cNvSpPr txBox="1"/>
            <p:nvPr/>
          </p:nvSpPr>
          <p:spPr>
            <a:xfrm>
              <a:off x="4663468" y="6142918"/>
              <a:ext cx="900000" cy="923330"/>
            </a:xfrm>
            <a:prstGeom prst="rect">
              <a:avLst/>
            </a:prstGeom>
            <a:solidFill>
              <a:srgbClr val="F2F2F2"/>
            </a:solidFill>
            <a:ln>
              <a:solidFill>
                <a:srgbClr val="C8973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风</a:t>
              </a:r>
              <a:endPara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663468" y="3707740"/>
              <a:ext cx="900000" cy="923330"/>
            </a:xfrm>
            <a:prstGeom prst="rect">
              <a:avLst/>
            </a:prstGeom>
            <a:solidFill>
              <a:srgbClr val="F2F2F2"/>
            </a:solidFill>
            <a:ln>
              <a:solidFill>
                <a:srgbClr val="C8973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中</a:t>
              </a:r>
              <a:endPara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663468" y="4925329"/>
              <a:ext cx="900000" cy="923330"/>
            </a:xfrm>
            <a:prstGeom prst="rect">
              <a:avLst/>
            </a:prstGeom>
            <a:solidFill>
              <a:srgbClr val="F2F2F2"/>
            </a:solidFill>
            <a:ln>
              <a:solidFill>
                <a:srgbClr val="C8973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国</a:t>
              </a:r>
              <a:endPara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7905723" y="1949643"/>
            <a:ext cx="0" cy="27947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015074" y="2929057"/>
            <a:ext cx="1477328" cy="31622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99823" y="2599590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+mj-ea"/>
                <a:ea typeface="+mj-ea"/>
              </a:rPr>
              <a:t>第一部分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04885" y="2192029"/>
            <a:ext cx="923330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+mj-ea"/>
                <a:ea typeface="+mj-ea"/>
              </a:rPr>
              <a:t>点击输入本栏的具体文字，简明扼要的说明分项内容。</a:t>
            </a:r>
            <a:endParaRPr lang="en-US" altLang="zh-CN" sz="1600" kern="0" dirty="0"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01527" y="2597401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+mj-ea"/>
                <a:ea typeface="+mj-ea"/>
              </a:rPr>
              <a:t>第二部分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06589" y="2189840"/>
            <a:ext cx="923330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+mj-ea"/>
                <a:ea typeface="+mj-ea"/>
              </a:rPr>
              <a:t>点击输入本栏的具体文字，简明扼要的说明分项内容。</a:t>
            </a:r>
            <a:endParaRPr lang="en-US" altLang="zh-CN" sz="1600" kern="0" dirty="0"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75916" y="2599590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+mj-ea"/>
                <a:ea typeface="+mj-ea"/>
              </a:rPr>
              <a:t>第三部分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80978" y="2192029"/>
            <a:ext cx="923330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+mj-ea"/>
                <a:ea typeface="+mj-ea"/>
              </a:rPr>
              <a:t>点击输入本栏的具体文字，简明扼要的说明分项内容。</a:t>
            </a:r>
            <a:endParaRPr lang="en-US" altLang="zh-CN" sz="1600" kern="0" dirty="0"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77620" y="2597401"/>
            <a:ext cx="553998" cy="2007019"/>
          </a:xfrm>
          <a:prstGeom prst="rect">
            <a:avLst/>
          </a:prstGeom>
          <a:solidFill>
            <a:schemeClr val="bg1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dirty="0">
                <a:latin typeface="+mj-ea"/>
                <a:ea typeface="+mj-ea"/>
              </a:rPr>
              <a:t>第四部分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82682" y="2189840"/>
            <a:ext cx="923330" cy="31064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latin typeface="+mj-ea"/>
                <a:ea typeface="+mj-ea"/>
              </a:rPr>
              <a:t>点击输入本栏的具体文字，简明扼要的说明分项内容。</a:t>
            </a:r>
            <a:endParaRPr lang="en-US" altLang="zh-CN" sz="1600" kern="0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61406" y="1993563"/>
            <a:ext cx="9255489" cy="3444382"/>
            <a:chOff x="1561406" y="1993563"/>
            <a:chExt cx="9255489" cy="3444382"/>
          </a:xfrm>
        </p:grpSpPr>
        <p:grpSp>
          <p:nvGrpSpPr>
            <p:cNvPr id="3" name="组合 2"/>
            <p:cNvGrpSpPr/>
            <p:nvPr/>
          </p:nvGrpSpPr>
          <p:grpSpPr>
            <a:xfrm>
              <a:off x="1786489" y="2001716"/>
              <a:ext cx="2383532" cy="2257425"/>
              <a:chOff x="1269157" y="1347614"/>
              <a:chExt cx="2383532" cy="2257425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7664" y="1347614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157" y="1561605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20" name="TextBox 27"/>
              <p:cNvSpPr txBox="1"/>
              <p:nvPr/>
            </p:nvSpPr>
            <p:spPr>
              <a:xfrm>
                <a:off x="1509762" y="1814345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1</a:t>
                </a:r>
                <a:endParaRPr lang="zh-CN" altLang="en-US" sz="28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4779443" y="1993564"/>
              <a:ext cx="2383532" cy="2257425"/>
              <a:chOff x="3779523" y="1339462"/>
              <a:chExt cx="2383532" cy="2257425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8030" y="1339462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79523" y="1553453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17" name="TextBox 31"/>
              <p:cNvSpPr txBox="1"/>
              <p:nvPr/>
            </p:nvSpPr>
            <p:spPr>
              <a:xfrm>
                <a:off x="4020128" y="1806193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2</a:t>
                </a:r>
                <a:endParaRPr lang="zh-CN" altLang="en-US" sz="28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7830971" y="1993563"/>
              <a:ext cx="2383532" cy="2257425"/>
              <a:chOff x="6184234" y="1339461"/>
              <a:chExt cx="2383532" cy="2257425"/>
            </a:xfrm>
          </p:grpSpPr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62741" y="1339461"/>
                <a:ext cx="2105025" cy="2257425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4234" y="1553452"/>
                <a:ext cx="1057275" cy="1028700"/>
              </a:xfrm>
              <a:prstGeom prst="rect">
                <a:avLst/>
              </a:prstGeom>
            </p:spPr>
          </p:pic>
          <p:sp>
            <p:nvSpPr>
              <p:cNvPr id="14" name="TextBox 35"/>
              <p:cNvSpPr txBox="1"/>
              <p:nvPr/>
            </p:nvSpPr>
            <p:spPr>
              <a:xfrm>
                <a:off x="6424839" y="1806192"/>
                <a:ext cx="5760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3</a:t>
                </a:r>
                <a:endParaRPr lang="zh-CN" altLang="en-US" sz="28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6" name="TextBox 36"/>
            <p:cNvSpPr txBox="1"/>
            <p:nvPr/>
          </p:nvSpPr>
          <p:spPr>
            <a:xfrm>
              <a:off x="2589090" y="2638449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添加标题</a:t>
              </a:r>
              <a:endParaRPr lang="zh-CN" altLang="en-US" sz="28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7" name="TextBox 37"/>
            <p:cNvSpPr txBox="1"/>
            <p:nvPr/>
          </p:nvSpPr>
          <p:spPr>
            <a:xfrm>
              <a:off x="5582044" y="2638449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添加标题</a:t>
              </a:r>
              <a:endParaRPr lang="zh-CN" altLang="en-US" sz="28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8" name="TextBox 38"/>
            <p:cNvSpPr txBox="1"/>
            <p:nvPr/>
          </p:nvSpPr>
          <p:spPr>
            <a:xfrm>
              <a:off x="8661416" y="2638448"/>
              <a:ext cx="112754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添加标题</a:t>
              </a:r>
              <a:endParaRPr lang="zh-CN" altLang="en-US" sz="28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9" name="TextBox 39"/>
            <p:cNvSpPr txBox="1"/>
            <p:nvPr/>
          </p:nvSpPr>
          <p:spPr>
            <a:xfrm>
              <a:off x="1561406" y="4376116"/>
              <a:ext cx="294757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0" name="TextBox 40"/>
            <p:cNvSpPr txBox="1"/>
            <p:nvPr/>
          </p:nvSpPr>
          <p:spPr>
            <a:xfrm>
              <a:off x="4747448" y="4376116"/>
              <a:ext cx="294757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1" name="TextBox 41"/>
            <p:cNvSpPr txBox="1"/>
            <p:nvPr/>
          </p:nvSpPr>
          <p:spPr>
            <a:xfrm>
              <a:off x="7869316" y="4373634"/>
              <a:ext cx="2947579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524774" y="932704"/>
            <a:ext cx="11310842" cy="5383690"/>
            <a:chOff x="524774" y="932704"/>
            <a:chExt cx="8095306" cy="3853172"/>
          </a:xfrm>
        </p:grpSpPr>
        <p:grpSp>
          <p:nvGrpSpPr>
            <p:cNvPr id="2" name="组合 46"/>
            <p:cNvGrpSpPr/>
            <p:nvPr/>
          </p:nvGrpSpPr>
          <p:grpSpPr>
            <a:xfrm>
              <a:off x="524774" y="932704"/>
              <a:ext cx="1892961" cy="3853172"/>
              <a:chOff x="699698" y="1340769"/>
              <a:chExt cx="2523948" cy="5137844"/>
            </a:xfrm>
          </p:grpSpPr>
          <p:sp>
            <p:nvSpPr>
              <p:cNvPr id="3" name="任意多边形 70"/>
              <p:cNvSpPr/>
              <p:nvPr/>
            </p:nvSpPr>
            <p:spPr bwMode="auto">
              <a:xfrm rot="5400000">
                <a:off x="-607250" y="2647717"/>
                <a:ext cx="5137844" cy="2523948"/>
              </a:xfrm>
              <a:custGeom>
                <a:avLst/>
                <a:gdLst>
                  <a:gd name="connsiteX0" fmla="*/ 135606 w 5137844"/>
                  <a:gd name="connsiteY0" fmla="*/ 1261974 h 2523948"/>
                  <a:gd name="connsiteX1" fmla="*/ 162467 w 5137844"/>
                  <a:gd name="connsiteY1" fmla="*/ 1378906 h 2523948"/>
                  <a:gd name="connsiteX2" fmla="*/ 690261 w 5137844"/>
                  <a:gd name="connsiteY2" fmla="*/ 2293610 h 2523948"/>
                  <a:gd name="connsiteX3" fmla="*/ 893838 w 5137844"/>
                  <a:gd name="connsiteY3" fmla="*/ 2410541 h 2523948"/>
                  <a:gd name="connsiteX4" fmla="*/ 1084338 w 5137844"/>
                  <a:gd name="connsiteY4" fmla="*/ 2410541 h 2523948"/>
                  <a:gd name="connsiteX5" fmla="*/ 1934122 w 5137844"/>
                  <a:gd name="connsiteY5" fmla="*/ 2410541 h 2523948"/>
                  <a:gd name="connsiteX6" fmla="*/ 1949425 w 5137844"/>
                  <a:gd name="connsiteY6" fmla="*/ 2410541 h 2523948"/>
                  <a:gd name="connsiteX7" fmla="*/ 1956221 w 5137844"/>
                  <a:gd name="connsiteY7" fmla="*/ 2410541 h 2523948"/>
                  <a:gd name="connsiteX8" fmla="*/ 2124622 w 5137844"/>
                  <a:gd name="connsiteY8" fmla="*/ 2410541 h 2523948"/>
                  <a:gd name="connsiteX9" fmla="*/ 2139925 w 5137844"/>
                  <a:gd name="connsiteY9" fmla="*/ 2410541 h 2523948"/>
                  <a:gd name="connsiteX10" fmla="*/ 2146721 w 5137844"/>
                  <a:gd name="connsiteY10" fmla="*/ 2410541 h 2523948"/>
                  <a:gd name="connsiteX11" fmla="*/ 2989710 w 5137844"/>
                  <a:gd name="connsiteY11" fmla="*/ 2410541 h 2523948"/>
                  <a:gd name="connsiteX12" fmla="*/ 2996506 w 5137844"/>
                  <a:gd name="connsiteY12" fmla="*/ 2410541 h 2523948"/>
                  <a:gd name="connsiteX13" fmla="*/ 3011809 w 5137844"/>
                  <a:gd name="connsiteY13" fmla="*/ 2410541 h 2523948"/>
                  <a:gd name="connsiteX14" fmla="*/ 3180210 w 5137844"/>
                  <a:gd name="connsiteY14" fmla="*/ 2410541 h 2523948"/>
                  <a:gd name="connsiteX15" fmla="*/ 3187006 w 5137844"/>
                  <a:gd name="connsiteY15" fmla="*/ 2410541 h 2523948"/>
                  <a:gd name="connsiteX16" fmla="*/ 3202309 w 5137844"/>
                  <a:gd name="connsiteY16" fmla="*/ 2410541 h 2523948"/>
                  <a:gd name="connsiteX17" fmla="*/ 4052093 w 5137844"/>
                  <a:gd name="connsiteY17" fmla="*/ 2410541 h 2523948"/>
                  <a:gd name="connsiteX18" fmla="*/ 4242593 w 5137844"/>
                  <a:gd name="connsiteY18" fmla="*/ 2410541 h 2523948"/>
                  <a:gd name="connsiteX19" fmla="*/ 4446171 w 5137844"/>
                  <a:gd name="connsiteY19" fmla="*/ 2293610 h 2523948"/>
                  <a:gd name="connsiteX20" fmla="*/ 4973965 w 5137844"/>
                  <a:gd name="connsiteY20" fmla="*/ 1378906 h 2523948"/>
                  <a:gd name="connsiteX21" fmla="*/ 4973965 w 5137844"/>
                  <a:gd name="connsiteY21" fmla="*/ 1145043 h 2523948"/>
                  <a:gd name="connsiteX22" fmla="*/ 4446171 w 5137844"/>
                  <a:gd name="connsiteY22" fmla="*/ 230339 h 2523948"/>
                  <a:gd name="connsiteX23" fmla="*/ 4242593 w 5137844"/>
                  <a:gd name="connsiteY23" fmla="*/ 113407 h 2523948"/>
                  <a:gd name="connsiteX24" fmla="*/ 4133871 w 5137844"/>
                  <a:gd name="connsiteY24" fmla="*/ 113407 h 2523948"/>
                  <a:gd name="connsiteX25" fmla="*/ 4052093 w 5137844"/>
                  <a:gd name="connsiteY25" fmla="*/ 113407 h 2523948"/>
                  <a:gd name="connsiteX26" fmla="*/ 4050394 w 5137844"/>
                  <a:gd name="connsiteY26" fmla="*/ 113407 h 2523948"/>
                  <a:gd name="connsiteX27" fmla="*/ 4038503 w 5137844"/>
                  <a:gd name="connsiteY27" fmla="*/ 113407 h 2523948"/>
                  <a:gd name="connsiteX28" fmla="*/ 4030245 w 5137844"/>
                  <a:gd name="connsiteY28" fmla="*/ 113407 h 2523948"/>
                  <a:gd name="connsiteX29" fmla="*/ 4006226 w 5137844"/>
                  <a:gd name="connsiteY29" fmla="*/ 113407 h 2523948"/>
                  <a:gd name="connsiteX30" fmla="*/ 3943371 w 5137844"/>
                  <a:gd name="connsiteY30" fmla="*/ 113407 h 2523948"/>
                  <a:gd name="connsiteX31" fmla="*/ 3875656 w 5137844"/>
                  <a:gd name="connsiteY31" fmla="*/ 113407 h 2523948"/>
                  <a:gd name="connsiteX32" fmla="*/ 3839745 w 5137844"/>
                  <a:gd name="connsiteY32" fmla="*/ 113407 h 2523948"/>
                  <a:gd name="connsiteX33" fmla="*/ 3776065 w 5137844"/>
                  <a:gd name="connsiteY33" fmla="*/ 113407 h 2523948"/>
                  <a:gd name="connsiteX34" fmla="*/ 3685156 w 5137844"/>
                  <a:gd name="connsiteY34" fmla="*/ 113407 h 2523948"/>
                  <a:gd name="connsiteX35" fmla="*/ 3659911 w 5137844"/>
                  <a:gd name="connsiteY35" fmla="*/ 113407 h 2523948"/>
                  <a:gd name="connsiteX36" fmla="*/ 3585565 w 5137844"/>
                  <a:gd name="connsiteY36" fmla="*/ 113407 h 2523948"/>
                  <a:gd name="connsiteX37" fmla="*/ 3525919 w 5137844"/>
                  <a:gd name="connsiteY37" fmla="*/ 113407 h 2523948"/>
                  <a:gd name="connsiteX38" fmla="*/ 3469411 w 5137844"/>
                  <a:gd name="connsiteY38" fmla="*/ 113407 h 2523948"/>
                  <a:gd name="connsiteX39" fmla="*/ 3372816 w 5137844"/>
                  <a:gd name="connsiteY39" fmla="*/ 113407 h 2523948"/>
                  <a:gd name="connsiteX40" fmla="*/ 3335419 w 5137844"/>
                  <a:gd name="connsiteY40" fmla="*/ 113407 h 2523948"/>
                  <a:gd name="connsiteX41" fmla="*/ 3202309 w 5137844"/>
                  <a:gd name="connsiteY41" fmla="*/ 113407 h 2523948"/>
                  <a:gd name="connsiteX42" fmla="*/ 3200246 w 5137844"/>
                  <a:gd name="connsiteY42" fmla="*/ 113407 h 2523948"/>
                  <a:gd name="connsiteX43" fmla="*/ 3187006 w 5137844"/>
                  <a:gd name="connsiteY43" fmla="*/ 113407 h 2523948"/>
                  <a:gd name="connsiteX44" fmla="*/ 3185815 w 5137844"/>
                  <a:gd name="connsiteY44" fmla="*/ 113407 h 2523948"/>
                  <a:gd name="connsiteX45" fmla="*/ 3182316 w 5137844"/>
                  <a:gd name="connsiteY45" fmla="*/ 113407 h 2523948"/>
                  <a:gd name="connsiteX46" fmla="*/ 3180210 w 5137844"/>
                  <a:gd name="connsiteY46" fmla="*/ 113407 h 2523948"/>
                  <a:gd name="connsiteX47" fmla="*/ 3163716 w 5137844"/>
                  <a:gd name="connsiteY47" fmla="*/ 113407 h 2523948"/>
                  <a:gd name="connsiteX48" fmla="*/ 3146643 w 5137844"/>
                  <a:gd name="connsiteY48" fmla="*/ 113407 h 2523948"/>
                  <a:gd name="connsiteX49" fmla="*/ 3124544 w 5137844"/>
                  <a:gd name="connsiteY49" fmla="*/ 113407 h 2523948"/>
                  <a:gd name="connsiteX50" fmla="*/ 3070360 w 5137844"/>
                  <a:gd name="connsiteY50" fmla="*/ 113407 h 2523948"/>
                  <a:gd name="connsiteX51" fmla="*/ 3048262 w 5137844"/>
                  <a:gd name="connsiteY51" fmla="*/ 113407 h 2523948"/>
                  <a:gd name="connsiteX52" fmla="*/ 3014437 w 5137844"/>
                  <a:gd name="connsiteY52" fmla="*/ 113407 h 2523948"/>
                  <a:gd name="connsiteX53" fmla="*/ 3011809 w 5137844"/>
                  <a:gd name="connsiteY53" fmla="*/ 113407 h 2523948"/>
                  <a:gd name="connsiteX54" fmla="*/ 3009746 w 5137844"/>
                  <a:gd name="connsiteY54" fmla="*/ 113407 h 2523948"/>
                  <a:gd name="connsiteX55" fmla="*/ 2996506 w 5137844"/>
                  <a:gd name="connsiteY55" fmla="*/ 113407 h 2523948"/>
                  <a:gd name="connsiteX56" fmla="*/ 2995315 w 5137844"/>
                  <a:gd name="connsiteY56" fmla="*/ 113407 h 2523948"/>
                  <a:gd name="connsiteX57" fmla="*/ 2992338 w 5137844"/>
                  <a:gd name="connsiteY57" fmla="*/ 113407 h 2523948"/>
                  <a:gd name="connsiteX58" fmla="*/ 2989710 w 5137844"/>
                  <a:gd name="connsiteY58" fmla="*/ 113407 h 2523948"/>
                  <a:gd name="connsiteX59" fmla="*/ 2987648 w 5137844"/>
                  <a:gd name="connsiteY59" fmla="*/ 113407 h 2523948"/>
                  <a:gd name="connsiteX60" fmla="*/ 2973216 w 5137844"/>
                  <a:gd name="connsiteY60" fmla="*/ 113407 h 2523948"/>
                  <a:gd name="connsiteX61" fmla="*/ 2956143 w 5137844"/>
                  <a:gd name="connsiteY61" fmla="*/ 113407 h 2523948"/>
                  <a:gd name="connsiteX62" fmla="*/ 2944597 w 5137844"/>
                  <a:gd name="connsiteY62" fmla="*/ 113407 h 2523948"/>
                  <a:gd name="connsiteX63" fmla="*/ 2934044 w 5137844"/>
                  <a:gd name="connsiteY63" fmla="*/ 113407 h 2523948"/>
                  <a:gd name="connsiteX64" fmla="*/ 2922498 w 5137844"/>
                  <a:gd name="connsiteY64" fmla="*/ 113407 h 2523948"/>
                  <a:gd name="connsiteX65" fmla="*/ 2879860 w 5137844"/>
                  <a:gd name="connsiteY65" fmla="*/ 113407 h 2523948"/>
                  <a:gd name="connsiteX66" fmla="*/ 2859294 w 5137844"/>
                  <a:gd name="connsiteY66" fmla="*/ 113407 h 2523948"/>
                  <a:gd name="connsiteX67" fmla="*/ 2857762 w 5137844"/>
                  <a:gd name="connsiteY67" fmla="*/ 113407 h 2523948"/>
                  <a:gd name="connsiteX68" fmla="*/ 2837195 w 5137844"/>
                  <a:gd name="connsiteY68" fmla="*/ 113407 h 2523948"/>
                  <a:gd name="connsiteX69" fmla="*/ 2823937 w 5137844"/>
                  <a:gd name="connsiteY69" fmla="*/ 113407 h 2523948"/>
                  <a:gd name="connsiteX70" fmla="*/ 2801838 w 5137844"/>
                  <a:gd name="connsiteY70" fmla="*/ 113407 h 2523948"/>
                  <a:gd name="connsiteX71" fmla="*/ 2756982 w 5137844"/>
                  <a:gd name="connsiteY71" fmla="*/ 113407 h 2523948"/>
                  <a:gd name="connsiteX72" fmla="*/ 2754097 w 5137844"/>
                  <a:gd name="connsiteY72" fmla="*/ 113407 h 2523948"/>
                  <a:gd name="connsiteX73" fmla="*/ 2734884 w 5137844"/>
                  <a:gd name="connsiteY73" fmla="*/ 113407 h 2523948"/>
                  <a:gd name="connsiteX74" fmla="*/ 2731998 w 5137844"/>
                  <a:gd name="connsiteY74" fmla="*/ 113407 h 2523948"/>
                  <a:gd name="connsiteX75" fmla="*/ 2668794 w 5137844"/>
                  <a:gd name="connsiteY75" fmla="*/ 113407 h 2523948"/>
                  <a:gd name="connsiteX76" fmla="*/ 2646695 w 5137844"/>
                  <a:gd name="connsiteY76" fmla="*/ 113407 h 2523948"/>
                  <a:gd name="connsiteX77" fmla="*/ 2636115 w 5137844"/>
                  <a:gd name="connsiteY77" fmla="*/ 113407 h 2523948"/>
                  <a:gd name="connsiteX78" fmla="*/ 2614017 w 5137844"/>
                  <a:gd name="connsiteY78" fmla="*/ 113407 h 2523948"/>
                  <a:gd name="connsiteX79" fmla="*/ 2566482 w 5137844"/>
                  <a:gd name="connsiteY79" fmla="*/ 113407 h 2523948"/>
                  <a:gd name="connsiteX80" fmla="*/ 2544384 w 5137844"/>
                  <a:gd name="connsiteY80" fmla="*/ 113407 h 2523948"/>
                  <a:gd name="connsiteX81" fmla="*/ 2495147 w 5137844"/>
                  <a:gd name="connsiteY81" fmla="*/ 113407 h 2523948"/>
                  <a:gd name="connsiteX82" fmla="*/ 2473049 w 5137844"/>
                  <a:gd name="connsiteY82" fmla="*/ 113407 h 2523948"/>
                  <a:gd name="connsiteX83" fmla="*/ 2445615 w 5137844"/>
                  <a:gd name="connsiteY83" fmla="*/ 113407 h 2523948"/>
                  <a:gd name="connsiteX84" fmla="*/ 2423517 w 5137844"/>
                  <a:gd name="connsiteY84" fmla="*/ 113407 h 2523948"/>
                  <a:gd name="connsiteX85" fmla="*/ 2332532 w 5137844"/>
                  <a:gd name="connsiteY85" fmla="*/ 113407 h 2523948"/>
                  <a:gd name="connsiteX86" fmla="*/ 2310433 w 5137844"/>
                  <a:gd name="connsiteY86" fmla="*/ 113407 h 2523948"/>
                  <a:gd name="connsiteX87" fmla="*/ 2304647 w 5137844"/>
                  <a:gd name="connsiteY87" fmla="*/ 113407 h 2523948"/>
                  <a:gd name="connsiteX88" fmla="*/ 2282549 w 5137844"/>
                  <a:gd name="connsiteY88" fmla="*/ 113407 h 2523948"/>
                  <a:gd name="connsiteX89" fmla="*/ 2146721 w 5137844"/>
                  <a:gd name="connsiteY89" fmla="*/ 113407 h 2523948"/>
                  <a:gd name="connsiteX90" fmla="*/ 2142032 w 5137844"/>
                  <a:gd name="connsiteY90" fmla="*/ 113407 h 2523948"/>
                  <a:gd name="connsiteX91" fmla="*/ 2139925 w 5137844"/>
                  <a:gd name="connsiteY91" fmla="*/ 113407 h 2523948"/>
                  <a:gd name="connsiteX92" fmla="*/ 2137864 w 5137844"/>
                  <a:gd name="connsiteY92" fmla="*/ 113407 h 2523948"/>
                  <a:gd name="connsiteX93" fmla="*/ 2124622 w 5137844"/>
                  <a:gd name="connsiteY93" fmla="*/ 113407 h 2523948"/>
                  <a:gd name="connsiteX94" fmla="*/ 2123432 w 5137844"/>
                  <a:gd name="connsiteY94" fmla="*/ 113407 h 2523948"/>
                  <a:gd name="connsiteX95" fmla="*/ 2119933 w 5137844"/>
                  <a:gd name="connsiteY95" fmla="*/ 113407 h 2523948"/>
                  <a:gd name="connsiteX96" fmla="*/ 2097049 w 5137844"/>
                  <a:gd name="connsiteY96" fmla="*/ 113407 h 2523948"/>
                  <a:gd name="connsiteX97" fmla="*/ 1981658 w 5137844"/>
                  <a:gd name="connsiteY97" fmla="*/ 113407 h 2523948"/>
                  <a:gd name="connsiteX98" fmla="*/ 1956221 w 5137844"/>
                  <a:gd name="connsiteY98" fmla="*/ 113407 h 2523948"/>
                  <a:gd name="connsiteX99" fmla="*/ 1949425 w 5137844"/>
                  <a:gd name="connsiteY99" fmla="*/ 113407 h 2523948"/>
                  <a:gd name="connsiteX100" fmla="*/ 1947364 w 5137844"/>
                  <a:gd name="connsiteY100" fmla="*/ 113407 h 2523948"/>
                  <a:gd name="connsiteX101" fmla="*/ 1934122 w 5137844"/>
                  <a:gd name="connsiteY101" fmla="*/ 113407 h 2523948"/>
                  <a:gd name="connsiteX102" fmla="*/ 1932932 w 5137844"/>
                  <a:gd name="connsiteY102" fmla="*/ 113407 h 2523948"/>
                  <a:gd name="connsiteX103" fmla="*/ 1906549 w 5137844"/>
                  <a:gd name="connsiteY103" fmla="*/ 113407 h 2523948"/>
                  <a:gd name="connsiteX104" fmla="*/ 1882214 w 5137844"/>
                  <a:gd name="connsiteY104" fmla="*/ 113407 h 2523948"/>
                  <a:gd name="connsiteX105" fmla="*/ 1861030 w 5137844"/>
                  <a:gd name="connsiteY105" fmla="*/ 113407 h 2523948"/>
                  <a:gd name="connsiteX106" fmla="*/ 1791158 w 5137844"/>
                  <a:gd name="connsiteY106" fmla="*/ 113407 h 2523948"/>
                  <a:gd name="connsiteX107" fmla="*/ 1747978 w 5137844"/>
                  <a:gd name="connsiteY107" fmla="*/ 113407 h 2523948"/>
                  <a:gd name="connsiteX108" fmla="*/ 1691714 w 5137844"/>
                  <a:gd name="connsiteY108" fmla="*/ 113407 h 2523948"/>
                  <a:gd name="connsiteX109" fmla="*/ 1573733 w 5137844"/>
                  <a:gd name="connsiteY109" fmla="*/ 113407 h 2523948"/>
                  <a:gd name="connsiteX110" fmla="*/ 1557478 w 5137844"/>
                  <a:gd name="connsiteY110" fmla="*/ 113407 h 2523948"/>
                  <a:gd name="connsiteX111" fmla="*/ 1383233 w 5137844"/>
                  <a:gd name="connsiteY111" fmla="*/ 113407 h 2523948"/>
                  <a:gd name="connsiteX112" fmla="*/ 1354259 w 5137844"/>
                  <a:gd name="connsiteY112" fmla="*/ 113407 h 2523948"/>
                  <a:gd name="connsiteX113" fmla="*/ 1163759 w 5137844"/>
                  <a:gd name="connsiteY113" fmla="*/ 113407 h 2523948"/>
                  <a:gd name="connsiteX114" fmla="*/ 1084338 w 5137844"/>
                  <a:gd name="connsiteY114" fmla="*/ 113407 h 2523948"/>
                  <a:gd name="connsiteX115" fmla="*/ 893838 w 5137844"/>
                  <a:gd name="connsiteY115" fmla="*/ 113407 h 2523948"/>
                  <a:gd name="connsiteX116" fmla="*/ 690261 w 5137844"/>
                  <a:gd name="connsiteY116" fmla="*/ 230339 h 2523948"/>
                  <a:gd name="connsiteX117" fmla="*/ 162467 w 5137844"/>
                  <a:gd name="connsiteY117" fmla="*/ 1145043 h 2523948"/>
                  <a:gd name="connsiteX118" fmla="*/ 135606 w 5137844"/>
                  <a:gd name="connsiteY118" fmla="*/ 1261974 h 2523948"/>
                  <a:gd name="connsiteX119" fmla="*/ 0 w 5137844"/>
                  <a:gd name="connsiteY119" fmla="*/ 1261974 h 2523948"/>
                  <a:gd name="connsiteX120" fmla="*/ 29513 w 5137844"/>
                  <a:gd name="connsiteY120" fmla="*/ 1133497 h 2523948"/>
                  <a:gd name="connsiteX121" fmla="*/ 609420 w 5137844"/>
                  <a:gd name="connsiteY121" fmla="*/ 128477 h 2523948"/>
                  <a:gd name="connsiteX122" fmla="*/ 833098 w 5137844"/>
                  <a:gd name="connsiteY122" fmla="*/ 0 h 2523948"/>
                  <a:gd name="connsiteX123" fmla="*/ 1974790 w 5137844"/>
                  <a:gd name="connsiteY123" fmla="*/ 0 h 2523948"/>
                  <a:gd name="connsiteX124" fmla="*/ 1976098 w 5137844"/>
                  <a:gd name="connsiteY124" fmla="*/ 0 h 2523948"/>
                  <a:gd name="connsiteX125" fmla="*/ 1990647 w 5137844"/>
                  <a:gd name="connsiteY125" fmla="*/ 0 h 2523948"/>
                  <a:gd name="connsiteX126" fmla="*/ 1992912 w 5137844"/>
                  <a:gd name="connsiteY126" fmla="*/ 0 h 2523948"/>
                  <a:gd name="connsiteX127" fmla="*/ 2000379 w 5137844"/>
                  <a:gd name="connsiteY127" fmla="*/ 0 h 2523948"/>
                  <a:gd name="connsiteX128" fmla="*/ 2180255 w 5137844"/>
                  <a:gd name="connsiteY128" fmla="*/ 0 h 2523948"/>
                  <a:gd name="connsiteX129" fmla="*/ 2204536 w 5137844"/>
                  <a:gd name="connsiteY129" fmla="*/ 0 h 2523948"/>
                  <a:gd name="connsiteX130" fmla="*/ 2358928 w 5137844"/>
                  <a:gd name="connsiteY130" fmla="*/ 0 h 2523948"/>
                  <a:gd name="connsiteX131" fmla="*/ 2383208 w 5137844"/>
                  <a:gd name="connsiteY131" fmla="*/ 0 h 2523948"/>
                  <a:gd name="connsiteX132" fmla="*/ 2513815 w 5137844"/>
                  <a:gd name="connsiteY132" fmla="*/ 0 h 2523948"/>
                  <a:gd name="connsiteX133" fmla="*/ 2538095 w 5137844"/>
                  <a:gd name="connsiteY133" fmla="*/ 0 h 2523948"/>
                  <a:gd name="connsiteX134" fmla="*/ 2646616 w 5137844"/>
                  <a:gd name="connsiteY134" fmla="*/ 0 h 2523948"/>
                  <a:gd name="connsiteX135" fmla="*/ 2670896 w 5137844"/>
                  <a:gd name="connsiteY135" fmla="*/ 0 h 2523948"/>
                  <a:gd name="connsiteX136" fmla="*/ 2759029 w 5137844"/>
                  <a:gd name="connsiteY136" fmla="*/ 0 h 2523948"/>
                  <a:gd name="connsiteX137" fmla="*/ 2783310 w 5137844"/>
                  <a:gd name="connsiteY137" fmla="*/ 0 h 2523948"/>
                  <a:gd name="connsiteX138" fmla="*/ 2852754 w 5137844"/>
                  <a:gd name="connsiteY138" fmla="*/ 0 h 2523948"/>
                  <a:gd name="connsiteX139" fmla="*/ 2877035 w 5137844"/>
                  <a:gd name="connsiteY139" fmla="*/ 0 h 2523948"/>
                  <a:gd name="connsiteX140" fmla="*/ 2929490 w 5137844"/>
                  <a:gd name="connsiteY140" fmla="*/ 0 h 2523948"/>
                  <a:gd name="connsiteX141" fmla="*/ 2953771 w 5137844"/>
                  <a:gd name="connsiteY141" fmla="*/ 0 h 2523948"/>
                  <a:gd name="connsiteX142" fmla="*/ 2990936 w 5137844"/>
                  <a:gd name="connsiteY142" fmla="*/ 0 h 2523948"/>
                  <a:gd name="connsiteX143" fmla="*/ 3015216 w 5137844"/>
                  <a:gd name="connsiteY143" fmla="*/ 0 h 2523948"/>
                  <a:gd name="connsiteX144" fmla="*/ 3074750 w 5137844"/>
                  <a:gd name="connsiteY144" fmla="*/ 0 h 2523948"/>
                  <a:gd name="connsiteX145" fmla="*/ 3099031 w 5137844"/>
                  <a:gd name="connsiteY145" fmla="*/ 0 h 2523948"/>
                  <a:gd name="connsiteX146" fmla="*/ 3117790 w 5137844"/>
                  <a:gd name="connsiteY146" fmla="*/ 0 h 2523948"/>
                  <a:gd name="connsiteX147" fmla="*/ 3135912 w 5137844"/>
                  <a:gd name="connsiteY147" fmla="*/ 0 h 2523948"/>
                  <a:gd name="connsiteX148" fmla="*/ 3142071 w 5137844"/>
                  <a:gd name="connsiteY148" fmla="*/ 0 h 2523948"/>
                  <a:gd name="connsiteX149" fmla="*/ 3143379 w 5137844"/>
                  <a:gd name="connsiteY149" fmla="*/ 0 h 2523948"/>
                  <a:gd name="connsiteX150" fmla="*/ 3157927 w 5137844"/>
                  <a:gd name="connsiteY150" fmla="*/ 0 h 2523948"/>
                  <a:gd name="connsiteX151" fmla="*/ 3160193 w 5137844"/>
                  <a:gd name="connsiteY151" fmla="*/ 0 h 2523948"/>
                  <a:gd name="connsiteX152" fmla="*/ 3347536 w 5137844"/>
                  <a:gd name="connsiteY152" fmla="*/ 0 h 2523948"/>
                  <a:gd name="connsiteX153" fmla="*/ 4303193 w 5137844"/>
                  <a:gd name="connsiteY153" fmla="*/ 0 h 2523948"/>
                  <a:gd name="connsiteX154" fmla="*/ 4526872 w 5137844"/>
                  <a:gd name="connsiteY154" fmla="*/ 128477 h 2523948"/>
                  <a:gd name="connsiteX155" fmla="*/ 5106779 w 5137844"/>
                  <a:gd name="connsiteY155" fmla="*/ 1133497 h 2523948"/>
                  <a:gd name="connsiteX156" fmla="*/ 5106779 w 5137844"/>
                  <a:gd name="connsiteY156" fmla="*/ 1390451 h 2523948"/>
                  <a:gd name="connsiteX157" fmla="*/ 4526872 w 5137844"/>
                  <a:gd name="connsiteY157" fmla="*/ 2395471 h 2523948"/>
                  <a:gd name="connsiteX158" fmla="*/ 4303193 w 5137844"/>
                  <a:gd name="connsiteY158" fmla="*/ 2523948 h 2523948"/>
                  <a:gd name="connsiteX159" fmla="*/ 3160193 w 5137844"/>
                  <a:gd name="connsiteY159" fmla="*/ 2523948 h 2523948"/>
                  <a:gd name="connsiteX160" fmla="*/ 3143379 w 5137844"/>
                  <a:gd name="connsiteY160" fmla="*/ 2523948 h 2523948"/>
                  <a:gd name="connsiteX161" fmla="*/ 3135912 w 5137844"/>
                  <a:gd name="connsiteY161" fmla="*/ 2523948 h 2523948"/>
                  <a:gd name="connsiteX162" fmla="*/ 2000379 w 5137844"/>
                  <a:gd name="connsiteY162" fmla="*/ 2523948 h 2523948"/>
                  <a:gd name="connsiteX163" fmla="*/ 1992912 w 5137844"/>
                  <a:gd name="connsiteY163" fmla="*/ 2523948 h 2523948"/>
                  <a:gd name="connsiteX164" fmla="*/ 1976098 w 5137844"/>
                  <a:gd name="connsiteY164" fmla="*/ 2523948 h 2523948"/>
                  <a:gd name="connsiteX165" fmla="*/ 833098 w 5137844"/>
                  <a:gd name="connsiteY165" fmla="*/ 2523948 h 2523948"/>
                  <a:gd name="connsiteX166" fmla="*/ 609420 w 5137844"/>
                  <a:gd name="connsiteY166" fmla="*/ 2395471 h 2523948"/>
                  <a:gd name="connsiteX167" fmla="*/ 29513 w 5137844"/>
                  <a:gd name="connsiteY167" fmla="*/ 1390451 h 2523948"/>
                  <a:gd name="connsiteX168" fmla="*/ 0 w 5137844"/>
                  <a:gd name="connsiteY168" fmla="*/ 1261974 h 2523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5137844" h="2523948">
                    <a:moveTo>
                      <a:pt x="135606" y="1261974"/>
                    </a:moveTo>
                    <a:cubicBezTo>
                      <a:pt x="135606" y="1304409"/>
                      <a:pt x="144559" y="1346843"/>
                      <a:pt x="162467" y="1378906"/>
                    </a:cubicBezTo>
                    <a:cubicBezTo>
                      <a:pt x="162467" y="1378906"/>
                      <a:pt x="162467" y="1378906"/>
                      <a:pt x="690261" y="2293610"/>
                    </a:cubicBezTo>
                    <a:cubicBezTo>
                      <a:pt x="727960" y="2357733"/>
                      <a:pt x="820324" y="2410541"/>
                      <a:pt x="893838" y="2410541"/>
                    </a:cubicBezTo>
                    <a:lnTo>
                      <a:pt x="1084338" y="2410541"/>
                    </a:lnTo>
                    <a:lnTo>
                      <a:pt x="1934122" y="2410541"/>
                    </a:lnTo>
                    <a:lnTo>
                      <a:pt x="1949425" y="2410541"/>
                    </a:lnTo>
                    <a:lnTo>
                      <a:pt x="1956221" y="2410541"/>
                    </a:lnTo>
                    <a:lnTo>
                      <a:pt x="2124622" y="2410541"/>
                    </a:lnTo>
                    <a:lnTo>
                      <a:pt x="2139925" y="2410541"/>
                    </a:lnTo>
                    <a:lnTo>
                      <a:pt x="2146721" y="2410541"/>
                    </a:lnTo>
                    <a:lnTo>
                      <a:pt x="2989710" y="2410541"/>
                    </a:lnTo>
                    <a:lnTo>
                      <a:pt x="2996506" y="2410541"/>
                    </a:lnTo>
                    <a:lnTo>
                      <a:pt x="3011809" y="2410541"/>
                    </a:lnTo>
                    <a:lnTo>
                      <a:pt x="3180210" y="2410541"/>
                    </a:lnTo>
                    <a:lnTo>
                      <a:pt x="3187006" y="2410541"/>
                    </a:lnTo>
                    <a:lnTo>
                      <a:pt x="3202309" y="2410541"/>
                    </a:lnTo>
                    <a:lnTo>
                      <a:pt x="4052093" y="2410541"/>
                    </a:lnTo>
                    <a:lnTo>
                      <a:pt x="4242593" y="2410541"/>
                    </a:lnTo>
                    <a:cubicBezTo>
                      <a:pt x="4317992" y="2410541"/>
                      <a:pt x="4408471" y="2357733"/>
                      <a:pt x="4446171" y="2293610"/>
                    </a:cubicBezTo>
                    <a:cubicBezTo>
                      <a:pt x="4446171" y="2293610"/>
                      <a:pt x="4446171" y="2293610"/>
                      <a:pt x="4973965" y="1378906"/>
                    </a:cubicBezTo>
                    <a:cubicBezTo>
                      <a:pt x="5011664" y="1314782"/>
                      <a:pt x="5011664" y="1209166"/>
                      <a:pt x="4973965" y="1145043"/>
                    </a:cubicBezTo>
                    <a:cubicBezTo>
                      <a:pt x="4973965" y="1145043"/>
                      <a:pt x="4973965" y="1145043"/>
                      <a:pt x="4446171" y="230339"/>
                    </a:cubicBezTo>
                    <a:cubicBezTo>
                      <a:pt x="4408471" y="166215"/>
                      <a:pt x="4317992" y="113407"/>
                      <a:pt x="4242593" y="113407"/>
                    </a:cubicBezTo>
                    <a:cubicBezTo>
                      <a:pt x="4242593" y="113407"/>
                      <a:pt x="4242593" y="113407"/>
                      <a:pt x="4133871" y="113407"/>
                    </a:cubicBezTo>
                    <a:lnTo>
                      <a:pt x="4052093" y="113407"/>
                    </a:lnTo>
                    <a:lnTo>
                      <a:pt x="4050394" y="113407"/>
                    </a:lnTo>
                    <a:lnTo>
                      <a:pt x="4038503" y="113407"/>
                    </a:lnTo>
                    <a:lnTo>
                      <a:pt x="4030245" y="113407"/>
                    </a:lnTo>
                    <a:lnTo>
                      <a:pt x="4006226" y="113407"/>
                    </a:lnTo>
                    <a:lnTo>
                      <a:pt x="3943371" y="113407"/>
                    </a:lnTo>
                    <a:lnTo>
                      <a:pt x="3875656" y="113407"/>
                    </a:lnTo>
                    <a:lnTo>
                      <a:pt x="3839745" y="113407"/>
                    </a:lnTo>
                    <a:lnTo>
                      <a:pt x="3776065" y="113407"/>
                    </a:lnTo>
                    <a:lnTo>
                      <a:pt x="3685156" y="113407"/>
                    </a:lnTo>
                    <a:lnTo>
                      <a:pt x="3659911" y="113407"/>
                    </a:lnTo>
                    <a:lnTo>
                      <a:pt x="3585565" y="113407"/>
                    </a:lnTo>
                    <a:lnTo>
                      <a:pt x="3525919" y="113407"/>
                    </a:lnTo>
                    <a:lnTo>
                      <a:pt x="3469411" y="113407"/>
                    </a:lnTo>
                    <a:lnTo>
                      <a:pt x="3372816" y="113407"/>
                    </a:lnTo>
                    <a:lnTo>
                      <a:pt x="3335419" y="113407"/>
                    </a:lnTo>
                    <a:lnTo>
                      <a:pt x="3202309" y="113407"/>
                    </a:lnTo>
                    <a:lnTo>
                      <a:pt x="3200246" y="113407"/>
                    </a:lnTo>
                    <a:lnTo>
                      <a:pt x="3187006" y="113407"/>
                    </a:lnTo>
                    <a:lnTo>
                      <a:pt x="3185815" y="113407"/>
                    </a:lnTo>
                    <a:lnTo>
                      <a:pt x="3182316" y="113407"/>
                    </a:lnTo>
                    <a:lnTo>
                      <a:pt x="3180210" y="113407"/>
                    </a:lnTo>
                    <a:cubicBezTo>
                      <a:pt x="3180210" y="113407"/>
                      <a:pt x="3180210" y="113407"/>
                      <a:pt x="3163716" y="113407"/>
                    </a:cubicBezTo>
                    <a:lnTo>
                      <a:pt x="3146643" y="113407"/>
                    </a:lnTo>
                    <a:lnTo>
                      <a:pt x="3124544" y="113407"/>
                    </a:lnTo>
                    <a:lnTo>
                      <a:pt x="3070360" y="113407"/>
                    </a:lnTo>
                    <a:lnTo>
                      <a:pt x="3048262" y="113407"/>
                    </a:lnTo>
                    <a:lnTo>
                      <a:pt x="3014437" y="113407"/>
                    </a:lnTo>
                    <a:lnTo>
                      <a:pt x="3011809" y="113407"/>
                    </a:lnTo>
                    <a:lnTo>
                      <a:pt x="3009746" y="113407"/>
                    </a:lnTo>
                    <a:lnTo>
                      <a:pt x="2996506" y="113407"/>
                    </a:lnTo>
                    <a:lnTo>
                      <a:pt x="2995315" y="113407"/>
                    </a:lnTo>
                    <a:lnTo>
                      <a:pt x="2992338" y="113407"/>
                    </a:lnTo>
                    <a:lnTo>
                      <a:pt x="2989710" y="113407"/>
                    </a:lnTo>
                    <a:lnTo>
                      <a:pt x="2987648" y="113407"/>
                    </a:lnTo>
                    <a:lnTo>
                      <a:pt x="2973216" y="113407"/>
                    </a:lnTo>
                    <a:lnTo>
                      <a:pt x="2956143" y="113407"/>
                    </a:lnTo>
                    <a:lnTo>
                      <a:pt x="2944597" y="113407"/>
                    </a:lnTo>
                    <a:lnTo>
                      <a:pt x="2934044" y="113407"/>
                    </a:lnTo>
                    <a:lnTo>
                      <a:pt x="2922498" y="113407"/>
                    </a:lnTo>
                    <a:lnTo>
                      <a:pt x="2879860" y="113407"/>
                    </a:lnTo>
                    <a:lnTo>
                      <a:pt x="2859294" y="113407"/>
                    </a:lnTo>
                    <a:lnTo>
                      <a:pt x="2857762" y="113407"/>
                    </a:lnTo>
                    <a:lnTo>
                      <a:pt x="2837195" y="113407"/>
                    </a:lnTo>
                    <a:lnTo>
                      <a:pt x="2823937" y="113407"/>
                    </a:lnTo>
                    <a:lnTo>
                      <a:pt x="2801838" y="113407"/>
                    </a:lnTo>
                    <a:lnTo>
                      <a:pt x="2756982" y="113407"/>
                    </a:lnTo>
                    <a:lnTo>
                      <a:pt x="2754097" y="113407"/>
                    </a:lnTo>
                    <a:lnTo>
                      <a:pt x="2734884" y="113407"/>
                    </a:lnTo>
                    <a:lnTo>
                      <a:pt x="2731998" y="113407"/>
                    </a:lnTo>
                    <a:lnTo>
                      <a:pt x="2668794" y="113407"/>
                    </a:lnTo>
                    <a:lnTo>
                      <a:pt x="2646695" y="113407"/>
                    </a:lnTo>
                    <a:lnTo>
                      <a:pt x="2636115" y="113407"/>
                    </a:lnTo>
                    <a:lnTo>
                      <a:pt x="2614017" y="113407"/>
                    </a:lnTo>
                    <a:lnTo>
                      <a:pt x="2566482" y="113407"/>
                    </a:lnTo>
                    <a:lnTo>
                      <a:pt x="2544384" y="113407"/>
                    </a:lnTo>
                    <a:lnTo>
                      <a:pt x="2495147" y="113407"/>
                    </a:lnTo>
                    <a:lnTo>
                      <a:pt x="2473049" y="113407"/>
                    </a:lnTo>
                    <a:lnTo>
                      <a:pt x="2445615" y="113407"/>
                    </a:lnTo>
                    <a:lnTo>
                      <a:pt x="2423517" y="113407"/>
                    </a:lnTo>
                    <a:lnTo>
                      <a:pt x="2332532" y="113407"/>
                    </a:lnTo>
                    <a:lnTo>
                      <a:pt x="2310433" y="113407"/>
                    </a:lnTo>
                    <a:lnTo>
                      <a:pt x="2304647" y="113407"/>
                    </a:lnTo>
                    <a:lnTo>
                      <a:pt x="2282549" y="113407"/>
                    </a:lnTo>
                    <a:lnTo>
                      <a:pt x="2146721" y="113407"/>
                    </a:lnTo>
                    <a:lnTo>
                      <a:pt x="2142032" y="113407"/>
                    </a:lnTo>
                    <a:lnTo>
                      <a:pt x="2139925" y="113407"/>
                    </a:lnTo>
                    <a:lnTo>
                      <a:pt x="2137864" y="113407"/>
                    </a:lnTo>
                    <a:lnTo>
                      <a:pt x="2124622" y="113407"/>
                    </a:lnTo>
                    <a:lnTo>
                      <a:pt x="2123432" y="113407"/>
                    </a:lnTo>
                    <a:lnTo>
                      <a:pt x="2119933" y="113407"/>
                    </a:lnTo>
                    <a:lnTo>
                      <a:pt x="2097049" y="113407"/>
                    </a:lnTo>
                    <a:cubicBezTo>
                      <a:pt x="2073661" y="113407"/>
                      <a:pt x="2037517" y="113407"/>
                      <a:pt x="1981658" y="113407"/>
                    </a:cubicBezTo>
                    <a:lnTo>
                      <a:pt x="1956221" y="113407"/>
                    </a:lnTo>
                    <a:lnTo>
                      <a:pt x="1949425" y="113407"/>
                    </a:lnTo>
                    <a:lnTo>
                      <a:pt x="1947364" y="113407"/>
                    </a:lnTo>
                    <a:lnTo>
                      <a:pt x="1934122" y="113407"/>
                    </a:lnTo>
                    <a:lnTo>
                      <a:pt x="1932932" y="113407"/>
                    </a:lnTo>
                    <a:lnTo>
                      <a:pt x="1906549" y="113407"/>
                    </a:lnTo>
                    <a:lnTo>
                      <a:pt x="1882214" y="113407"/>
                    </a:lnTo>
                    <a:lnTo>
                      <a:pt x="1861030" y="113407"/>
                    </a:lnTo>
                    <a:lnTo>
                      <a:pt x="1791158" y="113407"/>
                    </a:lnTo>
                    <a:lnTo>
                      <a:pt x="1747978" y="113407"/>
                    </a:lnTo>
                    <a:lnTo>
                      <a:pt x="1691714" y="113407"/>
                    </a:lnTo>
                    <a:lnTo>
                      <a:pt x="1573733" y="113407"/>
                    </a:lnTo>
                    <a:lnTo>
                      <a:pt x="1557478" y="113407"/>
                    </a:lnTo>
                    <a:lnTo>
                      <a:pt x="1383233" y="113407"/>
                    </a:lnTo>
                    <a:lnTo>
                      <a:pt x="1354259" y="113407"/>
                    </a:lnTo>
                    <a:lnTo>
                      <a:pt x="1163759" y="113407"/>
                    </a:lnTo>
                    <a:lnTo>
                      <a:pt x="1084338" y="113407"/>
                    </a:lnTo>
                    <a:lnTo>
                      <a:pt x="893838" y="113407"/>
                    </a:lnTo>
                    <a:cubicBezTo>
                      <a:pt x="820324" y="113407"/>
                      <a:pt x="727960" y="166215"/>
                      <a:pt x="690261" y="230339"/>
                    </a:cubicBezTo>
                    <a:cubicBezTo>
                      <a:pt x="690261" y="230339"/>
                      <a:pt x="690261" y="230339"/>
                      <a:pt x="162467" y="1145043"/>
                    </a:cubicBezTo>
                    <a:cubicBezTo>
                      <a:pt x="144559" y="1177105"/>
                      <a:pt x="135606" y="1219539"/>
                      <a:pt x="135606" y="1261974"/>
                    </a:cubicBezTo>
                    <a:close/>
                    <a:moveTo>
                      <a:pt x="0" y="1261974"/>
                    </a:moveTo>
                    <a:cubicBezTo>
                      <a:pt x="0" y="1215349"/>
                      <a:pt x="9837" y="1168725"/>
                      <a:pt x="29513" y="1133497"/>
                    </a:cubicBezTo>
                    <a:cubicBezTo>
                      <a:pt x="609420" y="128477"/>
                      <a:pt x="609420" y="128477"/>
                      <a:pt x="609420" y="128477"/>
                    </a:cubicBezTo>
                    <a:cubicBezTo>
                      <a:pt x="650842" y="58022"/>
                      <a:pt x="752325" y="0"/>
                      <a:pt x="833098" y="0"/>
                    </a:cubicBezTo>
                    <a:cubicBezTo>
                      <a:pt x="1702959" y="0"/>
                      <a:pt x="1920424" y="0"/>
                      <a:pt x="1974790" y="0"/>
                    </a:cubicBezTo>
                    <a:lnTo>
                      <a:pt x="1976098" y="0"/>
                    </a:lnTo>
                    <a:lnTo>
                      <a:pt x="1990647" y="0"/>
                    </a:lnTo>
                    <a:lnTo>
                      <a:pt x="1992912" y="0"/>
                    </a:lnTo>
                    <a:lnTo>
                      <a:pt x="2000379" y="0"/>
                    </a:lnTo>
                    <a:lnTo>
                      <a:pt x="2180255" y="0"/>
                    </a:lnTo>
                    <a:lnTo>
                      <a:pt x="2204536" y="0"/>
                    </a:lnTo>
                    <a:lnTo>
                      <a:pt x="2358928" y="0"/>
                    </a:lnTo>
                    <a:lnTo>
                      <a:pt x="2383208" y="0"/>
                    </a:lnTo>
                    <a:lnTo>
                      <a:pt x="2513815" y="0"/>
                    </a:lnTo>
                    <a:lnTo>
                      <a:pt x="2538095" y="0"/>
                    </a:lnTo>
                    <a:lnTo>
                      <a:pt x="2646616" y="0"/>
                    </a:lnTo>
                    <a:lnTo>
                      <a:pt x="2670896" y="0"/>
                    </a:lnTo>
                    <a:lnTo>
                      <a:pt x="2759029" y="0"/>
                    </a:lnTo>
                    <a:lnTo>
                      <a:pt x="2783310" y="0"/>
                    </a:lnTo>
                    <a:lnTo>
                      <a:pt x="2852754" y="0"/>
                    </a:lnTo>
                    <a:lnTo>
                      <a:pt x="2877035" y="0"/>
                    </a:lnTo>
                    <a:lnTo>
                      <a:pt x="2929490" y="0"/>
                    </a:lnTo>
                    <a:lnTo>
                      <a:pt x="2953771" y="0"/>
                    </a:lnTo>
                    <a:lnTo>
                      <a:pt x="2990936" y="0"/>
                    </a:lnTo>
                    <a:lnTo>
                      <a:pt x="3015216" y="0"/>
                    </a:lnTo>
                    <a:lnTo>
                      <a:pt x="3074750" y="0"/>
                    </a:lnTo>
                    <a:lnTo>
                      <a:pt x="3099031" y="0"/>
                    </a:lnTo>
                    <a:lnTo>
                      <a:pt x="3117790" y="0"/>
                    </a:lnTo>
                    <a:cubicBezTo>
                      <a:pt x="3135912" y="0"/>
                      <a:pt x="3135912" y="0"/>
                      <a:pt x="3135912" y="0"/>
                    </a:cubicBezTo>
                    <a:lnTo>
                      <a:pt x="3142071" y="0"/>
                    </a:lnTo>
                    <a:lnTo>
                      <a:pt x="3143379" y="0"/>
                    </a:lnTo>
                    <a:lnTo>
                      <a:pt x="3157927" y="0"/>
                    </a:lnTo>
                    <a:lnTo>
                      <a:pt x="3160193" y="0"/>
                    </a:lnTo>
                    <a:lnTo>
                      <a:pt x="3347536" y="0"/>
                    </a:lnTo>
                    <a:cubicBezTo>
                      <a:pt x="4303193" y="0"/>
                      <a:pt x="4303193" y="0"/>
                      <a:pt x="4303193" y="0"/>
                    </a:cubicBezTo>
                    <a:cubicBezTo>
                      <a:pt x="4386037" y="0"/>
                      <a:pt x="4485449" y="58022"/>
                      <a:pt x="4526872" y="128477"/>
                    </a:cubicBezTo>
                    <a:cubicBezTo>
                      <a:pt x="5106779" y="1133497"/>
                      <a:pt x="5106779" y="1133497"/>
                      <a:pt x="5106779" y="1133497"/>
                    </a:cubicBezTo>
                    <a:cubicBezTo>
                      <a:pt x="5148200" y="1203952"/>
                      <a:pt x="5148200" y="1319996"/>
                      <a:pt x="5106779" y="1390451"/>
                    </a:cubicBezTo>
                    <a:cubicBezTo>
                      <a:pt x="4526872" y="2395471"/>
                      <a:pt x="4526872" y="2395471"/>
                      <a:pt x="4526872" y="2395471"/>
                    </a:cubicBezTo>
                    <a:cubicBezTo>
                      <a:pt x="4485449" y="2465926"/>
                      <a:pt x="4386037" y="2523948"/>
                      <a:pt x="4303193" y="2523948"/>
                    </a:cubicBezTo>
                    <a:lnTo>
                      <a:pt x="3160193" y="2523948"/>
                    </a:lnTo>
                    <a:lnTo>
                      <a:pt x="3143379" y="2523948"/>
                    </a:lnTo>
                    <a:lnTo>
                      <a:pt x="3135912" y="2523948"/>
                    </a:lnTo>
                    <a:lnTo>
                      <a:pt x="2000379" y="2523948"/>
                    </a:lnTo>
                    <a:lnTo>
                      <a:pt x="1992912" y="2523948"/>
                    </a:lnTo>
                    <a:lnTo>
                      <a:pt x="1976098" y="2523948"/>
                    </a:lnTo>
                    <a:lnTo>
                      <a:pt x="833098" y="2523948"/>
                    </a:lnTo>
                    <a:cubicBezTo>
                      <a:pt x="752325" y="2523948"/>
                      <a:pt x="650842" y="2465926"/>
                      <a:pt x="609420" y="2395471"/>
                    </a:cubicBezTo>
                    <a:cubicBezTo>
                      <a:pt x="29513" y="1390451"/>
                      <a:pt x="29513" y="1390451"/>
                      <a:pt x="29513" y="1390451"/>
                    </a:cubicBezTo>
                    <a:cubicBezTo>
                      <a:pt x="9837" y="1355223"/>
                      <a:pt x="0" y="1308599"/>
                      <a:pt x="0" y="126197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>
                <a:noFill/>
              </a:ln>
              <a:effectLst/>
            </p:spPr>
            <p:txBody>
              <a:bodyPr vert="horz" wrap="square" lIns="65024" tIns="32512" rIns="65024" bIns="32512" numCol="1" anchor="t" anchorCtr="0" compatLnSpc="1">
                <a:noAutofit/>
              </a:bodyPr>
              <a:lstStyle/>
              <a:p>
                <a:pPr algn="ctr"/>
                <a:endParaRPr lang="zh-CN" altLang="en-US" sz="1280" dirty="0">
                  <a:solidFill>
                    <a:prstClr val="black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773540" y="2423160"/>
                <a:ext cx="2376264" cy="62671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5" name="TextBox 29"/>
            <p:cNvSpPr txBox="1"/>
            <p:nvPr/>
          </p:nvSpPr>
          <p:spPr>
            <a:xfrm>
              <a:off x="818546" y="2795511"/>
              <a:ext cx="1264683" cy="7930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6" name="TextBox 30"/>
            <p:cNvSpPr txBox="1"/>
            <p:nvPr/>
          </p:nvSpPr>
          <p:spPr>
            <a:xfrm>
              <a:off x="636844" y="1888364"/>
              <a:ext cx="1662128" cy="2349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35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点击添加标题</a:t>
              </a:r>
              <a:endParaRPr lang="zh-CN" altLang="en-US" sz="2135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7" name="TextBox 20"/>
            <p:cNvSpPr txBox="1"/>
            <p:nvPr/>
          </p:nvSpPr>
          <p:spPr>
            <a:xfrm>
              <a:off x="1265892" y="1206398"/>
              <a:ext cx="410729" cy="328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985" b="1" spc="3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01</a:t>
              </a:r>
              <a:endParaRPr lang="zh-CN" altLang="en-US" sz="2985" b="1" spc="3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grpSp>
          <p:nvGrpSpPr>
            <p:cNvPr id="8" name="组合 77"/>
            <p:cNvGrpSpPr/>
            <p:nvPr/>
          </p:nvGrpSpPr>
          <p:grpSpPr>
            <a:xfrm>
              <a:off x="2592222" y="932704"/>
              <a:ext cx="1892961" cy="3853172"/>
              <a:chOff x="699698" y="1340769"/>
              <a:chExt cx="2523948" cy="5137844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9" name="任意多边形 78"/>
              <p:cNvSpPr/>
              <p:nvPr/>
            </p:nvSpPr>
            <p:spPr bwMode="auto">
              <a:xfrm rot="5400000">
                <a:off x="-607250" y="2647717"/>
                <a:ext cx="5137844" cy="2523948"/>
              </a:xfrm>
              <a:custGeom>
                <a:avLst/>
                <a:gdLst>
                  <a:gd name="connsiteX0" fmla="*/ 135606 w 5137844"/>
                  <a:gd name="connsiteY0" fmla="*/ 1261974 h 2523948"/>
                  <a:gd name="connsiteX1" fmla="*/ 162467 w 5137844"/>
                  <a:gd name="connsiteY1" fmla="*/ 1378906 h 2523948"/>
                  <a:gd name="connsiteX2" fmla="*/ 690261 w 5137844"/>
                  <a:gd name="connsiteY2" fmla="*/ 2293610 h 2523948"/>
                  <a:gd name="connsiteX3" fmla="*/ 893838 w 5137844"/>
                  <a:gd name="connsiteY3" fmla="*/ 2410541 h 2523948"/>
                  <a:gd name="connsiteX4" fmla="*/ 1084338 w 5137844"/>
                  <a:gd name="connsiteY4" fmla="*/ 2410541 h 2523948"/>
                  <a:gd name="connsiteX5" fmla="*/ 1934122 w 5137844"/>
                  <a:gd name="connsiteY5" fmla="*/ 2410541 h 2523948"/>
                  <a:gd name="connsiteX6" fmla="*/ 1949425 w 5137844"/>
                  <a:gd name="connsiteY6" fmla="*/ 2410541 h 2523948"/>
                  <a:gd name="connsiteX7" fmla="*/ 1956221 w 5137844"/>
                  <a:gd name="connsiteY7" fmla="*/ 2410541 h 2523948"/>
                  <a:gd name="connsiteX8" fmla="*/ 2124622 w 5137844"/>
                  <a:gd name="connsiteY8" fmla="*/ 2410541 h 2523948"/>
                  <a:gd name="connsiteX9" fmla="*/ 2139925 w 5137844"/>
                  <a:gd name="connsiteY9" fmla="*/ 2410541 h 2523948"/>
                  <a:gd name="connsiteX10" fmla="*/ 2146721 w 5137844"/>
                  <a:gd name="connsiteY10" fmla="*/ 2410541 h 2523948"/>
                  <a:gd name="connsiteX11" fmla="*/ 2989710 w 5137844"/>
                  <a:gd name="connsiteY11" fmla="*/ 2410541 h 2523948"/>
                  <a:gd name="connsiteX12" fmla="*/ 2996506 w 5137844"/>
                  <a:gd name="connsiteY12" fmla="*/ 2410541 h 2523948"/>
                  <a:gd name="connsiteX13" fmla="*/ 3011809 w 5137844"/>
                  <a:gd name="connsiteY13" fmla="*/ 2410541 h 2523948"/>
                  <a:gd name="connsiteX14" fmla="*/ 3180210 w 5137844"/>
                  <a:gd name="connsiteY14" fmla="*/ 2410541 h 2523948"/>
                  <a:gd name="connsiteX15" fmla="*/ 3187006 w 5137844"/>
                  <a:gd name="connsiteY15" fmla="*/ 2410541 h 2523948"/>
                  <a:gd name="connsiteX16" fmla="*/ 3202309 w 5137844"/>
                  <a:gd name="connsiteY16" fmla="*/ 2410541 h 2523948"/>
                  <a:gd name="connsiteX17" fmla="*/ 4052093 w 5137844"/>
                  <a:gd name="connsiteY17" fmla="*/ 2410541 h 2523948"/>
                  <a:gd name="connsiteX18" fmla="*/ 4242593 w 5137844"/>
                  <a:gd name="connsiteY18" fmla="*/ 2410541 h 2523948"/>
                  <a:gd name="connsiteX19" fmla="*/ 4446171 w 5137844"/>
                  <a:gd name="connsiteY19" fmla="*/ 2293610 h 2523948"/>
                  <a:gd name="connsiteX20" fmla="*/ 4973965 w 5137844"/>
                  <a:gd name="connsiteY20" fmla="*/ 1378906 h 2523948"/>
                  <a:gd name="connsiteX21" fmla="*/ 4973965 w 5137844"/>
                  <a:gd name="connsiteY21" fmla="*/ 1145043 h 2523948"/>
                  <a:gd name="connsiteX22" fmla="*/ 4446171 w 5137844"/>
                  <a:gd name="connsiteY22" fmla="*/ 230339 h 2523948"/>
                  <a:gd name="connsiteX23" fmla="*/ 4242593 w 5137844"/>
                  <a:gd name="connsiteY23" fmla="*/ 113407 h 2523948"/>
                  <a:gd name="connsiteX24" fmla="*/ 4133871 w 5137844"/>
                  <a:gd name="connsiteY24" fmla="*/ 113407 h 2523948"/>
                  <a:gd name="connsiteX25" fmla="*/ 4052093 w 5137844"/>
                  <a:gd name="connsiteY25" fmla="*/ 113407 h 2523948"/>
                  <a:gd name="connsiteX26" fmla="*/ 4050394 w 5137844"/>
                  <a:gd name="connsiteY26" fmla="*/ 113407 h 2523948"/>
                  <a:gd name="connsiteX27" fmla="*/ 4038503 w 5137844"/>
                  <a:gd name="connsiteY27" fmla="*/ 113407 h 2523948"/>
                  <a:gd name="connsiteX28" fmla="*/ 4030245 w 5137844"/>
                  <a:gd name="connsiteY28" fmla="*/ 113407 h 2523948"/>
                  <a:gd name="connsiteX29" fmla="*/ 4006226 w 5137844"/>
                  <a:gd name="connsiteY29" fmla="*/ 113407 h 2523948"/>
                  <a:gd name="connsiteX30" fmla="*/ 3943371 w 5137844"/>
                  <a:gd name="connsiteY30" fmla="*/ 113407 h 2523948"/>
                  <a:gd name="connsiteX31" fmla="*/ 3875656 w 5137844"/>
                  <a:gd name="connsiteY31" fmla="*/ 113407 h 2523948"/>
                  <a:gd name="connsiteX32" fmla="*/ 3839745 w 5137844"/>
                  <a:gd name="connsiteY32" fmla="*/ 113407 h 2523948"/>
                  <a:gd name="connsiteX33" fmla="*/ 3776065 w 5137844"/>
                  <a:gd name="connsiteY33" fmla="*/ 113407 h 2523948"/>
                  <a:gd name="connsiteX34" fmla="*/ 3685156 w 5137844"/>
                  <a:gd name="connsiteY34" fmla="*/ 113407 h 2523948"/>
                  <a:gd name="connsiteX35" fmla="*/ 3659911 w 5137844"/>
                  <a:gd name="connsiteY35" fmla="*/ 113407 h 2523948"/>
                  <a:gd name="connsiteX36" fmla="*/ 3585565 w 5137844"/>
                  <a:gd name="connsiteY36" fmla="*/ 113407 h 2523948"/>
                  <a:gd name="connsiteX37" fmla="*/ 3525919 w 5137844"/>
                  <a:gd name="connsiteY37" fmla="*/ 113407 h 2523948"/>
                  <a:gd name="connsiteX38" fmla="*/ 3469411 w 5137844"/>
                  <a:gd name="connsiteY38" fmla="*/ 113407 h 2523948"/>
                  <a:gd name="connsiteX39" fmla="*/ 3372816 w 5137844"/>
                  <a:gd name="connsiteY39" fmla="*/ 113407 h 2523948"/>
                  <a:gd name="connsiteX40" fmla="*/ 3335419 w 5137844"/>
                  <a:gd name="connsiteY40" fmla="*/ 113407 h 2523948"/>
                  <a:gd name="connsiteX41" fmla="*/ 3202309 w 5137844"/>
                  <a:gd name="connsiteY41" fmla="*/ 113407 h 2523948"/>
                  <a:gd name="connsiteX42" fmla="*/ 3200246 w 5137844"/>
                  <a:gd name="connsiteY42" fmla="*/ 113407 h 2523948"/>
                  <a:gd name="connsiteX43" fmla="*/ 3187006 w 5137844"/>
                  <a:gd name="connsiteY43" fmla="*/ 113407 h 2523948"/>
                  <a:gd name="connsiteX44" fmla="*/ 3185815 w 5137844"/>
                  <a:gd name="connsiteY44" fmla="*/ 113407 h 2523948"/>
                  <a:gd name="connsiteX45" fmla="*/ 3182316 w 5137844"/>
                  <a:gd name="connsiteY45" fmla="*/ 113407 h 2523948"/>
                  <a:gd name="connsiteX46" fmla="*/ 3180210 w 5137844"/>
                  <a:gd name="connsiteY46" fmla="*/ 113407 h 2523948"/>
                  <a:gd name="connsiteX47" fmla="*/ 3163716 w 5137844"/>
                  <a:gd name="connsiteY47" fmla="*/ 113407 h 2523948"/>
                  <a:gd name="connsiteX48" fmla="*/ 3146643 w 5137844"/>
                  <a:gd name="connsiteY48" fmla="*/ 113407 h 2523948"/>
                  <a:gd name="connsiteX49" fmla="*/ 3124544 w 5137844"/>
                  <a:gd name="connsiteY49" fmla="*/ 113407 h 2523948"/>
                  <a:gd name="connsiteX50" fmla="*/ 3070360 w 5137844"/>
                  <a:gd name="connsiteY50" fmla="*/ 113407 h 2523948"/>
                  <a:gd name="connsiteX51" fmla="*/ 3048262 w 5137844"/>
                  <a:gd name="connsiteY51" fmla="*/ 113407 h 2523948"/>
                  <a:gd name="connsiteX52" fmla="*/ 3014437 w 5137844"/>
                  <a:gd name="connsiteY52" fmla="*/ 113407 h 2523948"/>
                  <a:gd name="connsiteX53" fmla="*/ 3011809 w 5137844"/>
                  <a:gd name="connsiteY53" fmla="*/ 113407 h 2523948"/>
                  <a:gd name="connsiteX54" fmla="*/ 3009746 w 5137844"/>
                  <a:gd name="connsiteY54" fmla="*/ 113407 h 2523948"/>
                  <a:gd name="connsiteX55" fmla="*/ 2996506 w 5137844"/>
                  <a:gd name="connsiteY55" fmla="*/ 113407 h 2523948"/>
                  <a:gd name="connsiteX56" fmla="*/ 2995315 w 5137844"/>
                  <a:gd name="connsiteY56" fmla="*/ 113407 h 2523948"/>
                  <a:gd name="connsiteX57" fmla="*/ 2992338 w 5137844"/>
                  <a:gd name="connsiteY57" fmla="*/ 113407 h 2523948"/>
                  <a:gd name="connsiteX58" fmla="*/ 2989710 w 5137844"/>
                  <a:gd name="connsiteY58" fmla="*/ 113407 h 2523948"/>
                  <a:gd name="connsiteX59" fmla="*/ 2987648 w 5137844"/>
                  <a:gd name="connsiteY59" fmla="*/ 113407 h 2523948"/>
                  <a:gd name="connsiteX60" fmla="*/ 2973216 w 5137844"/>
                  <a:gd name="connsiteY60" fmla="*/ 113407 h 2523948"/>
                  <a:gd name="connsiteX61" fmla="*/ 2956143 w 5137844"/>
                  <a:gd name="connsiteY61" fmla="*/ 113407 h 2523948"/>
                  <a:gd name="connsiteX62" fmla="*/ 2944597 w 5137844"/>
                  <a:gd name="connsiteY62" fmla="*/ 113407 h 2523948"/>
                  <a:gd name="connsiteX63" fmla="*/ 2934044 w 5137844"/>
                  <a:gd name="connsiteY63" fmla="*/ 113407 h 2523948"/>
                  <a:gd name="connsiteX64" fmla="*/ 2922498 w 5137844"/>
                  <a:gd name="connsiteY64" fmla="*/ 113407 h 2523948"/>
                  <a:gd name="connsiteX65" fmla="*/ 2879860 w 5137844"/>
                  <a:gd name="connsiteY65" fmla="*/ 113407 h 2523948"/>
                  <a:gd name="connsiteX66" fmla="*/ 2859294 w 5137844"/>
                  <a:gd name="connsiteY66" fmla="*/ 113407 h 2523948"/>
                  <a:gd name="connsiteX67" fmla="*/ 2857762 w 5137844"/>
                  <a:gd name="connsiteY67" fmla="*/ 113407 h 2523948"/>
                  <a:gd name="connsiteX68" fmla="*/ 2837195 w 5137844"/>
                  <a:gd name="connsiteY68" fmla="*/ 113407 h 2523948"/>
                  <a:gd name="connsiteX69" fmla="*/ 2823937 w 5137844"/>
                  <a:gd name="connsiteY69" fmla="*/ 113407 h 2523948"/>
                  <a:gd name="connsiteX70" fmla="*/ 2801838 w 5137844"/>
                  <a:gd name="connsiteY70" fmla="*/ 113407 h 2523948"/>
                  <a:gd name="connsiteX71" fmla="*/ 2756982 w 5137844"/>
                  <a:gd name="connsiteY71" fmla="*/ 113407 h 2523948"/>
                  <a:gd name="connsiteX72" fmla="*/ 2754097 w 5137844"/>
                  <a:gd name="connsiteY72" fmla="*/ 113407 h 2523948"/>
                  <a:gd name="connsiteX73" fmla="*/ 2734884 w 5137844"/>
                  <a:gd name="connsiteY73" fmla="*/ 113407 h 2523948"/>
                  <a:gd name="connsiteX74" fmla="*/ 2731998 w 5137844"/>
                  <a:gd name="connsiteY74" fmla="*/ 113407 h 2523948"/>
                  <a:gd name="connsiteX75" fmla="*/ 2668794 w 5137844"/>
                  <a:gd name="connsiteY75" fmla="*/ 113407 h 2523948"/>
                  <a:gd name="connsiteX76" fmla="*/ 2646695 w 5137844"/>
                  <a:gd name="connsiteY76" fmla="*/ 113407 h 2523948"/>
                  <a:gd name="connsiteX77" fmla="*/ 2636115 w 5137844"/>
                  <a:gd name="connsiteY77" fmla="*/ 113407 h 2523948"/>
                  <a:gd name="connsiteX78" fmla="*/ 2614017 w 5137844"/>
                  <a:gd name="connsiteY78" fmla="*/ 113407 h 2523948"/>
                  <a:gd name="connsiteX79" fmla="*/ 2566482 w 5137844"/>
                  <a:gd name="connsiteY79" fmla="*/ 113407 h 2523948"/>
                  <a:gd name="connsiteX80" fmla="*/ 2544384 w 5137844"/>
                  <a:gd name="connsiteY80" fmla="*/ 113407 h 2523948"/>
                  <a:gd name="connsiteX81" fmla="*/ 2495147 w 5137844"/>
                  <a:gd name="connsiteY81" fmla="*/ 113407 h 2523948"/>
                  <a:gd name="connsiteX82" fmla="*/ 2473049 w 5137844"/>
                  <a:gd name="connsiteY82" fmla="*/ 113407 h 2523948"/>
                  <a:gd name="connsiteX83" fmla="*/ 2445615 w 5137844"/>
                  <a:gd name="connsiteY83" fmla="*/ 113407 h 2523948"/>
                  <a:gd name="connsiteX84" fmla="*/ 2423517 w 5137844"/>
                  <a:gd name="connsiteY84" fmla="*/ 113407 h 2523948"/>
                  <a:gd name="connsiteX85" fmla="*/ 2332532 w 5137844"/>
                  <a:gd name="connsiteY85" fmla="*/ 113407 h 2523948"/>
                  <a:gd name="connsiteX86" fmla="*/ 2310433 w 5137844"/>
                  <a:gd name="connsiteY86" fmla="*/ 113407 h 2523948"/>
                  <a:gd name="connsiteX87" fmla="*/ 2304647 w 5137844"/>
                  <a:gd name="connsiteY87" fmla="*/ 113407 h 2523948"/>
                  <a:gd name="connsiteX88" fmla="*/ 2282549 w 5137844"/>
                  <a:gd name="connsiteY88" fmla="*/ 113407 h 2523948"/>
                  <a:gd name="connsiteX89" fmla="*/ 2146721 w 5137844"/>
                  <a:gd name="connsiteY89" fmla="*/ 113407 h 2523948"/>
                  <a:gd name="connsiteX90" fmla="*/ 2142032 w 5137844"/>
                  <a:gd name="connsiteY90" fmla="*/ 113407 h 2523948"/>
                  <a:gd name="connsiteX91" fmla="*/ 2139925 w 5137844"/>
                  <a:gd name="connsiteY91" fmla="*/ 113407 h 2523948"/>
                  <a:gd name="connsiteX92" fmla="*/ 2137864 w 5137844"/>
                  <a:gd name="connsiteY92" fmla="*/ 113407 h 2523948"/>
                  <a:gd name="connsiteX93" fmla="*/ 2124622 w 5137844"/>
                  <a:gd name="connsiteY93" fmla="*/ 113407 h 2523948"/>
                  <a:gd name="connsiteX94" fmla="*/ 2123432 w 5137844"/>
                  <a:gd name="connsiteY94" fmla="*/ 113407 h 2523948"/>
                  <a:gd name="connsiteX95" fmla="*/ 2119933 w 5137844"/>
                  <a:gd name="connsiteY95" fmla="*/ 113407 h 2523948"/>
                  <a:gd name="connsiteX96" fmla="*/ 2097049 w 5137844"/>
                  <a:gd name="connsiteY96" fmla="*/ 113407 h 2523948"/>
                  <a:gd name="connsiteX97" fmla="*/ 1981658 w 5137844"/>
                  <a:gd name="connsiteY97" fmla="*/ 113407 h 2523948"/>
                  <a:gd name="connsiteX98" fmla="*/ 1956221 w 5137844"/>
                  <a:gd name="connsiteY98" fmla="*/ 113407 h 2523948"/>
                  <a:gd name="connsiteX99" fmla="*/ 1949425 w 5137844"/>
                  <a:gd name="connsiteY99" fmla="*/ 113407 h 2523948"/>
                  <a:gd name="connsiteX100" fmla="*/ 1947364 w 5137844"/>
                  <a:gd name="connsiteY100" fmla="*/ 113407 h 2523948"/>
                  <a:gd name="connsiteX101" fmla="*/ 1934122 w 5137844"/>
                  <a:gd name="connsiteY101" fmla="*/ 113407 h 2523948"/>
                  <a:gd name="connsiteX102" fmla="*/ 1932932 w 5137844"/>
                  <a:gd name="connsiteY102" fmla="*/ 113407 h 2523948"/>
                  <a:gd name="connsiteX103" fmla="*/ 1906549 w 5137844"/>
                  <a:gd name="connsiteY103" fmla="*/ 113407 h 2523948"/>
                  <a:gd name="connsiteX104" fmla="*/ 1882214 w 5137844"/>
                  <a:gd name="connsiteY104" fmla="*/ 113407 h 2523948"/>
                  <a:gd name="connsiteX105" fmla="*/ 1861030 w 5137844"/>
                  <a:gd name="connsiteY105" fmla="*/ 113407 h 2523948"/>
                  <a:gd name="connsiteX106" fmla="*/ 1791158 w 5137844"/>
                  <a:gd name="connsiteY106" fmla="*/ 113407 h 2523948"/>
                  <a:gd name="connsiteX107" fmla="*/ 1747978 w 5137844"/>
                  <a:gd name="connsiteY107" fmla="*/ 113407 h 2523948"/>
                  <a:gd name="connsiteX108" fmla="*/ 1691714 w 5137844"/>
                  <a:gd name="connsiteY108" fmla="*/ 113407 h 2523948"/>
                  <a:gd name="connsiteX109" fmla="*/ 1573733 w 5137844"/>
                  <a:gd name="connsiteY109" fmla="*/ 113407 h 2523948"/>
                  <a:gd name="connsiteX110" fmla="*/ 1557478 w 5137844"/>
                  <a:gd name="connsiteY110" fmla="*/ 113407 h 2523948"/>
                  <a:gd name="connsiteX111" fmla="*/ 1383233 w 5137844"/>
                  <a:gd name="connsiteY111" fmla="*/ 113407 h 2523948"/>
                  <a:gd name="connsiteX112" fmla="*/ 1354259 w 5137844"/>
                  <a:gd name="connsiteY112" fmla="*/ 113407 h 2523948"/>
                  <a:gd name="connsiteX113" fmla="*/ 1163759 w 5137844"/>
                  <a:gd name="connsiteY113" fmla="*/ 113407 h 2523948"/>
                  <a:gd name="connsiteX114" fmla="*/ 1084338 w 5137844"/>
                  <a:gd name="connsiteY114" fmla="*/ 113407 h 2523948"/>
                  <a:gd name="connsiteX115" fmla="*/ 893838 w 5137844"/>
                  <a:gd name="connsiteY115" fmla="*/ 113407 h 2523948"/>
                  <a:gd name="connsiteX116" fmla="*/ 690261 w 5137844"/>
                  <a:gd name="connsiteY116" fmla="*/ 230339 h 2523948"/>
                  <a:gd name="connsiteX117" fmla="*/ 162467 w 5137844"/>
                  <a:gd name="connsiteY117" fmla="*/ 1145043 h 2523948"/>
                  <a:gd name="connsiteX118" fmla="*/ 135606 w 5137844"/>
                  <a:gd name="connsiteY118" fmla="*/ 1261974 h 2523948"/>
                  <a:gd name="connsiteX119" fmla="*/ 0 w 5137844"/>
                  <a:gd name="connsiteY119" fmla="*/ 1261974 h 2523948"/>
                  <a:gd name="connsiteX120" fmla="*/ 29513 w 5137844"/>
                  <a:gd name="connsiteY120" fmla="*/ 1133497 h 2523948"/>
                  <a:gd name="connsiteX121" fmla="*/ 609420 w 5137844"/>
                  <a:gd name="connsiteY121" fmla="*/ 128477 h 2523948"/>
                  <a:gd name="connsiteX122" fmla="*/ 833098 w 5137844"/>
                  <a:gd name="connsiteY122" fmla="*/ 0 h 2523948"/>
                  <a:gd name="connsiteX123" fmla="*/ 1974790 w 5137844"/>
                  <a:gd name="connsiteY123" fmla="*/ 0 h 2523948"/>
                  <a:gd name="connsiteX124" fmla="*/ 1976098 w 5137844"/>
                  <a:gd name="connsiteY124" fmla="*/ 0 h 2523948"/>
                  <a:gd name="connsiteX125" fmla="*/ 1990647 w 5137844"/>
                  <a:gd name="connsiteY125" fmla="*/ 0 h 2523948"/>
                  <a:gd name="connsiteX126" fmla="*/ 1992912 w 5137844"/>
                  <a:gd name="connsiteY126" fmla="*/ 0 h 2523948"/>
                  <a:gd name="connsiteX127" fmla="*/ 2000379 w 5137844"/>
                  <a:gd name="connsiteY127" fmla="*/ 0 h 2523948"/>
                  <a:gd name="connsiteX128" fmla="*/ 2180255 w 5137844"/>
                  <a:gd name="connsiteY128" fmla="*/ 0 h 2523948"/>
                  <a:gd name="connsiteX129" fmla="*/ 2204536 w 5137844"/>
                  <a:gd name="connsiteY129" fmla="*/ 0 h 2523948"/>
                  <a:gd name="connsiteX130" fmla="*/ 2358928 w 5137844"/>
                  <a:gd name="connsiteY130" fmla="*/ 0 h 2523948"/>
                  <a:gd name="connsiteX131" fmla="*/ 2383208 w 5137844"/>
                  <a:gd name="connsiteY131" fmla="*/ 0 h 2523948"/>
                  <a:gd name="connsiteX132" fmla="*/ 2513815 w 5137844"/>
                  <a:gd name="connsiteY132" fmla="*/ 0 h 2523948"/>
                  <a:gd name="connsiteX133" fmla="*/ 2538095 w 5137844"/>
                  <a:gd name="connsiteY133" fmla="*/ 0 h 2523948"/>
                  <a:gd name="connsiteX134" fmla="*/ 2646616 w 5137844"/>
                  <a:gd name="connsiteY134" fmla="*/ 0 h 2523948"/>
                  <a:gd name="connsiteX135" fmla="*/ 2670896 w 5137844"/>
                  <a:gd name="connsiteY135" fmla="*/ 0 h 2523948"/>
                  <a:gd name="connsiteX136" fmla="*/ 2759029 w 5137844"/>
                  <a:gd name="connsiteY136" fmla="*/ 0 h 2523948"/>
                  <a:gd name="connsiteX137" fmla="*/ 2783310 w 5137844"/>
                  <a:gd name="connsiteY137" fmla="*/ 0 h 2523948"/>
                  <a:gd name="connsiteX138" fmla="*/ 2852754 w 5137844"/>
                  <a:gd name="connsiteY138" fmla="*/ 0 h 2523948"/>
                  <a:gd name="connsiteX139" fmla="*/ 2877035 w 5137844"/>
                  <a:gd name="connsiteY139" fmla="*/ 0 h 2523948"/>
                  <a:gd name="connsiteX140" fmla="*/ 2929490 w 5137844"/>
                  <a:gd name="connsiteY140" fmla="*/ 0 h 2523948"/>
                  <a:gd name="connsiteX141" fmla="*/ 2953771 w 5137844"/>
                  <a:gd name="connsiteY141" fmla="*/ 0 h 2523948"/>
                  <a:gd name="connsiteX142" fmla="*/ 2990936 w 5137844"/>
                  <a:gd name="connsiteY142" fmla="*/ 0 h 2523948"/>
                  <a:gd name="connsiteX143" fmla="*/ 3015216 w 5137844"/>
                  <a:gd name="connsiteY143" fmla="*/ 0 h 2523948"/>
                  <a:gd name="connsiteX144" fmla="*/ 3074750 w 5137844"/>
                  <a:gd name="connsiteY144" fmla="*/ 0 h 2523948"/>
                  <a:gd name="connsiteX145" fmla="*/ 3099031 w 5137844"/>
                  <a:gd name="connsiteY145" fmla="*/ 0 h 2523948"/>
                  <a:gd name="connsiteX146" fmla="*/ 3117790 w 5137844"/>
                  <a:gd name="connsiteY146" fmla="*/ 0 h 2523948"/>
                  <a:gd name="connsiteX147" fmla="*/ 3135912 w 5137844"/>
                  <a:gd name="connsiteY147" fmla="*/ 0 h 2523948"/>
                  <a:gd name="connsiteX148" fmla="*/ 3142071 w 5137844"/>
                  <a:gd name="connsiteY148" fmla="*/ 0 h 2523948"/>
                  <a:gd name="connsiteX149" fmla="*/ 3143379 w 5137844"/>
                  <a:gd name="connsiteY149" fmla="*/ 0 h 2523948"/>
                  <a:gd name="connsiteX150" fmla="*/ 3157927 w 5137844"/>
                  <a:gd name="connsiteY150" fmla="*/ 0 h 2523948"/>
                  <a:gd name="connsiteX151" fmla="*/ 3160193 w 5137844"/>
                  <a:gd name="connsiteY151" fmla="*/ 0 h 2523948"/>
                  <a:gd name="connsiteX152" fmla="*/ 3347536 w 5137844"/>
                  <a:gd name="connsiteY152" fmla="*/ 0 h 2523948"/>
                  <a:gd name="connsiteX153" fmla="*/ 4303193 w 5137844"/>
                  <a:gd name="connsiteY153" fmla="*/ 0 h 2523948"/>
                  <a:gd name="connsiteX154" fmla="*/ 4526872 w 5137844"/>
                  <a:gd name="connsiteY154" fmla="*/ 128477 h 2523948"/>
                  <a:gd name="connsiteX155" fmla="*/ 5106779 w 5137844"/>
                  <a:gd name="connsiteY155" fmla="*/ 1133497 h 2523948"/>
                  <a:gd name="connsiteX156" fmla="*/ 5106779 w 5137844"/>
                  <a:gd name="connsiteY156" fmla="*/ 1390451 h 2523948"/>
                  <a:gd name="connsiteX157" fmla="*/ 4526872 w 5137844"/>
                  <a:gd name="connsiteY157" fmla="*/ 2395471 h 2523948"/>
                  <a:gd name="connsiteX158" fmla="*/ 4303193 w 5137844"/>
                  <a:gd name="connsiteY158" fmla="*/ 2523948 h 2523948"/>
                  <a:gd name="connsiteX159" fmla="*/ 3160193 w 5137844"/>
                  <a:gd name="connsiteY159" fmla="*/ 2523948 h 2523948"/>
                  <a:gd name="connsiteX160" fmla="*/ 3143379 w 5137844"/>
                  <a:gd name="connsiteY160" fmla="*/ 2523948 h 2523948"/>
                  <a:gd name="connsiteX161" fmla="*/ 3135912 w 5137844"/>
                  <a:gd name="connsiteY161" fmla="*/ 2523948 h 2523948"/>
                  <a:gd name="connsiteX162" fmla="*/ 2000379 w 5137844"/>
                  <a:gd name="connsiteY162" fmla="*/ 2523948 h 2523948"/>
                  <a:gd name="connsiteX163" fmla="*/ 1992912 w 5137844"/>
                  <a:gd name="connsiteY163" fmla="*/ 2523948 h 2523948"/>
                  <a:gd name="connsiteX164" fmla="*/ 1976098 w 5137844"/>
                  <a:gd name="connsiteY164" fmla="*/ 2523948 h 2523948"/>
                  <a:gd name="connsiteX165" fmla="*/ 833098 w 5137844"/>
                  <a:gd name="connsiteY165" fmla="*/ 2523948 h 2523948"/>
                  <a:gd name="connsiteX166" fmla="*/ 609420 w 5137844"/>
                  <a:gd name="connsiteY166" fmla="*/ 2395471 h 2523948"/>
                  <a:gd name="connsiteX167" fmla="*/ 29513 w 5137844"/>
                  <a:gd name="connsiteY167" fmla="*/ 1390451 h 2523948"/>
                  <a:gd name="connsiteX168" fmla="*/ 0 w 5137844"/>
                  <a:gd name="connsiteY168" fmla="*/ 1261974 h 2523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5137844" h="2523948">
                    <a:moveTo>
                      <a:pt x="135606" y="1261974"/>
                    </a:moveTo>
                    <a:cubicBezTo>
                      <a:pt x="135606" y="1304409"/>
                      <a:pt x="144559" y="1346843"/>
                      <a:pt x="162467" y="1378906"/>
                    </a:cubicBezTo>
                    <a:cubicBezTo>
                      <a:pt x="162467" y="1378906"/>
                      <a:pt x="162467" y="1378906"/>
                      <a:pt x="690261" y="2293610"/>
                    </a:cubicBezTo>
                    <a:cubicBezTo>
                      <a:pt x="727960" y="2357733"/>
                      <a:pt x="820324" y="2410541"/>
                      <a:pt x="893838" y="2410541"/>
                    </a:cubicBezTo>
                    <a:lnTo>
                      <a:pt x="1084338" y="2410541"/>
                    </a:lnTo>
                    <a:lnTo>
                      <a:pt x="1934122" y="2410541"/>
                    </a:lnTo>
                    <a:lnTo>
                      <a:pt x="1949425" y="2410541"/>
                    </a:lnTo>
                    <a:lnTo>
                      <a:pt x="1956221" y="2410541"/>
                    </a:lnTo>
                    <a:lnTo>
                      <a:pt x="2124622" y="2410541"/>
                    </a:lnTo>
                    <a:lnTo>
                      <a:pt x="2139925" y="2410541"/>
                    </a:lnTo>
                    <a:lnTo>
                      <a:pt x="2146721" y="2410541"/>
                    </a:lnTo>
                    <a:lnTo>
                      <a:pt x="2989710" y="2410541"/>
                    </a:lnTo>
                    <a:lnTo>
                      <a:pt x="2996506" y="2410541"/>
                    </a:lnTo>
                    <a:lnTo>
                      <a:pt x="3011809" y="2410541"/>
                    </a:lnTo>
                    <a:lnTo>
                      <a:pt x="3180210" y="2410541"/>
                    </a:lnTo>
                    <a:lnTo>
                      <a:pt x="3187006" y="2410541"/>
                    </a:lnTo>
                    <a:lnTo>
                      <a:pt x="3202309" y="2410541"/>
                    </a:lnTo>
                    <a:lnTo>
                      <a:pt x="4052093" y="2410541"/>
                    </a:lnTo>
                    <a:lnTo>
                      <a:pt x="4242593" y="2410541"/>
                    </a:lnTo>
                    <a:cubicBezTo>
                      <a:pt x="4317992" y="2410541"/>
                      <a:pt x="4408471" y="2357733"/>
                      <a:pt x="4446171" y="2293610"/>
                    </a:cubicBezTo>
                    <a:cubicBezTo>
                      <a:pt x="4446171" y="2293610"/>
                      <a:pt x="4446171" y="2293610"/>
                      <a:pt x="4973965" y="1378906"/>
                    </a:cubicBezTo>
                    <a:cubicBezTo>
                      <a:pt x="5011664" y="1314782"/>
                      <a:pt x="5011664" y="1209166"/>
                      <a:pt x="4973965" y="1145043"/>
                    </a:cubicBezTo>
                    <a:cubicBezTo>
                      <a:pt x="4973965" y="1145043"/>
                      <a:pt x="4973965" y="1145043"/>
                      <a:pt x="4446171" y="230339"/>
                    </a:cubicBezTo>
                    <a:cubicBezTo>
                      <a:pt x="4408471" y="166215"/>
                      <a:pt x="4317992" y="113407"/>
                      <a:pt x="4242593" y="113407"/>
                    </a:cubicBezTo>
                    <a:cubicBezTo>
                      <a:pt x="4242593" y="113407"/>
                      <a:pt x="4242593" y="113407"/>
                      <a:pt x="4133871" y="113407"/>
                    </a:cubicBezTo>
                    <a:lnTo>
                      <a:pt x="4052093" y="113407"/>
                    </a:lnTo>
                    <a:lnTo>
                      <a:pt x="4050394" y="113407"/>
                    </a:lnTo>
                    <a:lnTo>
                      <a:pt x="4038503" y="113407"/>
                    </a:lnTo>
                    <a:lnTo>
                      <a:pt x="4030245" y="113407"/>
                    </a:lnTo>
                    <a:lnTo>
                      <a:pt x="4006226" y="113407"/>
                    </a:lnTo>
                    <a:lnTo>
                      <a:pt x="3943371" y="113407"/>
                    </a:lnTo>
                    <a:lnTo>
                      <a:pt x="3875656" y="113407"/>
                    </a:lnTo>
                    <a:lnTo>
                      <a:pt x="3839745" y="113407"/>
                    </a:lnTo>
                    <a:lnTo>
                      <a:pt x="3776065" y="113407"/>
                    </a:lnTo>
                    <a:lnTo>
                      <a:pt x="3685156" y="113407"/>
                    </a:lnTo>
                    <a:lnTo>
                      <a:pt x="3659911" y="113407"/>
                    </a:lnTo>
                    <a:lnTo>
                      <a:pt x="3585565" y="113407"/>
                    </a:lnTo>
                    <a:lnTo>
                      <a:pt x="3525919" y="113407"/>
                    </a:lnTo>
                    <a:lnTo>
                      <a:pt x="3469411" y="113407"/>
                    </a:lnTo>
                    <a:lnTo>
                      <a:pt x="3372816" y="113407"/>
                    </a:lnTo>
                    <a:lnTo>
                      <a:pt x="3335419" y="113407"/>
                    </a:lnTo>
                    <a:lnTo>
                      <a:pt x="3202309" y="113407"/>
                    </a:lnTo>
                    <a:lnTo>
                      <a:pt x="3200246" y="113407"/>
                    </a:lnTo>
                    <a:lnTo>
                      <a:pt x="3187006" y="113407"/>
                    </a:lnTo>
                    <a:lnTo>
                      <a:pt x="3185815" y="113407"/>
                    </a:lnTo>
                    <a:lnTo>
                      <a:pt x="3182316" y="113407"/>
                    </a:lnTo>
                    <a:lnTo>
                      <a:pt x="3180210" y="113407"/>
                    </a:lnTo>
                    <a:cubicBezTo>
                      <a:pt x="3180210" y="113407"/>
                      <a:pt x="3180210" y="113407"/>
                      <a:pt x="3163716" y="113407"/>
                    </a:cubicBezTo>
                    <a:lnTo>
                      <a:pt x="3146643" y="113407"/>
                    </a:lnTo>
                    <a:lnTo>
                      <a:pt x="3124544" y="113407"/>
                    </a:lnTo>
                    <a:lnTo>
                      <a:pt x="3070360" y="113407"/>
                    </a:lnTo>
                    <a:lnTo>
                      <a:pt x="3048262" y="113407"/>
                    </a:lnTo>
                    <a:lnTo>
                      <a:pt x="3014437" y="113407"/>
                    </a:lnTo>
                    <a:lnTo>
                      <a:pt x="3011809" y="113407"/>
                    </a:lnTo>
                    <a:lnTo>
                      <a:pt x="3009746" y="113407"/>
                    </a:lnTo>
                    <a:lnTo>
                      <a:pt x="2996506" y="113407"/>
                    </a:lnTo>
                    <a:lnTo>
                      <a:pt x="2995315" y="113407"/>
                    </a:lnTo>
                    <a:lnTo>
                      <a:pt x="2992338" y="113407"/>
                    </a:lnTo>
                    <a:lnTo>
                      <a:pt x="2989710" y="113407"/>
                    </a:lnTo>
                    <a:lnTo>
                      <a:pt x="2987648" y="113407"/>
                    </a:lnTo>
                    <a:lnTo>
                      <a:pt x="2973216" y="113407"/>
                    </a:lnTo>
                    <a:lnTo>
                      <a:pt x="2956143" y="113407"/>
                    </a:lnTo>
                    <a:lnTo>
                      <a:pt x="2944597" y="113407"/>
                    </a:lnTo>
                    <a:lnTo>
                      <a:pt x="2934044" y="113407"/>
                    </a:lnTo>
                    <a:lnTo>
                      <a:pt x="2922498" y="113407"/>
                    </a:lnTo>
                    <a:lnTo>
                      <a:pt x="2879860" y="113407"/>
                    </a:lnTo>
                    <a:lnTo>
                      <a:pt x="2859294" y="113407"/>
                    </a:lnTo>
                    <a:lnTo>
                      <a:pt x="2857762" y="113407"/>
                    </a:lnTo>
                    <a:lnTo>
                      <a:pt x="2837195" y="113407"/>
                    </a:lnTo>
                    <a:lnTo>
                      <a:pt x="2823937" y="113407"/>
                    </a:lnTo>
                    <a:lnTo>
                      <a:pt x="2801838" y="113407"/>
                    </a:lnTo>
                    <a:lnTo>
                      <a:pt x="2756982" y="113407"/>
                    </a:lnTo>
                    <a:lnTo>
                      <a:pt x="2754097" y="113407"/>
                    </a:lnTo>
                    <a:lnTo>
                      <a:pt x="2734884" y="113407"/>
                    </a:lnTo>
                    <a:lnTo>
                      <a:pt x="2731998" y="113407"/>
                    </a:lnTo>
                    <a:lnTo>
                      <a:pt x="2668794" y="113407"/>
                    </a:lnTo>
                    <a:lnTo>
                      <a:pt x="2646695" y="113407"/>
                    </a:lnTo>
                    <a:lnTo>
                      <a:pt x="2636115" y="113407"/>
                    </a:lnTo>
                    <a:lnTo>
                      <a:pt x="2614017" y="113407"/>
                    </a:lnTo>
                    <a:lnTo>
                      <a:pt x="2566482" y="113407"/>
                    </a:lnTo>
                    <a:lnTo>
                      <a:pt x="2544384" y="113407"/>
                    </a:lnTo>
                    <a:lnTo>
                      <a:pt x="2495147" y="113407"/>
                    </a:lnTo>
                    <a:lnTo>
                      <a:pt x="2473049" y="113407"/>
                    </a:lnTo>
                    <a:lnTo>
                      <a:pt x="2445615" y="113407"/>
                    </a:lnTo>
                    <a:lnTo>
                      <a:pt x="2423517" y="113407"/>
                    </a:lnTo>
                    <a:lnTo>
                      <a:pt x="2332532" y="113407"/>
                    </a:lnTo>
                    <a:lnTo>
                      <a:pt x="2310433" y="113407"/>
                    </a:lnTo>
                    <a:lnTo>
                      <a:pt x="2304647" y="113407"/>
                    </a:lnTo>
                    <a:lnTo>
                      <a:pt x="2282549" y="113407"/>
                    </a:lnTo>
                    <a:lnTo>
                      <a:pt x="2146721" y="113407"/>
                    </a:lnTo>
                    <a:lnTo>
                      <a:pt x="2142032" y="113407"/>
                    </a:lnTo>
                    <a:lnTo>
                      <a:pt x="2139925" y="113407"/>
                    </a:lnTo>
                    <a:lnTo>
                      <a:pt x="2137864" y="113407"/>
                    </a:lnTo>
                    <a:lnTo>
                      <a:pt x="2124622" y="113407"/>
                    </a:lnTo>
                    <a:lnTo>
                      <a:pt x="2123432" y="113407"/>
                    </a:lnTo>
                    <a:lnTo>
                      <a:pt x="2119933" y="113407"/>
                    </a:lnTo>
                    <a:lnTo>
                      <a:pt x="2097049" y="113407"/>
                    </a:lnTo>
                    <a:cubicBezTo>
                      <a:pt x="2073661" y="113407"/>
                      <a:pt x="2037517" y="113407"/>
                      <a:pt x="1981658" y="113407"/>
                    </a:cubicBezTo>
                    <a:lnTo>
                      <a:pt x="1956221" y="113407"/>
                    </a:lnTo>
                    <a:lnTo>
                      <a:pt x="1949425" y="113407"/>
                    </a:lnTo>
                    <a:lnTo>
                      <a:pt x="1947364" y="113407"/>
                    </a:lnTo>
                    <a:lnTo>
                      <a:pt x="1934122" y="113407"/>
                    </a:lnTo>
                    <a:lnTo>
                      <a:pt x="1932932" y="113407"/>
                    </a:lnTo>
                    <a:lnTo>
                      <a:pt x="1906549" y="113407"/>
                    </a:lnTo>
                    <a:lnTo>
                      <a:pt x="1882214" y="113407"/>
                    </a:lnTo>
                    <a:lnTo>
                      <a:pt x="1861030" y="113407"/>
                    </a:lnTo>
                    <a:lnTo>
                      <a:pt x="1791158" y="113407"/>
                    </a:lnTo>
                    <a:lnTo>
                      <a:pt x="1747978" y="113407"/>
                    </a:lnTo>
                    <a:lnTo>
                      <a:pt x="1691714" y="113407"/>
                    </a:lnTo>
                    <a:lnTo>
                      <a:pt x="1573733" y="113407"/>
                    </a:lnTo>
                    <a:lnTo>
                      <a:pt x="1557478" y="113407"/>
                    </a:lnTo>
                    <a:lnTo>
                      <a:pt x="1383233" y="113407"/>
                    </a:lnTo>
                    <a:lnTo>
                      <a:pt x="1354259" y="113407"/>
                    </a:lnTo>
                    <a:lnTo>
                      <a:pt x="1163759" y="113407"/>
                    </a:lnTo>
                    <a:lnTo>
                      <a:pt x="1084338" y="113407"/>
                    </a:lnTo>
                    <a:lnTo>
                      <a:pt x="893838" y="113407"/>
                    </a:lnTo>
                    <a:cubicBezTo>
                      <a:pt x="820324" y="113407"/>
                      <a:pt x="727960" y="166215"/>
                      <a:pt x="690261" y="230339"/>
                    </a:cubicBezTo>
                    <a:cubicBezTo>
                      <a:pt x="690261" y="230339"/>
                      <a:pt x="690261" y="230339"/>
                      <a:pt x="162467" y="1145043"/>
                    </a:cubicBezTo>
                    <a:cubicBezTo>
                      <a:pt x="144559" y="1177105"/>
                      <a:pt x="135606" y="1219539"/>
                      <a:pt x="135606" y="1261974"/>
                    </a:cubicBezTo>
                    <a:close/>
                    <a:moveTo>
                      <a:pt x="0" y="1261974"/>
                    </a:moveTo>
                    <a:cubicBezTo>
                      <a:pt x="0" y="1215349"/>
                      <a:pt x="9837" y="1168725"/>
                      <a:pt x="29513" y="1133497"/>
                    </a:cubicBezTo>
                    <a:cubicBezTo>
                      <a:pt x="609420" y="128477"/>
                      <a:pt x="609420" y="128477"/>
                      <a:pt x="609420" y="128477"/>
                    </a:cubicBezTo>
                    <a:cubicBezTo>
                      <a:pt x="650842" y="58022"/>
                      <a:pt x="752325" y="0"/>
                      <a:pt x="833098" y="0"/>
                    </a:cubicBezTo>
                    <a:cubicBezTo>
                      <a:pt x="1702959" y="0"/>
                      <a:pt x="1920424" y="0"/>
                      <a:pt x="1974790" y="0"/>
                    </a:cubicBezTo>
                    <a:lnTo>
                      <a:pt x="1976098" y="0"/>
                    </a:lnTo>
                    <a:lnTo>
                      <a:pt x="1990647" y="0"/>
                    </a:lnTo>
                    <a:lnTo>
                      <a:pt x="1992912" y="0"/>
                    </a:lnTo>
                    <a:lnTo>
                      <a:pt x="2000379" y="0"/>
                    </a:lnTo>
                    <a:lnTo>
                      <a:pt x="2180255" y="0"/>
                    </a:lnTo>
                    <a:lnTo>
                      <a:pt x="2204536" y="0"/>
                    </a:lnTo>
                    <a:lnTo>
                      <a:pt x="2358928" y="0"/>
                    </a:lnTo>
                    <a:lnTo>
                      <a:pt x="2383208" y="0"/>
                    </a:lnTo>
                    <a:lnTo>
                      <a:pt x="2513815" y="0"/>
                    </a:lnTo>
                    <a:lnTo>
                      <a:pt x="2538095" y="0"/>
                    </a:lnTo>
                    <a:lnTo>
                      <a:pt x="2646616" y="0"/>
                    </a:lnTo>
                    <a:lnTo>
                      <a:pt x="2670896" y="0"/>
                    </a:lnTo>
                    <a:lnTo>
                      <a:pt x="2759029" y="0"/>
                    </a:lnTo>
                    <a:lnTo>
                      <a:pt x="2783310" y="0"/>
                    </a:lnTo>
                    <a:lnTo>
                      <a:pt x="2852754" y="0"/>
                    </a:lnTo>
                    <a:lnTo>
                      <a:pt x="2877035" y="0"/>
                    </a:lnTo>
                    <a:lnTo>
                      <a:pt x="2929490" y="0"/>
                    </a:lnTo>
                    <a:lnTo>
                      <a:pt x="2953771" y="0"/>
                    </a:lnTo>
                    <a:lnTo>
                      <a:pt x="2990936" y="0"/>
                    </a:lnTo>
                    <a:lnTo>
                      <a:pt x="3015216" y="0"/>
                    </a:lnTo>
                    <a:lnTo>
                      <a:pt x="3074750" y="0"/>
                    </a:lnTo>
                    <a:lnTo>
                      <a:pt x="3099031" y="0"/>
                    </a:lnTo>
                    <a:lnTo>
                      <a:pt x="3117790" y="0"/>
                    </a:lnTo>
                    <a:cubicBezTo>
                      <a:pt x="3135912" y="0"/>
                      <a:pt x="3135912" y="0"/>
                      <a:pt x="3135912" y="0"/>
                    </a:cubicBezTo>
                    <a:lnTo>
                      <a:pt x="3142071" y="0"/>
                    </a:lnTo>
                    <a:lnTo>
                      <a:pt x="3143379" y="0"/>
                    </a:lnTo>
                    <a:lnTo>
                      <a:pt x="3157927" y="0"/>
                    </a:lnTo>
                    <a:lnTo>
                      <a:pt x="3160193" y="0"/>
                    </a:lnTo>
                    <a:lnTo>
                      <a:pt x="3347536" y="0"/>
                    </a:lnTo>
                    <a:cubicBezTo>
                      <a:pt x="4303193" y="0"/>
                      <a:pt x="4303193" y="0"/>
                      <a:pt x="4303193" y="0"/>
                    </a:cubicBezTo>
                    <a:cubicBezTo>
                      <a:pt x="4386037" y="0"/>
                      <a:pt x="4485449" y="58022"/>
                      <a:pt x="4526872" y="128477"/>
                    </a:cubicBezTo>
                    <a:cubicBezTo>
                      <a:pt x="5106779" y="1133497"/>
                      <a:pt x="5106779" y="1133497"/>
                      <a:pt x="5106779" y="1133497"/>
                    </a:cubicBezTo>
                    <a:cubicBezTo>
                      <a:pt x="5148200" y="1203952"/>
                      <a:pt x="5148200" y="1319996"/>
                      <a:pt x="5106779" y="1390451"/>
                    </a:cubicBezTo>
                    <a:cubicBezTo>
                      <a:pt x="4526872" y="2395471"/>
                      <a:pt x="4526872" y="2395471"/>
                      <a:pt x="4526872" y="2395471"/>
                    </a:cubicBezTo>
                    <a:cubicBezTo>
                      <a:pt x="4485449" y="2465926"/>
                      <a:pt x="4386037" y="2523948"/>
                      <a:pt x="4303193" y="2523948"/>
                    </a:cubicBezTo>
                    <a:lnTo>
                      <a:pt x="3160193" y="2523948"/>
                    </a:lnTo>
                    <a:lnTo>
                      <a:pt x="3143379" y="2523948"/>
                    </a:lnTo>
                    <a:lnTo>
                      <a:pt x="3135912" y="2523948"/>
                    </a:lnTo>
                    <a:lnTo>
                      <a:pt x="2000379" y="2523948"/>
                    </a:lnTo>
                    <a:lnTo>
                      <a:pt x="1992912" y="2523948"/>
                    </a:lnTo>
                    <a:lnTo>
                      <a:pt x="1976098" y="2523948"/>
                    </a:lnTo>
                    <a:lnTo>
                      <a:pt x="833098" y="2523948"/>
                    </a:lnTo>
                    <a:cubicBezTo>
                      <a:pt x="752325" y="2523948"/>
                      <a:pt x="650842" y="2465926"/>
                      <a:pt x="609420" y="2395471"/>
                    </a:cubicBezTo>
                    <a:cubicBezTo>
                      <a:pt x="29513" y="1390451"/>
                      <a:pt x="29513" y="1390451"/>
                      <a:pt x="29513" y="1390451"/>
                    </a:cubicBezTo>
                    <a:cubicBezTo>
                      <a:pt x="9837" y="1355223"/>
                      <a:pt x="0" y="1308599"/>
                      <a:pt x="0" y="126197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5400">
                <a:noFill/>
              </a:ln>
              <a:effectLst/>
            </p:spPr>
            <p:txBody>
              <a:bodyPr vert="horz" wrap="square" lIns="65024" tIns="32512" rIns="65024" bIns="32512" numCol="1" anchor="t" anchorCtr="0" compatLnSpc="1">
                <a:noAutofit/>
              </a:bodyPr>
              <a:lstStyle/>
              <a:p>
                <a:pPr algn="ctr"/>
                <a:endParaRPr lang="zh-CN" altLang="en-US" sz="1280">
                  <a:solidFill>
                    <a:prstClr val="black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73540" y="2423160"/>
                <a:ext cx="2376264" cy="62671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11" name="TextBox 29"/>
            <p:cNvSpPr txBox="1"/>
            <p:nvPr/>
          </p:nvSpPr>
          <p:spPr>
            <a:xfrm>
              <a:off x="2906361" y="2795511"/>
              <a:ext cx="1264683" cy="7930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2" name="TextBox 30"/>
            <p:cNvSpPr txBox="1"/>
            <p:nvPr/>
          </p:nvSpPr>
          <p:spPr>
            <a:xfrm>
              <a:off x="2707638" y="1888364"/>
              <a:ext cx="1662128" cy="2349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35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点击添加标题</a:t>
              </a:r>
              <a:endParaRPr lang="zh-CN" altLang="en-US" sz="2135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3" name="TextBox 20"/>
            <p:cNvSpPr txBox="1"/>
            <p:nvPr/>
          </p:nvSpPr>
          <p:spPr>
            <a:xfrm>
              <a:off x="3360874" y="1206398"/>
              <a:ext cx="355660" cy="328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985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02</a:t>
              </a:r>
              <a:endParaRPr lang="zh-CN" altLang="en-US" sz="2985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grpSp>
          <p:nvGrpSpPr>
            <p:cNvPr id="14" name="组合 84"/>
            <p:cNvGrpSpPr/>
            <p:nvPr/>
          </p:nvGrpSpPr>
          <p:grpSpPr>
            <a:xfrm>
              <a:off x="4659669" y="932704"/>
              <a:ext cx="1892961" cy="3853172"/>
              <a:chOff x="699698" y="1340769"/>
              <a:chExt cx="2523948" cy="5137844"/>
            </a:xfrm>
          </p:grpSpPr>
          <p:sp>
            <p:nvSpPr>
              <p:cNvPr id="15" name="任意多边形 85"/>
              <p:cNvSpPr/>
              <p:nvPr/>
            </p:nvSpPr>
            <p:spPr bwMode="auto">
              <a:xfrm rot="5400000">
                <a:off x="-607250" y="2647717"/>
                <a:ext cx="5137844" cy="2523948"/>
              </a:xfrm>
              <a:custGeom>
                <a:avLst/>
                <a:gdLst>
                  <a:gd name="connsiteX0" fmla="*/ 135606 w 5137844"/>
                  <a:gd name="connsiteY0" fmla="*/ 1261974 h 2523948"/>
                  <a:gd name="connsiteX1" fmla="*/ 162467 w 5137844"/>
                  <a:gd name="connsiteY1" fmla="*/ 1378906 h 2523948"/>
                  <a:gd name="connsiteX2" fmla="*/ 690261 w 5137844"/>
                  <a:gd name="connsiteY2" fmla="*/ 2293610 h 2523948"/>
                  <a:gd name="connsiteX3" fmla="*/ 893838 w 5137844"/>
                  <a:gd name="connsiteY3" fmla="*/ 2410541 h 2523948"/>
                  <a:gd name="connsiteX4" fmla="*/ 1084338 w 5137844"/>
                  <a:gd name="connsiteY4" fmla="*/ 2410541 h 2523948"/>
                  <a:gd name="connsiteX5" fmla="*/ 1934122 w 5137844"/>
                  <a:gd name="connsiteY5" fmla="*/ 2410541 h 2523948"/>
                  <a:gd name="connsiteX6" fmla="*/ 1949425 w 5137844"/>
                  <a:gd name="connsiteY6" fmla="*/ 2410541 h 2523948"/>
                  <a:gd name="connsiteX7" fmla="*/ 1956221 w 5137844"/>
                  <a:gd name="connsiteY7" fmla="*/ 2410541 h 2523948"/>
                  <a:gd name="connsiteX8" fmla="*/ 2124622 w 5137844"/>
                  <a:gd name="connsiteY8" fmla="*/ 2410541 h 2523948"/>
                  <a:gd name="connsiteX9" fmla="*/ 2139925 w 5137844"/>
                  <a:gd name="connsiteY9" fmla="*/ 2410541 h 2523948"/>
                  <a:gd name="connsiteX10" fmla="*/ 2146721 w 5137844"/>
                  <a:gd name="connsiteY10" fmla="*/ 2410541 h 2523948"/>
                  <a:gd name="connsiteX11" fmla="*/ 2989710 w 5137844"/>
                  <a:gd name="connsiteY11" fmla="*/ 2410541 h 2523948"/>
                  <a:gd name="connsiteX12" fmla="*/ 2996506 w 5137844"/>
                  <a:gd name="connsiteY12" fmla="*/ 2410541 h 2523948"/>
                  <a:gd name="connsiteX13" fmla="*/ 3011809 w 5137844"/>
                  <a:gd name="connsiteY13" fmla="*/ 2410541 h 2523948"/>
                  <a:gd name="connsiteX14" fmla="*/ 3180210 w 5137844"/>
                  <a:gd name="connsiteY14" fmla="*/ 2410541 h 2523948"/>
                  <a:gd name="connsiteX15" fmla="*/ 3187006 w 5137844"/>
                  <a:gd name="connsiteY15" fmla="*/ 2410541 h 2523948"/>
                  <a:gd name="connsiteX16" fmla="*/ 3202309 w 5137844"/>
                  <a:gd name="connsiteY16" fmla="*/ 2410541 h 2523948"/>
                  <a:gd name="connsiteX17" fmla="*/ 4052093 w 5137844"/>
                  <a:gd name="connsiteY17" fmla="*/ 2410541 h 2523948"/>
                  <a:gd name="connsiteX18" fmla="*/ 4242593 w 5137844"/>
                  <a:gd name="connsiteY18" fmla="*/ 2410541 h 2523948"/>
                  <a:gd name="connsiteX19" fmla="*/ 4446171 w 5137844"/>
                  <a:gd name="connsiteY19" fmla="*/ 2293610 h 2523948"/>
                  <a:gd name="connsiteX20" fmla="*/ 4973965 w 5137844"/>
                  <a:gd name="connsiteY20" fmla="*/ 1378906 h 2523948"/>
                  <a:gd name="connsiteX21" fmla="*/ 4973965 w 5137844"/>
                  <a:gd name="connsiteY21" fmla="*/ 1145043 h 2523948"/>
                  <a:gd name="connsiteX22" fmla="*/ 4446171 w 5137844"/>
                  <a:gd name="connsiteY22" fmla="*/ 230339 h 2523948"/>
                  <a:gd name="connsiteX23" fmla="*/ 4242593 w 5137844"/>
                  <a:gd name="connsiteY23" fmla="*/ 113407 h 2523948"/>
                  <a:gd name="connsiteX24" fmla="*/ 4133871 w 5137844"/>
                  <a:gd name="connsiteY24" fmla="*/ 113407 h 2523948"/>
                  <a:gd name="connsiteX25" fmla="*/ 4052093 w 5137844"/>
                  <a:gd name="connsiteY25" fmla="*/ 113407 h 2523948"/>
                  <a:gd name="connsiteX26" fmla="*/ 4050394 w 5137844"/>
                  <a:gd name="connsiteY26" fmla="*/ 113407 h 2523948"/>
                  <a:gd name="connsiteX27" fmla="*/ 4038503 w 5137844"/>
                  <a:gd name="connsiteY27" fmla="*/ 113407 h 2523948"/>
                  <a:gd name="connsiteX28" fmla="*/ 4030245 w 5137844"/>
                  <a:gd name="connsiteY28" fmla="*/ 113407 h 2523948"/>
                  <a:gd name="connsiteX29" fmla="*/ 4006226 w 5137844"/>
                  <a:gd name="connsiteY29" fmla="*/ 113407 h 2523948"/>
                  <a:gd name="connsiteX30" fmla="*/ 3943371 w 5137844"/>
                  <a:gd name="connsiteY30" fmla="*/ 113407 h 2523948"/>
                  <a:gd name="connsiteX31" fmla="*/ 3875656 w 5137844"/>
                  <a:gd name="connsiteY31" fmla="*/ 113407 h 2523948"/>
                  <a:gd name="connsiteX32" fmla="*/ 3839745 w 5137844"/>
                  <a:gd name="connsiteY32" fmla="*/ 113407 h 2523948"/>
                  <a:gd name="connsiteX33" fmla="*/ 3776065 w 5137844"/>
                  <a:gd name="connsiteY33" fmla="*/ 113407 h 2523948"/>
                  <a:gd name="connsiteX34" fmla="*/ 3685156 w 5137844"/>
                  <a:gd name="connsiteY34" fmla="*/ 113407 h 2523948"/>
                  <a:gd name="connsiteX35" fmla="*/ 3659911 w 5137844"/>
                  <a:gd name="connsiteY35" fmla="*/ 113407 h 2523948"/>
                  <a:gd name="connsiteX36" fmla="*/ 3585565 w 5137844"/>
                  <a:gd name="connsiteY36" fmla="*/ 113407 h 2523948"/>
                  <a:gd name="connsiteX37" fmla="*/ 3525919 w 5137844"/>
                  <a:gd name="connsiteY37" fmla="*/ 113407 h 2523948"/>
                  <a:gd name="connsiteX38" fmla="*/ 3469411 w 5137844"/>
                  <a:gd name="connsiteY38" fmla="*/ 113407 h 2523948"/>
                  <a:gd name="connsiteX39" fmla="*/ 3372816 w 5137844"/>
                  <a:gd name="connsiteY39" fmla="*/ 113407 h 2523948"/>
                  <a:gd name="connsiteX40" fmla="*/ 3335419 w 5137844"/>
                  <a:gd name="connsiteY40" fmla="*/ 113407 h 2523948"/>
                  <a:gd name="connsiteX41" fmla="*/ 3202309 w 5137844"/>
                  <a:gd name="connsiteY41" fmla="*/ 113407 h 2523948"/>
                  <a:gd name="connsiteX42" fmla="*/ 3200246 w 5137844"/>
                  <a:gd name="connsiteY42" fmla="*/ 113407 h 2523948"/>
                  <a:gd name="connsiteX43" fmla="*/ 3187006 w 5137844"/>
                  <a:gd name="connsiteY43" fmla="*/ 113407 h 2523948"/>
                  <a:gd name="connsiteX44" fmla="*/ 3185815 w 5137844"/>
                  <a:gd name="connsiteY44" fmla="*/ 113407 h 2523948"/>
                  <a:gd name="connsiteX45" fmla="*/ 3182316 w 5137844"/>
                  <a:gd name="connsiteY45" fmla="*/ 113407 h 2523948"/>
                  <a:gd name="connsiteX46" fmla="*/ 3180210 w 5137844"/>
                  <a:gd name="connsiteY46" fmla="*/ 113407 h 2523948"/>
                  <a:gd name="connsiteX47" fmla="*/ 3163716 w 5137844"/>
                  <a:gd name="connsiteY47" fmla="*/ 113407 h 2523948"/>
                  <a:gd name="connsiteX48" fmla="*/ 3146643 w 5137844"/>
                  <a:gd name="connsiteY48" fmla="*/ 113407 h 2523948"/>
                  <a:gd name="connsiteX49" fmla="*/ 3124544 w 5137844"/>
                  <a:gd name="connsiteY49" fmla="*/ 113407 h 2523948"/>
                  <a:gd name="connsiteX50" fmla="*/ 3070360 w 5137844"/>
                  <a:gd name="connsiteY50" fmla="*/ 113407 h 2523948"/>
                  <a:gd name="connsiteX51" fmla="*/ 3048262 w 5137844"/>
                  <a:gd name="connsiteY51" fmla="*/ 113407 h 2523948"/>
                  <a:gd name="connsiteX52" fmla="*/ 3014437 w 5137844"/>
                  <a:gd name="connsiteY52" fmla="*/ 113407 h 2523948"/>
                  <a:gd name="connsiteX53" fmla="*/ 3011809 w 5137844"/>
                  <a:gd name="connsiteY53" fmla="*/ 113407 h 2523948"/>
                  <a:gd name="connsiteX54" fmla="*/ 3009746 w 5137844"/>
                  <a:gd name="connsiteY54" fmla="*/ 113407 h 2523948"/>
                  <a:gd name="connsiteX55" fmla="*/ 2996506 w 5137844"/>
                  <a:gd name="connsiteY55" fmla="*/ 113407 h 2523948"/>
                  <a:gd name="connsiteX56" fmla="*/ 2995315 w 5137844"/>
                  <a:gd name="connsiteY56" fmla="*/ 113407 h 2523948"/>
                  <a:gd name="connsiteX57" fmla="*/ 2992338 w 5137844"/>
                  <a:gd name="connsiteY57" fmla="*/ 113407 h 2523948"/>
                  <a:gd name="connsiteX58" fmla="*/ 2989710 w 5137844"/>
                  <a:gd name="connsiteY58" fmla="*/ 113407 h 2523948"/>
                  <a:gd name="connsiteX59" fmla="*/ 2987648 w 5137844"/>
                  <a:gd name="connsiteY59" fmla="*/ 113407 h 2523948"/>
                  <a:gd name="connsiteX60" fmla="*/ 2973216 w 5137844"/>
                  <a:gd name="connsiteY60" fmla="*/ 113407 h 2523948"/>
                  <a:gd name="connsiteX61" fmla="*/ 2956143 w 5137844"/>
                  <a:gd name="connsiteY61" fmla="*/ 113407 h 2523948"/>
                  <a:gd name="connsiteX62" fmla="*/ 2944597 w 5137844"/>
                  <a:gd name="connsiteY62" fmla="*/ 113407 h 2523948"/>
                  <a:gd name="connsiteX63" fmla="*/ 2934044 w 5137844"/>
                  <a:gd name="connsiteY63" fmla="*/ 113407 h 2523948"/>
                  <a:gd name="connsiteX64" fmla="*/ 2922498 w 5137844"/>
                  <a:gd name="connsiteY64" fmla="*/ 113407 h 2523948"/>
                  <a:gd name="connsiteX65" fmla="*/ 2879860 w 5137844"/>
                  <a:gd name="connsiteY65" fmla="*/ 113407 h 2523948"/>
                  <a:gd name="connsiteX66" fmla="*/ 2859294 w 5137844"/>
                  <a:gd name="connsiteY66" fmla="*/ 113407 h 2523948"/>
                  <a:gd name="connsiteX67" fmla="*/ 2857762 w 5137844"/>
                  <a:gd name="connsiteY67" fmla="*/ 113407 h 2523948"/>
                  <a:gd name="connsiteX68" fmla="*/ 2837195 w 5137844"/>
                  <a:gd name="connsiteY68" fmla="*/ 113407 h 2523948"/>
                  <a:gd name="connsiteX69" fmla="*/ 2823937 w 5137844"/>
                  <a:gd name="connsiteY69" fmla="*/ 113407 h 2523948"/>
                  <a:gd name="connsiteX70" fmla="*/ 2801838 w 5137844"/>
                  <a:gd name="connsiteY70" fmla="*/ 113407 h 2523948"/>
                  <a:gd name="connsiteX71" fmla="*/ 2756982 w 5137844"/>
                  <a:gd name="connsiteY71" fmla="*/ 113407 h 2523948"/>
                  <a:gd name="connsiteX72" fmla="*/ 2754097 w 5137844"/>
                  <a:gd name="connsiteY72" fmla="*/ 113407 h 2523948"/>
                  <a:gd name="connsiteX73" fmla="*/ 2734884 w 5137844"/>
                  <a:gd name="connsiteY73" fmla="*/ 113407 h 2523948"/>
                  <a:gd name="connsiteX74" fmla="*/ 2731998 w 5137844"/>
                  <a:gd name="connsiteY74" fmla="*/ 113407 h 2523948"/>
                  <a:gd name="connsiteX75" fmla="*/ 2668794 w 5137844"/>
                  <a:gd name="connsiteY75" fmla="*/ 113407 h 2523948"/>
                  <a:gd name="connsiteX76" fmla="*/ 2646695 w 5137844"/>
                  <a:gd name="connsiteY76" fmla="*/ 113407 h 2523948"/>
                  <a:gd name="connsiteX77" fmla="*/ 2636115 w 5137844"/>
                  <a:gd name="connsiteY77" fmla="*/ 113407 h 2523948"/>
                  <a:gd name="connsiteX78" fmla="*/ 2614017 w 5137844"/>
                  <a:gd name="connsiteY78" fmla="*/ 113407 h 2523948"/>
                  <a:gd name="connsiteX79" fmla="*/ 2566482 w 5137844"/>
                  <a:gd name="connsiteY79" fmla="*/ 113407 h 2523948"/>
                  <a:gd name="connsiteX80" fmla="*/ 2544384 w 5137844"/>
                  <a:gd name="connsiteY80" fmla="*/ 113407 h 2523948"/>
                  <a:gd name="connsiteX81" fmla="*/ 2495147 w 5137844"/>
                  <a:gd name="connsiteY81" fmla="*/ 113407 h 2523948"/>
                  <a:gd name="connsiteX82" fmla="*/ 2473049 w 5137844"/>
                  <a:gd name="connsiteY82" fmla="*/ 113407 h 2523948"/>
                  <a:gd name="connsiteX83" fmla="*/ 2445615 w 5137844"/>
                  <a:gd name="connsiteY83" fmla="*/ 113407 h 2523948"/>
                  <a:gd name="connsiteX84" fmla="*/ 2423517 w 5137844"/>
                  <a:gd name="connsiteY84" fmla="*/ 113407 h 2523948"/>
                  <a:gd name="connsiteX85" fmla="*/ 2332532 w 5137844"/>
                  <a:gd name="connsiteY85" fmla="*/ 113407 h 2523948"/>
                  <a:gd name="connsiteX86" fmla="*/ 2310433 w 5137844"/>
                  <a:gd name="connsiteY86" fmla="*/ 113407 h 2523948"/>
                  <a:gd name="connsiteX87" fmla="*/ 2304647 w 5137844"/>
                  <a:gd name="connsiteY87" fmla="*/ 113407 h 2523948"/>
                  <a:gd name="connsiteX88" fmla="*/ 2282549 w 5137844"/>
                  <a:gd name="connsiteY88" fmla="*/ 113407 h 2523948"/>
                  <a:gd name="connsiteX89" fmla="*/ 2146721 w 5137844"/>
                  <a:gd name="connsiteY89" fmla="*/ 113407 h 2523948"/>
                  <a:gd name="connsiteX90" fmla="*/ 2142032 w 5137844"/>
                  <a:gd name="connsiteY90" fmla="*/ 113407 h 2523948"/>
                  <a:gd name="connsiteX91" fmla="*/ 2139925 w 5137844"/>
                  <a:gd name="connsiteY91" fmla="*/ 113407 h 2523948"/>
                  <a:gd name="connsiteX92" fmla="*/ 2137864 w 5137844"/>
                  <a:gd name="connsiteY92" fmla="*/ 113407 h 2523948"/>
                  <a:gd name="connsiteX93" fmla="*/ 2124622 w 5137844"/>
                  <a:gd name="connsiteY93" fmla="*/ 113407 h 2523948"/>
                  <a:gd name="connsiteX94" fmla="*/ 2123432 w 5137844"/>
                  <a:gd name="connsiteY94" fmla="*/ 113407 h 2523948"/>
                  <a:gd name="connsiteX95" fmla="*/ 2119933 w 5137844"/>
                  <a:gd name="connsiteY95" fmla="*/ 113407 h 2523948"/>
                  <a:gd name="connsiteX96" fmla="*/ 2097049 w 5137844"/>
                  <a:gd name="connsiteY96" fmla="*/ 113407 h 2523948"/>
                  <a:gd name="connsiteX97" fmla="*/ 1981658 w 5137844"/>
                  <a:gd name="connsiteY97" fmla="*/ 113407 h 2523948"/>
                  <a:gd name="connsiteX98" fmla="*/ 1956221 w 5137844"/>
                  <a:gd name="connsiteY98" fmla="*/ 113407 h 2523948"/>
                  <a:gd name="connsiteX99" fmla="*/ 1949425 w 5137844"/>
                  <a:gd name="connsiteY99" fmla="*/ 113407 h 2523948"/>
                  <a:gd name="connsiteX100" fmla="*/ 1947364 w 5137844"/>
                  <a:gd name="connsiteY100" fmla="*/ 113407 h 2523948"/>
                  <a:gd name="connsiteX101" fmla="*/ 1934122 w 5137844"/>
                  <a:gd name="connsiteY101" fmla="*/ 113407 h 2523948"/>
                  <a:gd name="connsiteX102" fmla="*/ 1932932 w 5137844"/>
                  <a:gd name="connsiteY102" fmla="*/ 113407 h 2523948"/>
                  <a:gd name="connsiteX103" fmla="*/ 1906549 w 5137844"/>
                  <a:gd name="connsiteY103" fmla="*/ 113407 h 2523948"/>
                  <a:gd name="connsiteX104" fmla="*/ 1882214 w 5137844"/>
                  <a:gd name="connsiteY104" fmla="*/ 113407 h 2523948"/>
                  <a:gd name="connsiteX105" fmla="*/ 1861030 w 5137844"/>
                  <a:gd name="connsiteY105" fmla="*/ 113407 h 2523948"/>
                  <a:gd name="connsiteX106" fmla="*/ 1791158 w 5137844"/>
                  <a:gd name="connsiteY106" fmla="*/ 113407 h 2523948"/>
                  <a:gd name="connsiteX107" fmla="*/ 1747978 w 5137844"/>
                  <a:gd name="connsiteY107" fmla="*/ 113407 h 2523948"/>
                  <a:gd name="connsiteX108" fmla="*/ 1691714 w 5137844"/>
                  <a:gd name="connsiteY108" fmla="*/ 113407 h 2523948"/>
                  <a:gd name="connsiteX109" fmla="*/ 1573733 w 5137844"/>
                  <a:gd name="connsiteY109" fmla="*/ 113407 h 2523948"/>
                  <a:gd name="connsiteX110" fmla="*/ 1557478 w 5137844"/>
                  <a:gd name="connsiteY110" fmla="*/ 113407 h 2523948"/>
                  <a:gd name="connsiteX111" fmla="*/ 1383233 w 5137844"/>
                  <a:gd name="connsiteY111" fmla="*/ 113407 h 2523948"/>
                  <a:gd name="connsiteX112" fmla="*/ 1354259 w 5137844"/>
                  <a:gd name="connsiteY112" fmla="*/ 113407 h 2523948"/>
                  <a:gd name="connsiteX113" fmla="*/ 1163759 w 5137844"/>
                  <a:gd name="connsiteY113" fmla="*/ 113407 h 2523948"/>
                  <a:gd name="connsiteX114" fmla="*/ 1084338 w 5137844"/>
                  <a:gd name="connsiteY114" fmla="*/ 113407 h 2523948"/>
                  <a:gd name="connsiteX115" fmla="*/ 893838 w 5137844"/>
                  <a:gd name="connsiteY115" fmla="*/ 113407 h 2523948"/>
                  <a:gd name="connsiteX116" fmla="*/ 690261 w 5137844"/>
                  <a:gd name="connsiteY116" fmla="*/ 230339 h 2523948"/>
                  <a:gd name="connsiteX117" fmla="*/ 162467 w 5137844"/>
                  <a:gd name="connsiteY117" fmla="*/ 1145043 h 2523948"/>
                  <a:gd name="connsiteX118" fmla="*/ 135606 w 5137844"/>
                  <a:gd name="connsiteY118" fmla="*/ 1261974 h 2523948"/>
                  <a:gd name="connsiteX119" fmla="*/ 0 w 5137844"/>
                  <a:gd name="connsiteY119" fmla="*/ 1261974 h 2523948"/>
                  <a:gd name="connsiteX120" fmla="*/ 29513 w 5137844"/>
                  <a:gd name="connsiteY120" fmla="*/ 1133497 h 2523948"/>
                  <a:gd name="connsiteX121" fmla="*/ 609420 w 5137844"/>
                  <a:gd name="connsiteY121" fmla="*/ 128477 h 2523948"/>
                  <a:gd name="connsiteX122" fmla="*/ 833098 w 5137844"/>
                  <a:gd name="connsiteY122" fmla="*/ 0 h 2523948"/>
                  <a:gd name="connsiteX123" fmla="*/ 1974790 w 5137844"/>
                  <a:gd name="connsiteY123" fmla="*/ 0 h 2523948"/>
                  <a:gd name="connsiteX124" fmla="*/ 1976098 w 5137844"/>
                  <a:gd name="connsiteY124" fmla="*/ 0 h 2523948"/>
                  <a:gd name="connsiteX125" fmla="*/ 1990647 w 5137844"/>
                  <a:gd name="connsiteY125" fmla="*/ 0 h 2523948"/>
                  <a:gd name="connsiteX126" fmla="*/ 1992912 w 5137844"/>
                  <a:gd name="connsiteY126" fmla="*/ 0 h 2523948"/>
                  <a:gd name="connsiteX127" fmla="*/ 2000379 w 5137844"/>
                  <a:gd name="connsiteY127" fmla="*/ 0 h 2523948"/>
                  <a:gd name="connsiteX128" fmla="*/ 2180255 w 5137844"/>
                  <a:gd name="connsiteY128" fmla="*/ 0 h 2523948"/>
                  <a:gd name="connsiteX129" fmla="*/ 2204536 w 5137844"/>
                  <a:gd name="connsiteY129" fmla="*/ 0 h 2523948"/>
                  <a:gd name="connsiteX130" fmla="*/ 2358928 w 5137844"/>
                  <a:gd name="connsiteY130" fmla="*/ 0 h 2523948"/>
                  <a:gd name="connsiteX131" fmla="*/ 2383208 w 5137844"/>
                  <a:gd name="connsiteY131" fmla="*/ 0 h 2523948"/>
                  <a:gd name="connsiteX132" fmla="*/ 2513815 w 5137844"/>
                  <a:gd name="connsiteY132" fmla="*/ 0 h 2523948"/>
                  <a:gd name="connsiteX133" fmla="*/ 2538095 w 5137844"/>
                  <a:gd name="connsiteY133" fmla="*/ 0 h 2523948"/>
                  <a:gd name="connsiteX134" fmla="*/ 2646616 w 5137844"/>
                  <a:gd name="connsiteY134" fmla="*/ 0 h 2523948"/>
                  <a:gd name="connsiteX135" fmla="*/ 2670896 w 5137844"/>
                  <a:gd name="connsiteY135" fmla="*/ 0 h 2523948"/>
                  <a:gd name="connsiteX136" fmla="*/ 2759029 w 5137844"/>
                  <a:gd name="connsiteY136" fmla="*/ 0 h 2523948"/>
                  <a:gd name="connsiteX137" fmla="*/ 2783310 w 5137844"/>
                  <a:gd name="connsiteY137" fmla="*/ 0 h 2523948"/>
                  <a:gd name="connsiteX138" fmla="*/ 2852754 w 5137844"/>
                  <a:gd name="connsiteY138" fmla="*/ 0 h 2523948"/>
                  <a:gd name="connsiteX139" fmla="*/ 2877035 w 5137844"/>
                  <a:gd name="connsiteY139" fmla="*/ 0 h 2523948"/>
                  <a:gd name="connsiteX140" fmla="*/ 2929490 w 5137844"/>
                  <a:gd name="connsiteY140" fmla="*/ 0 h 2523948"/>
                  <a:gd name="connsiteX141" fmla="*/ 2953771 w 5137844"/>
                  <a:gd name="connsiteY141" fmla="*/ 0 h 2523948"/>
                  <a:gd name="connsiteX142" fmla="*/ 2990936 w 5137844"/>
                  <a:gd name="connsiteY142" fmla="*/ 0 h 2523948"/>
                  <a:gd name="connsiteX143" fmla="*/ 3015216 w 5137844"/>
                  <a:gd name="connsiteY143" fmla="*/ 0 h 2523948"/>
                  <a:gd name="connsiteX144" fmla="*/ 3074750 w 5137844"/>
                  <a:gd name="connsiteY144" fmla="*/ 0 h 2523948"/>
                  <a:gd name="connsiteX145" fmla="*/ 3099031 w 5137844"/>
                  <a:gd name="connsiteY145" fmla="*/ 0 h 2523948"/>
                  <a:gd name="connsiteX146" fmla="*/ 3117790 w 5137844"/>
                  <a:gd name="connsiteY146" fmla="*/ 0 h 2523948"/>
                  <a:gd name="connsiteX147" fmla="*/ 3135912 w 5137844"/>
                  <a:gd name="connsiteY147" fmla="*/ 0 h 2523948"/>
                  <a:gd name="connsiteX148" fmla="*/ 3142071 w 5137844"/>
                  <a:gd name="connsiteY148" fmla="*/ 0 h 2523948"/>
                  <a:gd name="connsiteX149" fmla="*/ 3143379 w 5137844"/>
                  <a:gd name="connsiteY149" fmla="*/ 0 h 2523948"/>
                  <a:gd name="connsiteX150" fmla="*/ 3157927 w 5137844"/>
                  <a:gd name="connsiteY150" fmla="*/ 0 h 2523948"/>
                  <a:gd name="connsiteX151" fmla="*/ 3160193 w 5137844"/>
                  <a:gd name="connsiteY151" fmla="*/ 0 h 2523948"/>
                  <a:gd name="connsiteX152" fmla="*/ 3347536 w 5137844"/>
                  <a:gd name="connsiteY152" fmla="*/ 0 h 2523948"/>
                  <a:gd name="connsiteX153" fmla="*/ 4303193 w 5137844"/>
                  <a:gd name="connsiteY153" fmla="*/ 0 h 2523948"/>
                  <a:gd name="connsiteX154" fmla="*/ 4526872 w 5137844"/>
                  <a:gd name="connsiteY154" fmla="*/ 128477 h 2523948"/>
                  <a:gd name="connsiteX155" fmla="*/ 5106779 w 5137844"/>
                  <a:gd name="connsiteY155" fmla="*/ 1133497 h 2523948"/>
                  <a:gd name="connsiteX156" fmla="*/ 5106779 w 5137844"/>
                  <a:gd name="connsiteY156" fmla="*/ 1390451 h 2523948"/>
                  <a:gd name="connsiteX157" fmla="*/ 4526872 w 5137844"/>
                  <a:gd name="connsiteY157" fmla="*/ 2395471 h 2523948"/>
                  <a:gd name="connsiteX158" fmla="*/ 4303193 w 5137844"/>
                  <a:gd name="connsiteY158" fmla="*/ 2523948 h 2523948"/>
                  <a:gd name="connsiteX159" fmla="*/ 3160193 w 5137844"/>
                  <a:gd name="connsiteY159" fmla="*/ 2523948 h 2523948"/>
                  <a:gd name="connsiteX160" fmla="*/ 3143379 w 5137844"/>
                  <a:gd name="connsiteY160" fmla="*/ 2523948 h 2523948"/>
                  <a:gd name="connsiteX161" fmla="*/ 3135912 w 5137844"/>
                  <a:gd name="connsiteY161" fmla="*/ 2523948 h 2523948"/>
                  <a:gd name="connsiteX162" fmla="*/ 2000379 w 5137844"/>
                  <a:gd name="connsiteY162" fmla="*/ 2523948 h 2523948"/>
                  <a:gd name="connsiteX163" fmla="*/ 1992912 w 5137844"/>
                  <a:gd name="connsiteY163" fmla="*/ 2523948 h 2523948"/>
                  <a:gd name="connsiteX164" fmla="*/ 1976098 w 5137844"/>
                  <a:gd name="connsiteY164" fmla="*/ 2523948 h 2523948"/>
                  <a:gd name="connsiteX165" fmla="*/ 833098 w 5137844"/>
                  <a:gd name="connsiteY165" fmla="*/ 2523948 h 2523948"/>
                  <a:gd name="connsiteX166" fmla="*/ 609420 w 5137844"/>
                  <a:gd name="connsiteY166" fmla="*/ 2395471 h 2523948"/>
                  <a:gd name="connsiteX167" fmla="*/ 29513 w 5137844"/>
                  <a:gd name="connsiteY167" fmla="*/ 1390451 h 2523948"/>
                  <a:gd name="connsiteX168" fmla="*/ 0 w 5137844"/>
                  <a:gd name="connsiteY168" fmla="*/ 1261974 h 2523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5137844" h="2523948">
                    <a:moveTo>
                      <a:pt x="135606" y="1261974"/>
                    </a:moveTo>
                    <a:cubicBezTo>
                      <a:pt x="135606" y="1304409"/>
                      <a:pt x="144559" y="1346843"/>
                      <a:pt x="162467" y="1378906"/>
                    </a:cubicBezTo>
                    <a:cubicBezTo>
                      <a:pt x="162467" y="1378906"/>
                      <a:pt x="162467" y="1378906"/>
                      <a:pt x="690261" y="2293610"/>
                    </a:cubicBezTo>
                    <a:cubicBezTo>
                      <a:pt x="727960" y="2357733"/>
                      <a:pt x="820324" y="2410541"/>
                      <a:pt x="893838" y="2410541"/>
                    </a:cubicBezTo>
                    <a:lnTo>
                      <a:pt x="1084338" y="2410541"/>
                    </a:lnTo>
                    <a:lnTo>
                      <a:pt x="1934122" y="2410541"/>
                    </a:lnTo>
                    <a:lnTo>
                      <a:pt x="1949425" y="2410541"/>
                    </a:lnTo>
                    <a:lnTo>
                      <a:pt x="1956221" y="2410541"/>
                    </a:lnTo>
                    <a:lnTo>
                      <a:pt x="2124622" y="2410541"/>
                    </a:lnTo>
                    <a:lnTo>
                      <a:pt x="2139925" y="2410541"/>
                    </a:lnTo>
                    <a:lnTo>
                      <a:pt x="2146721" y="2410541"/>
                    </a:lnTo>
                    <a:lnTo>
                      <a:pt x="2989710" y="2410541"/>
                    </a:lnTo>
                    <a:lnTo>
                      <a:pt x="2996506" y="2410541"/>
                    </a:lnTo>
                    <a:lnTo>
                      <a:pt x="3011809" y="2410541"/>
                    </a:lnTo>
                    <a:lnTo>
                      <a:pt x="3180210" y="2410541"/>
                    </a:lnTo>
                    <a:lnTo>
                      <a:pt x="3187006" y="2410541"/>
                    </a:lnTo>
                    <a:lnTo>
                      <a:pt x="3202309" y="2410541"/>
                    </a:lnTo>
                    <a:lnTo>
                      <a:pt x="4052093" y="2410541"/>
                    </a:lnTo>
                    <a:lnTo>
                      <a:pt x="4242593" y="2410541"/>
                    </a:lnTo>
                    <a:cubicBezTo>
                      <a:pt x="4317992" y="2410541"/>
                      <a:pt x="4408471" y="2357733"/>
                      <a:pt x="4446171" y="2293610"/>
                    </a:cubicBezTo>
                    <a:cubicBezTo>
                      <a:pt x="4446171" y="2293610"/>
                      <a:pt x="4446171" y="2293610"/>
                      <a:pt x="4973965" y="1378906"/>
                    </a:cubicBezTo>
                    <a:cubicBezTo>
                      <a:pt x="5011664" y="1314782"/>
                      <a:pt x="5011664" y="1209166"/>
                      <a:pt x="4973965" y="1145043"/>
                    </a:cubicBezTo>
                    <a:cubicBezTo>
                      <a:pt x="4973965" y="1145043"/>
                      <a:pt x="4973965" y="1145043"/>
                      <a:pt x="4446171" y="230339"/>
                    </a:cubicBezTo>
                    <a:cubicBezTo>
                      <a:pt x="4408471" y="166215"/>
                      <a:pt x="4317992" y="113407"/>
                      <a:pt x="4242593" y="113407"/>
                    </a:cubicBezTo>
                    <a:cubicBezTo>
                      <a:pt x="4242593" y="113407"/>
                      <a:pt x="4242593" y="113407"/>
                      <a:pt x="4133871" y="113407"/>
                    </a:cubicBezTo>
                    <a:lnTo>
                      <a:pt x="4052093" y="113407"/>
                    </a:lnTo>
                    <a:lnTo>
                      <a:pt x="4050394" y="113407"/>
                    </a:lnTo>
                    <a:lnTo>
                      <a:pt x="4038503" y="113407"/>
                    </a:lnTo>
                    <a:lnTo>
                      <a:pt x="4030245" y="113407"/>
                    </a:lnTo>
                    <a:lnTo>
                      <a:pt x="4006226" y="113407"/>
                    </a:lnTo>
                    <a:lnTo>
                      <a:pt x="3943371" y="113407"/>
                    </a:lnTo>
                    <a:lnTo>
                      <a:pt x="3875656" y="113407"/>
                    </a:lnTo>
                    <a:lnTo>
                      <a:pt x="3839745" y="113407"/>
                    </a:lnTo>
                    <a:lnTo>
                      <a:pt x="3776065" y="113407"/>
                    </a:lnTo>
                    <a:lnTo>
                      <a:pt x="3685156" y="113407"/>
                    </a:lnTo>
                    <a:lnTo>
                      <a:pt x="3659911" y="113407"/>
                    </a:lnTo>
                    <a:lnTo>
                      <a:pt x="3585565" y="113407"/>
                    </a:lnTo>
                    <a:lnTo>
                      <a:pt x="3525919" y="113407"/>
                    </a:lnTo>
                    <a:lnTo>
                      <a:pt x="3469411" y="113407"/>
                    </a:lnTo>
                    <a:lnTo>
                      <a:pt x="3372816" y="113407"/>
                    </a:lnTo>
                    <a:lnTo>
                      <a:pt x="3335419" y="113407"/>
                    </a:lnTo>
                    <a:lnTo>
                      <a:pt x="3202309" y="113407"/>
                    </a:lnTo>
                    <a:lnTo>
                      <a:pt x="3200246" y="113407"/>
                    </a:lnTo>
                    <a:lnTo>
                      <a:pt x="3187006" y="113407"/>
                    </a:lnTo>
                    <a:lnTo>
                      <a:pt x="3185815" y="113407"/>
                    </a:lnTo>
                    <a:lnTo>
                      <a:pt x="3182316" y="113407"/>
                    </a:lnTo>
                    <a:lnTo>
                      <a:pt x="3180210" y="113407"/>
                    </a:lnTo>
                    <a:cubicBezTo>
                      <a:pt x="3180210" y="113407"/>
                      <a:pt x="3180210" y="113407"/>
                      <a:pt x="3163716" y="113407"/>
                    </a:cubicBezTo>
                    <a:lnTo>
                      <a:pt x="3146643" y="113407"/>
                    </a:lnTo>
                    <a:lnTo>
                      <a:pt x="3124544" y="113407"/>
                    </a:lnTo>
                    <a:lnTo>
                      <a:pt x="3070360" y="113407"/>
                    </a:lnTo>
                    <a:lnTo>
                      <a:pt x="3048262" y="113407"/>
                    </a:lnTo>
                    <a:lnTo>
                      <a:pt x="3014437" y="113407"/>
                    </a:lnTo>
                    <a:lnTo>
                      <a:pt x="3011809" y="113407"/>
                    </a:lnTo>
                    <a:lnTo>
                      <a:pt x="3009746" y="113407"/>
                    </a:lnTo>
                    <a:lnTo>
                      <a:pt x="2996506" y="113407"/>
                    </a:lnTo>
                    <a:lnTo>
                      <a:pt x="2995315" y="113407"/>
                    </a:lnTo>
                    <a:lnTo>
                      <a:pt x="2992338" y="113407"/>
                    </a:lnTo>
                    <a:lnTo>
                      <a:pt x="2989710" y="113407"/>
                    </a:lnTo>
                    <a:lnTo>
                      <a:pt x="2987648" y="113407"/>
                    </a:lnTo>
                    <a:lnTo>
                      <a:pt x="2973216" y="113407"/>
                    </a:lnTo>
                    <a:lnTo>
                      <a:pt x="2956143" y="113407"/>
                    </a:lnTo>
                    <a:lnTo>
                      <a:pt x="2944597" y="113407"/>
                    </a:lnTo>
                    <a:lnTo>
                      <a:pt x="2934044" y="113407"/>
                    </a:lnTo>
                    <a:lnTo>
                      <a:pt x="2922498" y="113407"/>
                    </a:lnTo>
                    <a:lnTo>
                      <a:pt x="2879860" y="113407"/>
                    </a:lnTo>
                    <a:lnTo>
                      <a:pt x="2859294" y="113407"/>
                    </a:lnTo>
                    <a:lnTo>
                      <a:pt x="2857762" y="113407"/>
                    </a:lnTo>
                    <a:lnTo>
                      <a:pt x="2837195" y="113407"/>
                    </a:lnTo>
                    <a:lnTo>
                      <a:pt x="2823937" y="113407"/>
                    </a:lnTo>
                    <a:lnTo>
                      <a:pt x="2801838" y="113407"/>
                    </a:lnTo>
                    <a:lnTo>
                      <a:pt x="2756982" y="113407"/>
                    </a:lnTo>
                    <a:lnTo>
                      <a:pt x="2754097" y="113407"/>
                    </a:lnTo>
                    <a:lnTo>
                      <a:pt x="2734884" y="113407"/>
                    </a:lnTo>
                    <a:lnTo>
                      <a:pt x="2731998" y="113407"/>
                    </a:lnTo>
                    <a:lnTo>
                      <a:pt x="2668794" y="113407"/>
                    </a:lnTo>
                    <a:lnTo>
                      <a:pt x="2646695" y="113407"/>
                    </a:lnTo>
                    <a:lnTo>
                      <a:pt x="2636115" y="113407"/>
                    </a:lnTo>
                    <a:lnTo>
                      <a:pt x="2614017" y="113407"/>
                    </a:lnTo>
                    <a:lnTo>
                      <a:pt x="2566482" y="113407"/>
                    </a:lnTo>
                    <a:lnTo>
                      <a:pt x="2544384" y="113407"/>
                    </a:lnTo>
                    <a:lnTo>
                      <a:pt x="2495147" y="113407"/>
                    </a:lnTo>
                    <a:lnTo>
                      <a:pt x="2473049" y="113407"/>
                    </a:lnTo>
                    <a:lnTo>
                      <a:pt x="2445615" y="113407"/>
                    </a:lnTo>
                    <a:lnTo>
                      <a:pt x="2423517" y="113407"/>
                    </a:lnTo>
                    <a:lnTo>
                      <a:pt x="2332532" y="113407"/>
                    </a:lnTo>
                    <a:lnTo>
                      <a:pt x="2310433" y="113407"/>
                    </a:lnTo>
                    <a:lnTo>
                      <a:pt x="2304647" y="113407"/>
                    </a:lnTo>
                    <a:lnTo>
                      <a:pt x="2282549" y="113407"/>
                    </a:lnTo>
                    <a:lnTo>
                      <a:pt x="2146721" y="113407"/>
                    </a:lnTo>
                    <a:lnTo>
                      <a:pt x="2142032" y="113407"/>
                    </a:lnTo>
                    <a:lnTo>
                      <a:pt x="2139925" y="113407"/>
                    </a:lnTo>
                    <a:lnTo>
                      <a:pt x="2137864" y="113407"/>
                    </a:lnTo>
                    <a:lnTo>
                      <a:pt x="2124622" y="113407"/>
                    </a:lnTo>
                    <a:lnTo>
                      <a:pt x="2123432" y="113407"/>
                    </a:lnTo>
                    <a:lnTo>
                      <a:pt x="2119933" y="113407"/>
                    </a:lnTo>
                    <a:lnTo>
                      <a:pt x="2097049" y="113407"/>
                    </a:lnTo>
                    <a:cubicBezTo>
                      <a:pt x="2073661" y="113407"/>
                      <a:pt x="2037517" y="113407"/>
                      <a:pt x="1981658" y="113407"/>
                    </a:cubicBezTo>
                    <a:lnTo>
                      <a:pt x="1956221" y="113407"/>
                    </a:lnTo>
                    <a:lnTo>
                      <a:pt x="1949425" y="113407"/>
                    </a:lnTo>
                    <a:lnTo>
                      <a:pt x="1947364" y="113407"/>
                    </a:lnTo>
                    <a:lnTo>
                      <a:pt x="1934122" y="113407"/>
                    </a:lnTo>
                    <a:lnTo>
                      <a:pt x="1932932" y="113407"/>
                    </a:lnTo>
                    <a:lnTo>
                      <a:pt x="1906549" y="113407"/>
                    </a:lnTo>
                    <a:lnTo>
                      <a:pt x="1882214" y="113407"/>
                    </a:lnTo>
                    <a:lnTo>
                      <a:pt x="1861030" y="113407"/>
                    </a:lnTo>
                    <a:lnTo>
                      <a:pt x="1791158" y="113407"/>
                    </a:lnTo>
                    <a:lnTo>
                      <a:pt x="1747978" y="113407"/>
                    </a:lnTo>
                    <a:lnTo>
                      <a:pt x="1691714" y="113407"/>
                    </a:lnTo>
                    <a:lnTo>
                      <a:pt x="1573733" y="113407"/>
                    </a:lnTo>
                    <a:lnTo>
                      <a:pt x="1557478" y="113407"/>
                    </a:lnTo>
                    <a:lnTo>
                      <a:pt x="1383233" y="113407"/>
                    </a:lnTo>
                    <a:lnTo>
                      <a:pt x="1354259" y="113407"/>
                    </a:lnTo>
                    <a:lnTo>
                      <a:pt x="1163759" y="113407"/>
                    </a:lnTo>
                    <a:lnTo>
                      <a:pt x="1084338" y="113407"/>
                    </a:lnTo>
                    <a:lnTo>
                      <a:pt x="893838" y="113407"/>
                    </a:lnTo>
                    <a:cubicBezTo>
                      <a:pt x="820324" y="113407"/>
                      <a:pt x="727960" y="166215"/>
                      <a:pt x="690261" y="230339"/>
                    </a:cubicBezTo>
                    <a:cubicBezTo>
                      <a:pt x="690261" y="230339"/>
                      <a:pt x="690261" y="230339"/>
                      <a:pt x="162467" y="1145043"/>
                    </a:cubicBezTo>
                    <a:cubicBezTo>
                      <a:pt x="144559" y="1177105"/>
                      <a:pt x="135606" y="1219539"/>
                      <a:pt x="135606" y="1261974"/>
                    </a:cubicBezTo>
                    <a:close/>
                    <a:moveTo>
                      <a:pt x="0" y="1261974"/>
                    </a:moveTo>
                    <a:cubicBezTo>
                      <a:pt x="0" y="1215349"/>
                      <a:pt x="9837" y="1168725"/>
                      <a:pt x="29513" y="1133497"/>
                    </a:cubicBezTo>
                    <a:cubicBezTo>
                      <a:pt x="609420" y="128477"/>
                      <a:pt x="609420" y="128477"/>
                      <a:pt x="609420" y="128477"/>
                    </a:cubicBezTo>
                    <a:cubicBezTo>
                      <a:pt x="650842" y="58022"/>
                      <a:pt x="752325" y="0"/>
                      <a:pt x="833098" y="0"/>
                    </a:cubicBezTo>
                    <a:cubicBezTo>
                      <a:pt x="1702959" y="0"/>
                      <a:pt x="1920424" y="0"/>
                      <a:pt x="1974790" y="0"/>
                    </a:cubicBezTo>
                    <a:lnTo>
                      <a:pt x="1976098" y="0"/>
                    </a:lnTo>
                    <a:lnTo>
                      <a:pt x="1990647" y="0"/>
                    </a:lnTo>
                    <a:lnTo>
                      <a:pt x="1992912" y="0"/>
                    </a:lnTo>
                    <a:lnTo>
                      <a:pt x="2000379" y="0"/>
                    </a:lnTo>
                    <a:lnTo>
                      <a:pt x="2180255" y="0"/>
                    </a:lnTo>
                    <a:lnTo>
                      <a:pt x="2204536" y="0"/>
                    </a:lnTo>
                    <a:lnTo>
                      <a:pt x="2358928" y="0"/>
                    </a:lnTo>
                    <a:lnTo>
                      <a:pt x="2383208" y="0"/>
                    </a:lnTo>
                    <a:lnTo>
                      <a:pt x="2513815" y="0"/>
                    </a:lnTo>
                    <a:lnTo>
                      <a:pt x="2538095" y="0"/>
                    </a:lnTo>
                    <a:lnTo>
                      <a:pt x="2646616" y="0"/>
                    </a:lnTo>
                    <a:lnTo>
                      <a:pt x="2670896" y="0"/>
                    </a:lnTo>
                    <a:lnTo>
                      <a:pt x="2759029" y="0"/>
                    </a:lnTo>
                    <a:lnTo>
                      <a:pt x="2783310" y="0"/>
                    </a:lnTo>
                    <a:lnTo>
                      <a:pt x="2852754" y="0"/>
                    </a:lnTo>
                    <a:lnTo>
                      <a:pt x="2877035" y="0"/>
                    </a:lnTo>
                    <a:lnTo>
                      <a:pt x="2929490" y="0"/>
                    </a:lnTo>
                    <a:lnTo>
                      <a:pt x="2953771" y="0"/>
                    </a:lnTo>
                    <a:lnTo>
                      <a:pt x="2990936" y="0"/>
                    </a:lnTo>
                    <a:lnTo>
                      <a:pt x="3015216" y="0"/>
                    </a:lnTo>
                    <a:lnTo>
                      <a:pt x="3074750" y="0"/>
                    </a:lnTo>
                    <a:lnTo>
                      <a:pt x="3099031" y="0"/>
                    </a:lnTo>
                    <a:lnTo>
                      <a:pt x="3117790" y="0"/>
                    </a:lnTo>
                    <a:cubicBezTo>
                      <a:pt x="3135912" y="0"/>
                      <a:pt x="3135912" y="0"/>
                      <a:pt x="3135912" y="0"/>
                    </a:cubicBezTo>
                    <a:lnTo>
                      <a:pt x="3142071" y="0"/>
                    </a:lnTo>
                    <a:lnTo>
                      <a:pt x="3143379" y="0"/>
                    </a:lnTo>
                    <a:lnTo>
                      <a:pt x="3157927" y="0"/>
                    </a:lnTo>
                    <a:lnTo>
                      <a:pt x="3160193" y="0"/>
                    </a:lnTo>
                    <a:lnTo>
                      <a:pt x="3347536" y="0"/>
                    </a:lnTo>
                    <a:cubicBezTo>
                      <a:pt x="4303193" y="0"/>
                      <a:pt x="4303193" y="0"/>
                      <a:pt x="4303193" y="0"/>
                    </a:cubicBezTo>
                    <a:cubicBezTo>
                      <a:pt x="4386037" y="0"/>
                      <a:pt x="4485449" y="58022"/>
                      <a:pt x="4526872" y="128477"/>
                    </a:cubicBezTo>
                    <a:cubicBezTo>
                      <a:pt x="5106779" y="1133497"/>
                      <a:pt x="5106779" y="1133497"/>
                      <a:pt x="5106779" y="1133497"/>
                    </a:cubicBezTo>
                    <a:cubicBezTo>
                      <a:pt x="5148200" y="1203952"/>
                      <a:pt x="5148200" y="1319996"/>
                      <a:pt x="5106779" y="1390451"/>
                    </a:cubicBezTo>
                    <a:cubicBezTo>
                      <a:pt x="4526872" y="2395471"/>
                      <a:pt x="4526872" y="2395471"/>
                      <a:pt x="4526872" y="2395471"/>
                    </a:cubicBezTo>
                    <a:cubicBezTo>
                      <a:pt x="4485449" y="2465926"/>
                      <a:pt x="4386037" y="2523948"/>
                      <a:pt x="4303193" y="2523948"/>
                    </a:cubicBezTo>
                    <a:lnTo>
                      <a:pt x="3160193" y="2523948"/>
                    </a:lnTo>
                    <a:lnTo>
                      <a:pt x="3143379" y="2523948"/>
                    </a:lnTo>
                    <a:lnTo>
                      <a:pt x="3135912" y="2523948"/>
                    </a:lnTo>
                    <a:lnTo>
                      <a:pt x="2000379" y="2523948"/>
                    </a:lnTo>
                    <a:lnTo>
                      <a:pt x="1992912" y="2523948"/>
                    </a:lnTo>
                    <a:lnTo>
                      <a:pt x="1976098" y="2523948"/>
                    </a:lnTo>
                    <a:lnTo>
                      <a:pt x="833098" y="2523948"/>
                    </a:lnTo>
                    <a:cubicBezTo>
                      <a:pt x="752325" y="2523948"/>
                      <a:pt x="650842" y="2465926"/>
                      <a:pt x="609420" y="2395471"/>
                    </a:cubicBezTo>
                    <a:cubicBezTo>
                      <a:pt x="29513" y="1390451"/>
                      <a:pt x="29513" y="1390451"/>
                      <a:pt x="29513" y="1390451"/>
                    </a:cubicBezTo>
                    <a:cubicBezTo>
                      <a:pt x="9837" y="1355223"/>
                      <a:pt x="0" y="1308599"/>
                      <a:pt x="0" y="126197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>
                <a:noFill/>
              </a:ln>
              <a:effectLst/>
            </p:spPr>
            <p:txBody>
              <a:bodyPr vert="horz" wrap="square" lIns="65024" tIns="32512" rIns="65024" bIns="32512" numCol="1" anchor="t" anchorCtr="0" compatLnSpc="1">
                <a:noAutofit/>
              </a:bodyPr>
              <a:lstStyle/>
              <a:p>
                <a:pPr algn="ctr"/>
                <a:endParaRPr lang="zh-CN" altLang="en-US" sz="1280">
                  <a:solidFill>
                    <a:prstClr val="black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773540" y="2423160"/>
                <a:ext cx="2376264" cy="62671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17" name="TextBox 29"/>
            <p:cNvSpPr txBox="1"/>
            <p:nvPr/>
          </p:nvSpPr>
          <p:spPr>
            <a:xfrm>
              <a:off x="4971026" y="2795511"/>
              <a:ext cx="1264683" cy="7930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8" name="TextBox 30"/>
            <p:cNvSpPr txBox="1"/>
            <p:nvPr/>
          </p:nvSpPr>
          <p:spPr>
            <a:xfrm>
              <a:off x="4789324" y="1888364"/>
              <a:ext cx="1662128" cy="2349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35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点击添加标题</a:t>
              </a:r>
              <a:endParaRPr lang="zh-CN" altLang="en-US" sz="2135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grpSp>
          <p:nvGrpSpPr>
            <p:cNvPr id="19" name="组合 90"/>
            <p:cNvGrpSpPr/>
            <p:nvPr/>
          </p:nvGrpSpPr>
          <p:grpSpPr>
            <a:xfrm>
              <a:off x="6727119" y="932704"/>
              <a:ext cx="1892961" cy="3853172"/>
              <a:chOff x="699698" y="1340769"/>
              <a:chExt cx="2523948" cy="5137844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0" name="任意多边形 91"/>
              <p:cNvSpPr/>
              <p:nvPr/>
            </p:nvSpPr>
            <p:spPr bwMode="auto">
              <a:xfrm rot="5400000">
                <a:off x="-607250" y="2647717"/>
                <a:ext cx="5137844" cy="2523948"/>
              </a:xfrm>
              <a:custGeom>
                <a:avLst/>
                <a:gdLst>
                  <a:gd name="connsiteX0" fmla="*/ 135606 w 5137844"/>
                  <a:gd name="connsiteY0" fmla="*/ 1261974 h 2523948"/>
                  <a:gd name="connsiteX1" fmla="*/ 162467 w 5137844"/>
                  <a:gd name="connsiteY1" fmla="*/ 1378906 h 2523948"/>
                  <a:gd name="connsiteX2" fmla="*/ 690261 w 5137844"/>
                  <a:gd name="connsiteY2" fmla="*/ 2293610 h 2523948"/>
                  <a:gd name="connsiteX3" fmla="*/ 893838 w 5137844"/>
                  <a:gd name="connsiteY3" fmla="*/ 2410541 h 2523948"/>
                  <a:gd name="connsiteX4" fmla="*/ 1084338 w 5137844"/>
                  <a:gd name="connsiteY4" fmla="*/ 2410541 h 2523948"/>
                  <a:gd name="connsiteX5" fmla="*/ 1934122 w 5137844"/>
                  <a:gd name="connsiteY5" fmla="*/ 2410541 h 2523948"/>
                  <a:gd name="connsiteX6" fmla="*/ 1949425 w 5137844"/>
                  <a:gd name="connsiteY6" fmla="*/ 2410541 h 2523948"/>
                  <a:gd name="connsiteX7" fmla="*/ 1956221 w 5137844"/>
                  <a:gd name="connsiteY7" fmla="*/ 2410541 h 2523948"/>
                  <a:gd name="connsiteX8" fmla="*/ 2124622 w 5137844"/>
                  <a:gd name="connsiteY8" fmla="*/ 2410541 h 2523948"/>
                  <a:gd name="connsiteX9" fmla="*/ 2139925 w 5137844"/>
                  <a:gd name="connsiteY9" fmla="*/ 2410541 h 2523948"/>
                  <a:gd name="connsiteX10" fmla="*/ 2146721 w 5137844"/>
                  <a:gd name="connsiteY10" fmla="*/ 2410541 h 2523948"/>
                  <a:gd name="connsiteX11" fmla="*/ 2989710 w 5137844"/>
                  <a:gd name="connsiteY11" fmla="*/ 2410541 h 2523948"/>
                  <a:gd name="connsiteX12" fmla="*/ 2996506 w 5137844"/>
                  <a:gd name="connsiteY12" fmla="*/ 2410541 h 2523948"/>
                  <a:gd name="connsiteX13" fmla="*/ 3011809 w 5137844"/>
                  <a:gd name="connsiteY13" fmla="*/ 2410541 h 2523948"/>
                  <a:gd name="connsiteX14" fmla="*/ 3180210 w 5137844"/>
                  <a:gd name="connsiteY14" fmla="*/ 2410541 h 2523948"/>
                  <a:gd name="connsiteX15" fmla="*/ 3187006 w 5137844"/>
                  <a:gd name="connsiteY15" fmla="*/ 2410541 h 2523948"/>
                  <a:gd name="connsiteX16" fmla="*/ 3202309 w 5137844"/>
                  <a:gd name="connsiteY16" fmla="*/ 2410541 h 2523948"/>
                  <a:gd name="connsiteX17" fmla="*/ 4052093 w 5137844"/>
                  <a:gd name="connsiteY17" fmla="*/ 2410541 h 2523948"/>
                  <a:gd name="connsiteX18" fmla="*/ 4242593 w 5137844"/>
                  <a:gd name="connsiteY18" fmla="*/ 2410541 h 2523948"/>
                  <a:gd name="connsiteX19" fmla="*/ 4446171 w 5137844"/>
                  <a:gd name="connsiteY19" fmla="*/ 2293610 h 2523948"/>
                  <a:gd name="connsiteX20" fmla="*/ 4973965 w 5137844"/>
                  <a:gd name="connsiteY20" fmla="*/ 1378906 h 2523948"/>
                  <a:gd name="connsiteX21" fmla="*/ 4973965 w 5137844"/>
                  <a:gd name="connsiteY21" fmla="*/ 1145043 h 2523948"/>
                  <a:gd name="connsiteX22" fmla="*/ 4446171 w 5137844"/>
                  <a:gd name="connsiteY22" fmla="*/ 230339 h 2523948"/>
                  <a:gd name="connsiteX23" fmla="*/ 4242593 w 5137844"/>
                  <a:gd name="connsiteY23" fmla="*/ 113407 h 2523948"/>
                  <a:gd name="connsiteX24" fmla="*/ 4133871 w 5137844"/>
                  <a:gd name="connsiteY24" fmla="*/ 113407 h 2523948"/>
                  <a:gd name="connsiteX25" fmla="*/ 4052093 w 5137844"/>
                  <a:gd name="connsiteY25" fmla="*/ 113407 h 2523948"/>
                  <a:gd name="connsiteX26" fmla="*/ 4050394 w 5137844"/>
                  <a:gd name="connsiteY26" fmla="*/ 113407 h 2523948"/>
                  <a:gd name="connsiteX27" fmla="*/ 4038503 w 5137844"/>
                  <a:gd name="connsiteY27" fmla="*/ 113407 h 2523948"/>
                  <a:gd name="connsiteX28" fmla="*/ 4030245 w 5137844"/>
                  <a:gd name="connsiteY28" fmla="*/ 113407 h 2523948"/>
                  <a:gd name="connsiteX29" fmla="*/ 4006226 w 5137844"/>
                  <a:gd name="connsiteY29" fmla="*/ 113407 h 2523948"/>
                  <a:gd name="connsiteX30" fmla="*/ 3943371 w 5137844"/>
                  <a:gd name="connsiteY30" fmla="*/ 113407 h 2523948"/>
                  <a:gd name="connsiteX31" fmla="*/ 3875656 w 5137844"/>
                  <a:gd name="connsiteY31" fmla="*/ 113407 h 2523948"/>
                  <a:gd name="connsiteX32" fmla="*/ 3839745 w 5137844"/>
                  <a:gd name="connsiteY32" fmla="*/ 113407 h 2523948"/>
                  <a:gd name="connsiteX33" fmla="*/ 3776065 w 5137844"/>
                  <a:gd name="connsiteY33" fmla="*/ 113407 h 2523948"/>
                  <a:gd name="connsiteX34" fmla="*/ 3685156 w 5137844"/>
                  <a:gd name="connsiteY34" fmla="*/ 113407 h 2523948"/>
                  <a:gd name="connsiteX35" fmla="*/ 3659911 w 5137844"/>
                  <a:gd name="connsiteY35" fmla="*/ 113407 h 2523948"/>
                  <a:gd name="connsiteX36" fmla="*/ 3585565 w 5137844"/>
                  <a:gd name="connsiteY36" fmla="*/ 113407 h 2523948"/>
                  <a:gd name="connsiteX37" fmla="*/ 3525919 w 5137844"/>
                  <a:gd name="connsiteY37" fmla="*/ 113407 h 2523948"/>
                  <a:gd name="connsiteX38" fmla="*/ 3469411 w 5137844"/>
                  <a:gd name="connsiteY38" fmla="*/ 113407 h 2523948"/>
                  <a:gd name="connsiteX39" fmla="*/ 3372816 w 5137844"/>
                  <a:gd name="connsiteY39" fmla="*/ 113407 h 2523948"/>
                  <a:gd name="connsiteX40" fmla="*/ 3335419 w 5137844"/>
                  <a:gd name="connsiteY40" fmla="*/ 113407 h 2523948"/>
                  <a:gd name="connsiteX41" fmla="*/ 3202309 w 5137844"/>
                  <a:gd name="connsiteY41" fmla="*/ 113407 h 2523948"/>
                  <a:gd name="connsiteX42" fmla="*/ 3200246 w 5137844"/>
                  <a:gd name="connsiteY42" fmla="*/ 113407 h 2523948"/>
                  <a:gd name="connsiteX43" fmla="*/ 3187006 w 5137844"/>
                  <a:gd name="connsiteY43" fmla="*/ 113407 h 2523948"/>
                  <a:gd name="connsiteX44" fmla="*/ 3185815 w 5137844"/>
                  <a:gd name="connsiteY44" fmla="*/ 113407 h 2523948"/>
                  <a:gd name="connsiteX45" fmla="*/ 3182316 w 5137844"/>
                  <a:gd name="connsiteY45" fmla="*/ 113407 h 2523948"/>
                  <a:gd name="connsiteX46" fmla="*/ 3180210 w 5137844"/>
                  <a:gd name="connsiteY46" fmla="*/ 113407 h 2523948"/>
                  <a:gd name="connsiteX47" fmla="*/ 3163716 w 5137844"/>
                  <a:gd name="connsiteY47" fmla="*/ 113407 h 2523948"/>
                  <a:gd name="connsiteX48" fmla="*/ 3146643 w 5137844"/>
                  <a:gd name="connsiteY48" fmla="*/ 113407 h 2523948"/>
                  <a:gd name="connsiteX49" fmla="*/ 3124544 w 5137844"/>
                  <a:gd name="connsiteY49" fmla="*/ 113407 h 2523948"/>
                  <a:gd name="connsiteX50" fmla="*/ 3070360 w 5137844"/>
                  <a:gd name="connsiteY50" fmla="*/ 113407 h 2523948"/>
                  <a:gd name="connsiteX51" fmla="*/ 3048262 w 5137844"/>
                  <a:gd name="connsiteY51" fmla="*/ 113407 h 2523948"/>
                  <a:gd name="connsiteX52" fmla="*/ 3014437 w 5137844"/>
                  <a:gd name="connsiteY52" fmla="*/ 113407 h 2523948"/>
                  <a:gd name="connsiteX53" fmla="*/ 3011809 w 5137844"/>
                  <a:gd name="connsiteY53" fmla="*/ 113407 h 2523948"/>
                  <a:gd name="connsiteX54" fmla="*/ 3009746 w 5137844"/>
                  <a:gd name="connsiteY54" fmla="*/ 113407 h 2523948"/>
                  <a:gd name="connsiteX55" fmla="*/ 2996506 w 5137844"/>
                  <a:gd name="connsiteY55" fmla="*/ 113407 h 2523948"/>
                  <a:gd name="connsiteX56" fmla="*/ 2995315 w 5137844"/>
                  <a:gd name="connsiteY56" fmla="*/ 113407 h 2523948"/>
                  <a:gd name="connsiteX57" fmla="*/ 2992338 w 5137844"/>
                  <a:gd name="connsiteY57" fmla="*/ 113407 h 2523948"/>
                  <a:gd name="connsiteX58" fmla="*/ 2989710 w 5137844"/>
                  <a:gd name="connsiteY58" fmla="*/ 113407 h 2523948"/>
                  <a:gd name="connsiteX59" fmla="*/ 2987648 w 5137844"/>
                  <a:gd name="connsiteY59" fmla="*/ 113407 h 2523948"/>
                  <a:gd name="connsiteX60" fmla="*/ 2973216 w 5137844"/>
                  <a:gd name="connsiteY60" fmla="*/ 113407 h 2523948"/>
                  <a:gd name="connsiteX61" fmla="*/ 2956143 w 5137844"/>
                  <a:gd name="connsiteY61" fmla="*/ 113407 h 2523948"/>
                  <a:gd name="connsiteX62" fmla="*/ 2944597 w 5137844"/>
                  <a:gd name="connsiteY62" fmla="*/ 113407 h 2523948"/>
                  <a:gd name="connsiteX63" fmla="*/ 2934044 w 5137844"/>
                  <a:gd name="connsiteY63" fmla="*/ 113407 h 2523948"/>
                  <a:gd name="connsiteX64" fmla="*/ 2922498 w 5137844"/>
                  <a:gd name="connsiteY64" fmla="*/ 113407 h 2523948"/>
                  <a:gd name="connsiteX65" fmla="*/ 2879860 w 5137844"/>
                  <a:gd name="connsiteY65" fmla="*/ 113407 h 2523948"/>
                  <a:gd name="connsiteX66" fmla="*/ 2859294 w 5137844"/>
                  <a:gd name="connsiteY66" fmla="*/ 113407 h 2523948"/>
                  <a:gd name="connsiteX67" fmla="*/ 2857762 w 5137844"/>
                  <a:gd name="connsiteY67" fmla="*/ 113407 h 2523948"/>
                  <a:gd name="connsiteX68" fmla="*/ 2837195 w 5137844"/>
                  <a:gd name="connsiteY68" fmla="*/ 113407 h 2523948"/>
                  <a:gd name="connsiteX69" fmla="*/ 2823937 w 5137844"/>
                  <a:gd name="connsiteY69" fmla="*/ 113407 h 2523948"/>
                  <a:gd name="connsiteX70" fmla="*/ 2801838 w 5137844"/>
                  <a:gd name="connsiteY70" fmla="*/ 113407 h 2523948"/>
                  <a:gd name="connsiteX71" fmla="*/ 2756982 w 5137844"/>
                  <a:gd name="connsiteY71" fmla="*/ 113407 h 2523948"/>
                  <a:gd name="connsiteX72" fmla="*/ 2754097 w 5137844"/>
                  <a:gd name="connsiteY72" fmla="*/ 113407 h 2523948"/>
                  <a:gd name="connsiteX73" fmla="*/ 2734884 w 5137844"/>
                  <a:gd name="connsiteY73" fmla="*/ 113407 h 2523948"/>
                  <a:gd name="connsiteX74" fmla="*/ 2731998 w 5137844"/>
                  <a:gd name="connsiteY74" fmla="*/ 113407 h 2523948"/>
                  <a:gd name="connsiteX75" fmla="*/ 2668794 w 5137844"/>
                  <a:gd name="connsiteY75" fmla="*/ 113407 h 2523948"/>
                  <a:gd name="connsiteX76" fmla="*/ 2646695 w 5137844"/>
                  <a:gd name="connsiteY76" fmla="*/ 113407 h 2523948"/>
                  <a:gd name="connsiteX77" fmla="*/ 2636115 w 5137844"/>
                  <a:gd name="connsiteY77" fmla="*/ 113407 h 2523948"/>
                  <a:gd name="connsiteX78" fmla="*/ 2614017 w 5137844"/>
                  <a:gd name="connsiteY78" fmla="*/ 113407 h 2523948"/>
                  <a:gd name="connsiteX79" fmla="*/ 2566482 w 5137844"/>
                  <a:gd name="connsiteY79" fmla="*/ 113407 h 2523948"/>
                  <a:gd name="connsiteX80" fmla="*/ 2544384 w 5137844"/>
                  <a:gd name="connsiteY80" fmla="*/ 113407 h 2523948"/>
                  <a:gd name="connsiteX81" fmla="*/ 2495147 w 5137844"/>
                  <a:gd name="connsiteY81" fmla="*/ 113407 h 2523948"/>
                  <a:gd name="connsiteX82" fmla="*/ 2473049 w 5137844"/>
                  <a:gd name="connsiteY82" fmla="*/ 113407 h 2523948"/>
                  <a:gd name="connsiteX83" fmla="*/ 2445615 w 5137844"/>
                  <a:gd name="connsiteY83" fmla="*/ 113407 h 2523948"/>
                  <a:gd name="connsiteX84" fmla="*/ 2423517 w 5137844"/>
                  <a:gd name="connsiteY84" fmla="*/ 113407 h 2523948"/>
                  <a:gd name="connsiteX85" fmla="*/ 2332532 w 5137844"/>
                  <a:gd name="connsiteY85" fmla="*/ 113407 h 2523948"/>
                  <a:gd name="connsiteX86" fmla="*/ 2310433 w 5137844"/>
                  <a:gd name="connsiteY86" fmla="*/ 113407 h 2523948"/>
                  <a:gd name="connsiteX87" fmla="*/ 2304647 w 5137844"/>
                  <a:gd name="connsiteY87" fmla="*/ 113407 h 2523948"/>
                  <a:gd name="connsiteX88" fmla="*/ 2282549 w 5137844"/>
                  <a:gd name="connsiteY88" fmla="*/ 113407 h 2523948"/>
                  <a:gd name="connsiteX89" fmla="*/ 2146721 w 5137844"/>
                  <a:gd name="connsiteY89" fmla="*/ 113407 h 2523948"/>
                  <a:gd name="connsiteX90" fmla="*/ 2142032 w 5137844"/>
                  <a:gd name="connsiteY90" fmla="*/ 113407 h 2523948"/>
                  <a:gd name="connsiteX91" fmla="*/ 2139925 w 5137844"/>
                  <a:gd name="connsiteY91" fmla="*/ 113407 h 2523948"/>
                  <a:gd name="connsiteX92" fmla="*/ 2137864 w 5137844"/>
                  <a:gd name="connsiteY92" fmla="*/ 113407 h 2523948"/>
                  <a:gd name="connsiteX93" fmla="*/ 2124622 w 5137844"/>
                  <a:gd name="connsiteY93" fmla="*/ 113407 h 2523948"/>
                  <a:gd name="connsiteX94" fmla="*/ 2123432 w 5137844"/>
                  <a:gd name="connsiteY94" fmla="*/ 113407 h 2523948"/>
                  <a:gd name="connsiteX95" fmla="*/ 2119933 w 5137844"/>
                  <a:gd name="connsiteY95" fmla="*/ 113407 h 2523948"/>
                  <a:gd name="connsiteX96" fmla="*/ 2097049 w 5137844"/>
                  <a:gd name="connsiteY96" fmla="*/ 113407 h 2523948"/>
                  <a:gd name="connsiteX97" fmla="*/ 1981658 w 5137844"/>
                  <a:gd name="connsiteY97" fmla="*/ 113407 h 2523948"/>
                  <a:gd name="connsiteX98" fmla="*/ 1956221 w 5137844"/>
                  <a:gd name="connsiteY98" fmla="*/ 113407 h 2523948"/>
                  <a:gd name="connsiteX99" fmla="*/ 1949425 w 5137844"/>
                  <a:gd name="connsiteY99" fmla="*/ 113407 h 2523948"/>
                  <a:gd name="connsiteX100" fmla="*/ 1947364 w 5137844"/>
                  <a:gd name="connsiteY100" fmla="*/ 113407 h 2523948"/>
                  <a:gd name="connsiteX101" fmla="*/ 1934122 w 5137844"/>
                  <a:gd name="connsiteY101" fmla="*/ 113407 h 2523948"/>
                  <a:gd name="connsiteX102" fmla="*/ 1932932 w 5137844"/>
                  <a:gd name="connsiteY102" fmla="*/ 113407 h 2523948"/>
                  <a:gd name="connsiteX103" fmla="*/ 1906549 w 5137844"/>
                  <a:gd name="connsiteY103" fmla="*/ 113407 h 2523948"/>
                  <a:gd name="connsiteX104" fmla="*/ 1882214 w 5137844"/>
                  <a:gd name="connsiteY104" fmla="*/ 113407 h 2523948"/>
                  <a:gd name="connsiteX105" fmla="*/ 1861030 w 5137844"/>
                  <a:gd name="connsiteY105" fmla="*/ 113407 h 2523948"/>
                  <a:gd name="connsiteX106" fmla="*/ 1791158 w 5137844"/>
                  <a:gd name="connsiteY106" fmla="*/ 113407 h 2523948"/>
                  <a:gd name="connsiteX107" fmla="*/ 1747978 w 5137844"/>
                  <a:gd name="connsiteY107" fmla="*/ 113407 h 2523948"/>
                  <a:gd name="connsiteX108" fmla="*/ 1691714 w 5137844"/>
                  <a:gd name="connsiteY108" fmla="*/ 113407 h 2523948"/>
                  <a:gd name="connsiteX109" fmla="*/ 1573733 w 5137844"/>
                  <a:gd name="connsiteY109" fmla="*/ 113407 h 2523948"/>
                  <a:gd name="connsiteX110" fmla="*/ 1557478 w 5137844"/>
                  <a:gd name="connsiteY110" fmla="*/ 113407 h 2523948"/>
                  <a:gd name="connsiteX111" fmla="*/ 1383233 w 5137844"/>
                  <a:gd name="connsiteY111" fmla="*/ 113407 h 2523948"/>
                  <a:gd name="connsiteX112" fmla="*/ 1354259 w 5137844"/>
                  <a:gd name="connsiteY112" fmla="*/ 113407 h 2523948"/>
                  <a:gd name="connsiteX113" fmla="*/ 1163759 w 5137844"/>
                  <a:gd name="connsiteY113" fmla="*/ 113407 h 2523948"/>
                  <a:gd name="connsiteX114" fmla="*/ 1084338 w 5137844"/>
                  <a:gd name="connsiteY114" fmla="*/ 113407 h 2523948"/>
                  <a:gd name="connsiteX115" fmla="*/ 893838 w 5137844"/>
                  <a:gd name="connsiteY115" fmla="*/ 113407 h 2523948"/>
                  <a:gd name="connsiteX116" fmla="*/ 690261 w 5137844"/>
                  <a:gd name="connsiteY116" fmla="*/ 230339 h 2523948"/>
                  <a:gd name="connsiteX117" fmla="*/ 162467 w 5137844"/>
                  <a:gd name="connsiteY117" fmla="*/ 1145043 h 2523948"/>
                  <a:gd name="connsiteX118" fmla="*/ 135606 w 5137844"/>
                  <a:gd name="connsiteY118" fmla="*/ 1261974 h 2523948"/>
                  <a:gd name="connsiteX119" fmla="*/ 0 w 5137844"/>
                  <a:gd name="connsiteY119" fmla="*/ 1261974 h 2523948"/>
                  <a:gd name="connsiteX120" fmla="*/ 29513 w 5137844"/>
                  <a:gd name="connsiteY120" fmla="*/ 1133497 h 2523948"/>
                  <a:gd name="connsiteX121" fmla="*/ 609420 w 5137844"/>
                  <a:gd name="connsiteY121" fmla="*/ 128477 h 2523948"/>
                  <a:gd name="connsiteX122" fmla="*/ 833098 w 5137844"/>
                  <a:gd name="connsiteY122" fmla="*/ 0 h 2523948"/>
                  <a:gd name="connsiteX123" fmla="*/ 1974790 w 5137844"/>
                  <a:gd name="connsiteY123" fmla="*/ 0 h 2523948"/>
                  <a:gd name="connsiteX124" fmla="*/ 1976098 w 5137844"/>
                  <a:gd name="connsiteY124" fmla="*/ 0 h 2523948"/>
                  <a:gd name="connsiteX125" fmla="*/ 1990647 w 5137844"/>
                  <a:gd name="connsiteY125" fmla="*/ 0 h 2523948"/>
                  <a:gd name="connsiteX126" fmla="*/ 1992912 w 5137844"/>
                  <a:gd name="connsiteY126" fmla="*/ 0 h 2523948"/>
                  <a:gd name="connsiteX127" fmla="*/ 2000379 w 5137844"/>
                  <a:gd name="connsiteY127" fmla="*/ 0 h 2523948"/>
                  <a:gd name="connsiteX128" fmla="*/ 2180255 w 5137844"/>
                  <a:gd name="connsiteY128" fmla="*/ 0 h 2523948"/>
                  <a:gd name="connsiteX129" fmla="*/ 2204536 w 5137844"/>
                  <a:gd name="connsiteY129" fmla="*/ 0 h 2523948"/>
                  <a:gd name="connsiteX130" fmla="*/ 2358928 w 5137844"/>
                  <a:gd name="connsiteY130" fmla="*/ 0 h 2523948"/>
                  <a:gd name="connsiteX131" fmla="*/ 2383208 w 5137844"/>
                  <a:gd name="connsiteY131" fmla="*/ 0 h 2523948"/>
                  <a:gd name="connsiteX132" fmla="*/ 2513815 w 5137844"/>
                  <a:gd name="connsiteY132" fmla="*/ 0 h 2523948"/>
                  <a:gd name="connsiteX133" fmla="*/ 2538095 w 5137844"/>
                  <a:gd name="connsiteY133" fmla="*/ 0 h 2523948"/>
                  <a:gd name="connsiteX134" fmla="*/ 2646616 w 5137844"/>
                  <a:gd name="connsiteY134" fmla="*/ 0 h 2523948"/>
                  <a:gd name="connsiteX135" fmla="*/ 2670896 w 5137844"/>
                  <a:gd name="connsiteY135" fmla="*/ 0 h 2523948"/>
                  <a:gd name="connsiteX136" fmla="*/ 2759029 w 5137844"/>
                  <a:gd name="connsiteY136" fmla="*/ 0 h 2523948"/>
                  <a:gd name="connsiteX137" fmla="*/ 2783310 w 5137844"/>
                  <a:gd name="connsiteY137" fmla="*/ 0 h 2523948"/>
                  <a:gd name="connsiteX138" fmla="*/ 2852754 w 5137844"/>
                  <a:gd name="connsiteY138" fmla="*/ 0 h 2523948"/>
                  <a:gd name="connsiteX139" fmla="*/ 2877035 w 5137844"/>
                  <a:gd name="connsiteY139" fmla="*/ 0 h 2523948"/>
                  <a:gd name="connsiteX140" fmla="*/ 2929490 w 5137844"/>
                  <a:gd name="connsiteY140" fmla="*/ 0 h 2523948"/>
                  <a:gd name="connsiteX141" fmla="*/ 2953771 w 5137844"/>
                  <a:gd name="connsiteY141" fmla="*/ 0 h 2523948"/>
                  <a:gd name="connsiteX142" fmla="*/ 2990936 w 5137844"/>
                  <a:gd name="connsiteY142" fmla="*/ 0 h 2523948"/>
                  <a:gd name="connsiteX143" fmla="*/ 3015216 w 5137844"/>
                  <a:gd name="connsiteY143" fmla="*/ 0 h 2523948"/>
                  <a:gd name="connsiteX144" fmla="*/ 3074750 w 5137844"/>
                  <a:gd name="connsiteY144" fmla="*/ 0 h 2523948"/>
                  <a:gd name="connsiteX145" fmla="*/ 3099031 w 5137844"/>
                  <a:gd name="connsiteY145" fmla="*/ 0 h 2523948"/>
                  <a:gd name="connsiteX146" fmla="*/ 3117790 w 5137844"/>
                  <a:gd name="connsiteY146" fmla="*/ 0 h 2523948"/>
                  <a:gd name="connsiteX147" fmla="*/ 3135912 w 5137844"/>
                  <a:gd name="connsiteY147" fmla="*/ 0 h 2523948"/>
                  <a:gd name="connsiteX148" fmla="*/ 3142071 w 5137844"/>
                  <a:gd name="connsiteY148" fmla="*/ 0 h 2523948"/>
                  <a:gd name="connsiteX149" fmla="*/ 3143379 w 5137844"/>
                  <a:gd name="connsiteY149" fmla="*/ 0 h 2523948"/>
                  <a:gd name="connsiteX150" fmla="*/ 3157927 w 5137844"/>
                  <a:gd name="connsiteY150" fmla="*/ 0 h 2523948"/>
                  <a:gd name="connsiteX151" fmla="*/ 3160193 w 5137844"/>
                  <a:gd name="connsiteY151" fmla="*/ 0 h 2523948"/>
                  <a:gd name="connsiteX152" fmla="*/ 3347536 w 5137844"/>
                  <a:gd name="connsiteY152" fmla="*/ 0 h 2523948"/>
                  <a:gd name="connsiteX153" fmla="*/ 4303193 w 5137844"/>
                  <a:gd name="connsiteY153" fmla="*/ 0 h 2523948"/>
                  <a:gd name="connsiteX154" fmla="*/ 4526872 w 5137844"/>
                  <a:gd name="connsiteY154" fmla="*/ 128477 h 2523948"/>
                  <a:gd name="connsiteX155" fmla="*/ 5106779 w 5137844"/>
                  <a:gd name="connsiteY155" fmla="*/ 1133497 h 2523948"/>
                  <a:gd name="connsiteX156" fmla="*/ 5106779 w 5137844"/>
                  <a:gd name="connsiteY156" fmla="*/ 1390451 h 2523948"/>
                  <a:gd name="connsiteX157" fmla="*/ 4526872 w 5137844"/>
                  <a:gd name="connsiteY157" fmla="*/ 2395471 h 2523948"/>
                  <a:gd name="connsiteX158" fmla="*/ 4303193 w 5137844"/>
                  <a:gd name="connsiteY158" fmla="*/ 2523948 h 2523948"/>
                  <a:gd name="connsiteX159" fmla="*/ 3160193 w 5137844"/>
                  <a:gd name="connsiteY159" fmla="*/ 2523948 h 2523948"/>
                  <a:gd name="connsiteX160" fmla="*/ 3143379 w 5137844"/>
                  <a:gd name="connsiteY160" fmla="*/ 2523948 h 2523948"/>
                  <a:gd name="connsiteX161" fmla="*/ 3135912 w 5137844"/>
                  <a:gd name="connsiteY161" fmla="*/ 2523948 h 2523948"/>
                  <a:gd name="connsiteX162" fmla="*/ 2000379 w 5137844"/>
                  <a:gd name="connsiteY162" fmla="*/ 2523948 h 2523948"/>
                  <a:gd name="connsiteX163" fmla="*/ 1992912 w 5137844"/>
                  <a:gd name="connsiteY163" fmla="*/ 2523948 h 2523948"/>
                  <a:gd name="connsiteX164" fmla="*/ 1976098 w 5137844"/>
                  <a:gd name="connsiteY164" fmla="*/ 2523948 h 2523948"/>
                  <a:gd name="connsiteX165" fmla="*/ 833098 w 5137844"/>
                  <a:gd name="connsiteY165" fmla="*/ 2523948 h 2523948"/>
                  <a:gd name="connsiteX166" fmla="*/ 609420 w 5137844"/>
                  <a:gd name="connsiteY166" fmla="*/ 2395471 h 2523948"/>
                  <a:gd name="connsiteX167" fmla="*/ 29513 w 5137844"/>
                  <a:gd name="connsiteY167" fmla="*/ 1390451 h 2523948"/>
                  <a:gd name="connsiteX168" fmla="*/ 0 w 5137844"/>
                  <a:gd name="connsiteY168" fmla="*/ 1261974 h 2523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5137844" h="2523948">
                    <a:moveTo>
                      <a:pt x="135606" y="1261974"/>
                    </a:moveTo>
                    <a:cubicBezTo>
                      <a:pt x="135606" y="1304409"/>
                      <a:pt x="144559" y="1346843"/>
                      <a:pt x="162467" y="1378906"/>
                    </a:cubicBezTo>
                    <a:cubicBezTo>
                      <a:pt x="162467" y="1378906"/>
                      <a:pt x="162467" y="1378906"/>
                      <a:pt x="690261" y="2293610"/>
                    </a:cubicBezTo>
                    <a:cubicBezTo>
                      <a:pt x="727960" y="2357733"/>
                      <a:pt x="820324" y="2410541"/>
                      <a:pt x="893838" y="2410541"/>
                    </a:cubicBezTo>
                    <a:lnTo>
                      <a:pt x="1084338" y="2410541"/>
                    </a:lnTo>
                    <a:lnTo>
                      <a:pt x="1934122" y="2410541"/>
                    </a:lnTo>
                    <a:lnTo>
                      <a:pt x="1949425" y="2410541"/>
                    </a:lnTo>
                    <a:lnTo>
                      <a:pt x="1956221" y="2410541"/>
                    </a:lnTo>
                    <a:lnTo>
                      <a:pt x="2124622" y="2410541"/>
                    </a:lnTo>
                    <a:lnTo>
                      <a:pt x="2139925" y="2410541"/>
                    </a:lnTo>
                    <a:lnTo>
                      <a:pt x="2146721" y="2410541"/>
                    </a:lnTo>
                    <a:lnTo>
                      <a:pt x="2989710" y="2410541"/>
                    </a:lnTo>
                    <a:lnTo>
                      <a:pt x="2996506" y="2410541"/>
                    </a:lnTo>
                    <a:lnTo>
                      <a:pt x="3011809" y="2410541"/>
                    </a:lnTo>
                    <a:lnTo>
                      <a:pt x="3180210" y="2410541"/>
                    </a:lnTo>
                    <a:lnTo>
                      <a:pt x="3187006" y="2410541"/>
                    </a:lnTo>
                    <a:lnTo>
                      <a:pt x="3202309" y="2410541"/>
                    </a:lnTo>
                    <a:lnTo>
                      <a:pt x="4052093" y="2410541"/>
                    </a:lnTo>
                    <a:lnTo>
                      <a:pt x="4242593" y="2410541"/>
                    </a:lnTo>
                    <a:cubicBezTo>
                      <a:pt x="4317992" y="2410541"/>
                      <a:pt x="4408471" y="2357733"/>
                      <a:pt x="4446171" y="2293610"/>
                    </a:cubicBezTo>
                    <a:cubicBezTo>
                      <a:pt x="4446171" y="2293610"/>
                      <a:pt x="4446171" y="2293610"/>
                      <a:pt x="4973965" y="1378906"/>
                    </a:cubicBezTo>
                    <a:cubicBezTo>
                      <a:pt x="5011664" y="1314782"/>
                      <a:pt x="5011664" y="1209166"/>
                      <a:pt x="4973965" y="1145043"/>
                    </a:cubicBezTo>
                    <a:cubicBezTo>
                      <a:pt x="4973965" y="1145043"/>
                      <a:pt x="4973965" y="1145043"/>
                      <a:pt x="4446171" y="230339"/>
                    </a:cubicBezTo>
                    <a:cubicBezTo>
                      <a:pt x="4408471" y="166215"/>
                      <a:pt x="4317992" y="113407"/>
                      <a:pt x="4242593" y="113407"/>
                    </a:cubicBezTo>
                    <a:cubicBezTo>
                      <a:pt x="4242593" y="113407"/>
                      <a:pt x="4242593" y="113407"/>
                      <a:pt x="4133871" y="113407"/>
                    </a:cubicBezTo>
                    <a:lnTo>
                      <a:pt x="4052093" y="113407"/>
                    </a:lnTo>
                    <a:lnTo>
                      <a:pt x="4050394" y="113407"/>
                    </a:lnTo>
                    <a:lnTo>
                      <a:pt x="4038503" y="113407"/>
                    </a:lnTo>
                    <a:lnTo>
                      <a:pt x="4030245" y="113407"/>
                    </a:lnTo>
                    <a:lnTo>
                      <a:pt x="4006226" y="113407"/>
                    </a:lnTo>
                    <a:lnTo>
                      <a:pt x="3943371" y="113407"/>
                    </a:lnTo>
                    <a:lnTo>
                      <a:pt x="3875656" y="113407"/>
                    </a:lnTo>
                    <a:lnTo>
                      <a:pt x="3839745" y="113407"/>
                    </a:lnTo>
                    <a:lnTo>
                      <a:pt x="3776065" y="113407"/>
                    </a:lnTo>
                    <a:lnTo>
                      <a:pt x="3685156" y="113407"/>
                    </a:lnTo>
                    <a:lnTo>
                      <a:pt x="3659911" y="113407"/>
                    </a:lnTo>
                    <a:lnTo>
                      <a:pt x="3585565" y="113407"/>
                    </a:lnTo>
                    <a:lnTo>
                      <a:pt x="3525919" y="113407"/>
                    </a:lnTo>
                    <a:lnTo>
                      <a:pt x="3469411" y="113407"/>
                    </a:lnTo>
                    <a:lnTo>
                      <a:pt x="3372816" y="113407"/>
                    </a:lnTo>
                    <a:lnTo>
                      <a:pt x="3335419" y="113407"/>
                    </a:lnTo>
                    <a:lnTo>
                      <a:pt x="3202309" y="113407"/>
                    </a:lnTo>
                    <a:lnTo>
                      <a:pt x="3200246" y="113407"/>
                    </a:lnTo>
                    <a:lnTo>
                      <a:pt x="3187006" y="113407"/>
                    </a:lnTo>
                    <a:lnTo>
                      <a:pt x="3185815" y="113407"/>
                    </a:lnTo>
                    <a:lnTo>
                      <a:pt x="3182316" y="113407"/>
                    </a:lnTo>
                    <a:lnTo>
                      <a:pt x="3180210" y="113407"/>
                    </a:lnTo>
                    <a:cubicBezTo>
                      <a:pt x="3180210" y="113407"/>
                      <a:pt x="3180210" y="113407"/>
                      <a:pt x="3163716" y="113407"/>
                    </a:cubicBezTo>
                    <a:lnTo>
                      <a:pt x="3146643" y="113407"/>
                    </a:lnTo>
                    <a:lnTo>
                      <a:pt x="3124544" y="113407"/>
                    </a:lnTo>
                    <a:lnTo>
                      <a:pt x="3070360" y="113407"/>
                    </a:lnTo>
                    <a:lnTo>
                      <a:pt x="3048262" y="113407"/>
                    </a:lnTo>
                    <a:lnTo>
                      <a:pt x="3014437" y="113407"/>
                    </a:lnTo>
                    <a:lnTo>
                      <a:pt x="3011809" y="113407"/>
                    </a:lnTo>
                    <a:lnTo>
                      <a:pt x="3009746" y="113407"/>
                    </a:lnTo>
                    <a:lnTo>
                      <a:pt x="2996506" y="113407"/>
                    </a:lnTo>
                    <a:lnTo>
                      <a:pt x="2995315" y="113407"/>
                    </a:lnTo>
                    <a:lnTo>
                      <a:pt x="2992338" y="113407"/>
                    </a:lnTo>
                    <a:lnTo>
                      <a:pt x="2989710" y="113407"/>
                    </a:lnTo>
                    <a:lnTo>
                      <a:pt x="2987648" y="113407"/>
                    </a:lnTo>
                    <a:lnTo>
                      <a:pt x="2973216" y="113407"/>
                    </a:lnTo>
                    <a:lnTo>
                      <a:pt x="2956143" y="113407"/>
                    </a:lnTo>
                    <a:lnTo>
                      <a:pt x="2944597" y="113407"/>
                    </a:lnTo>
                    <a:lnTo>
                      <a:pt x="2934044" y="113407"/>
                    </a:lnTo>
                    <a:lnTo>
                      <a:pt x="2922498" y="113407"/>
                    </a:lnTo>
                    <a:lnTo>
                      <a:pt x="2879860" y="113407"/>
                    </a:lnTo>
                    <a:lnTo>
                      <a:pt x="2859294" y="113407"/>
                    </a:lnTo>
                    <a:lnTo>
                      <a:pt x="2857762" y="113407"/>
                    </a:lnTo>
                    <a:lnTo>
                      <a:pt x="2837195" y="113407"/>
                    </a:lnTo>
                    <a:lnTo>
                      <a:pt x="2823937" y="113407"/>
                    </a:lnTo>
                    <a:lnTo>
                      <a:pt x="2801838" y="113407"/>
                    </a:lnTo>
                    <a:lnTo>
                      <a:pt x="2756982" y="113407"/>
                    </a:lnTo>
                    <a:lnTo>
                      <a:pt x="2754097" y="113407"/>
                    </a:lnTo>
                    <a:lnTo>
                      <a:pt x="2734884" y="113407"/>
                    </a:lnTo>
                    <a:lnTo>
                      <a:pt x="2731998" y="113407"/>
                    </a:lnTo>
                    <a:lnTo>
                      <a:pt x="2668794" y="113407"/>
                    </a:lnTo>
                    <a:lnTo>
                      <a:pt x="2646695" y="113407"/>
                    </a:lnTo>
                    <a:lnTo>
                      <a:pt x="2636115" y="113407"/>
                    </a:lnTo>
                    <a:lnTo>
                      <a:pt x="2614017" y="113407"/>
                    </a:lnTo>
                    <a:lnTo>
                      <a:pt x="2566482" y="113407"/>
                    </a:lnTo>
                    <a:lnTo>
                      <a:pt x="2544384" y="113407"/>
                    </a:lnTo>
                    <a:lnTo>
                      <a:pt x="2495147" y="113407"/>
                    </a:lnTo>
                    <a:lnTo>
                      <a:pt x="2473049" y="113407"/>
                    </a:lnTo>
                    <a:lnTo>
                      <a:pt x="2445615" y="113407"/>
                    </a:lnTo>
                    <a:lnTo>
                      <a:pt x="2423517" y="113407"/>
                    </a:lnTo>
                    <a:lnTo>
                      <a:pt x="2332532" y="113407"/>
                    </a:lnTo>
                    <a:lnTo>
                      <a:pt x="2310433" y="113407"/>
                    </a:lnTo>
                    <a:lnTo>
                      <a:pt x="2304647" y="113407"/>
                    </a:lnTo>
                    <a:lnTo>
                      <a:pt x="2282549" y="113407"/>
                    </a:lnTo>
                    <a:lnTo>
                      <a:pt x="2146721" y="113407"/>
                    </a:lnTo>
                    <a:lnTo>
                      <a:pt x="2142032" y="113407"/>
                    </a:lnTo>
                    <a:lnTo>
                      <a:pt x="2139925" y="113407"/>
                    </a:lnTo>
                    <a:lnTo>
                      <a:pt x="2137864" y="113407"/>
                    </a:lnTo>
                    <a:lnTo>
                      <a:pt x="2124622" y="113407"/>
                    </a:lnTo>
                    <a:lnTo>
                      <a:pt x="2123432" y="113407"/>
                    </a:lnTo>
                    <a:lnTo>
                      <a:pt x="2119933" y="113407"/>
                    </a:lnTo>
                    <a:lnTo>
                      <a:pt x="2097049" y="113407"/>
                    </a:lnTo>
                    <a:cubicBezTo>
                      <a:pt x="2073661" y="113407"/>
                      <a:pt x="2037517" y="113407"/>
                      <a:pt x="1981658" y="113407"/>
                    </a:cubicBezTo>
                    <a:lnTo>
                      <a:pt x="1956221" y="113407"/>
                    </a:lnTo>
                    <a:lnTo>
                      <a:pt x="1949425" y="113407"/>
                    </a:lnTo>
                    <a:lnTo>
                      <a:pt x="1947364" y="113407"/>
                    </a:lnTo>
                    <a:lnTo>
                      <a:pt x="1934122" y="113407"/>
                    </a:lnTo>
                    <a:lnTo>
                      <a:pt x="1932932" y="113407"/>
                    </a:lnTo>
                    <a:lnTo>
                      <a:pt x="1906549" y="113407"/>
                    </a:lnTo>
                    <a:lnTo>
                      <a:pt x="1882214" y="113407"/>
                    </a:lnTo>
                    <a:lnTo>
                      <a:pt x="1861030" y="113407"/>
                    </a:lnTo>
                    <a:lnTo>
                      <a:pt x="1791158" y="113407"/>
                    </a:lnTo>
                    <a:lnTo>
                      <a:pt x="1747978" y="113407"/>
                    </a:lnTo>
                    <a:lnTo>
                      <a:pt x="1691714" y="113407"/>
                    </a:lnTo>
                    <a:lnTo>
                      <a:pt x="1573733" y="113407"/>
                    </a:lnTo>
                    <a:lnTo>
                      <a:pt x="1557478" y="113407"/>
                    </a:lnTo>
                    <a:lnTo>
                      <a:pt x="1383233" y="113407"/>
                    </a:lnTo>
                    <a:lnTo>
                      <a:pt x="1354259" y="113407"/>
                    </a:lnTo>
                    <a:lnTo>
                      <a:pt x="1163759" y="113407"/>
                    </a:lnTo>
                    <a:lnTo>
                      <a:pt x="1084338" y="113407"/>
                    </a:lnTo>
                    <a:lnTo>
                      <a:pt x="893838" y="113407"/>
                    </a:lnTo>
                    <a:cubicBezTo>
                      <a:pt x="820324" y="113407"/>
                      <a:pt x="727960" y="166215"/>
                      <a:pt x="690261" y="230339"/>
                    </a:cubicBezTo>
                    <a:cubicBezTo>
                      <a:pt x="690261" y="230339"/>
                      <a:pt x="690261" y="230339"/>
                      <a:pt x="162467" y="1145043"/>
                    </a:cubicBezTo>
                    <a:cubicBezTo>
                      <a:pt x="144559" y="1177105"/>
                      <a:pt x="135606" y="1219539"/>
                      <a:pt x="135606" y="1261974"/>
                    </a:cubicBezTo>
                    <a:close/>
                    <a:moveTo>
                      <a:pt x="0" y="1261974"/>
                    </a:moveTo>
                    <a:cubicBezTo>
                      <a:pt x="0" y="1215349"/>
                      <a:pt x="9837" y="1168725"/>
                      <a:pt x="29513" y="1133497"/>
                    </a:cubicBezTo>
                    <a:cubicBezTo>
                      <a:pt x="609420" y="128477"/>
                      <a:pt x="609420" y="128477"/>
                      <a:pt x="609420" y="128477"/>
                    </a:cubicBezTo>
                    <a:cubicBezTo>
                      <a:pt x="650842" y="58022"/>
                      <a:pt x="752325" y="0"/>
                      <a:pt x="833098" y="0"/>
                    </a:cubicBezTo>
                    <a:cubicBezTo>
                      <a:pt x="1702959" y="0"/>
                      <a:pt x="1920424" y="0"/>
                      <a:pt x="1974790" y="0"/>
                    </a:cubicBezTo>
                    <a:lnTo>
                      <a:pt x="1976098" y="0"/>
                    </a:lnTo>
                    <a:lnTo>
                      <a:pt x="1990647" y="0"/>
                    </a:lnTo>
                    <a:lnTo>
                      <a:pt x="1992912" y="0"/>
                    </a:lnTo>
                    <a:lnTo>
                      <a:pt x="2000379" y="0"/>
                    </a:lnTo>
                    <a:lnTo>
                      <a:pt x="2180255" y="0"/>
                    </a:lnTo>
                    <a:lnTo>
                      <a:pt x="2204536" y="0"/>
                    </a:lnTo>
                    <a:lnTo>
                      <a:pt x="2358928" y="0"/>
                    </a:lnTo>
                    <a:lnTo>
                      <a:pt x="2383208" y="0"/>
                    </a:lnTo>
                    <a:lnTo>
                      <a:pt x="2513815" y="0"/>
                    </a:lnTo>
                    <a:lnTo>
                      <a:pt x="2538095" y="0"/>
                    </a:lnTo>
                    <a:lnTo>
                      <a:pt x="2646616" y="0"/>
                    </a:lnTo>
                    <a:lnTo>
                      <a:pt x="2670896" y="0"/>
                    </a:lnTo>
                    <a:lnTo>
                      <a:pt x="2759029" y="0"/>
                    </a:lnTo>
                    <a:lnTo>
                      <a:pt x="2783310" y="0"/>
                    </a:lnTo>
                    <a:lnTo>
                      <a:pt x="2852754" y="0"/>
                    </a:lnTo>
                    <a:lnTo>
                      <a:pt x="2877035" y="0"/>
                    </a:lnTo>
                    <a:lnTo>
                      <a:pt x="2929490" y="0"/>
                    </a:lnTo>
                    <a:lnTo>
                      <a:pt x="2953771" y="0"/>
                    </a:lnTo>
                    <a:lnTo>
                      <a:pt x="2990936" y="0"/>
                    </a:lnTo>
                    <a:lnTo>
                      <a:pt x="3015216" y="0"/>
                    </a:lnTo>
                    <a:lnTo>
                      <a:pt x="3074750" y="0"/>
                    </a:lnTo>
                    <a:lnTo>
                      <a:pt x="3099031" y="0"/>
                    </a:lnTo>
                    <a:lnTo>
                      <a:pt x="3117790" y="0"/>
                    </a:lnTo>
                    <a:cubicBezTo>
                      <a:pt x="3135912" y="0"/>
                      <a:pt x="3135912" y="0"/>
                      <a:pt x="3135912" y="0"/>
                    </a:cubicBezTo>
                    <a:lnTo>
                      <a:pt x="3142071" y="0"/>
                    </a:lnTo>
                    <a:lnTo>
                      <a:pt x="3143379" y="0"/>
                    </a:lnTo>
                    <a:lnTo>
                      <a:pt x="3157927" y="0"/>
                    </a:lnTo>
                    <a:lnTo>
                      <a:pt x="3160193" y="0"/>
                    </a:lnTo>
                    <a:lnTo>
                      <a:pt x="3347536" y="0"/>
                    </a:lnTo>
                    <a:cubicBezTo>
                      <a:pt x="4303193" y="0"/>
                      <a:pt x="4303193" y="0"/>
                      <a:pt x="4303193" y="0"/>
                    </a:cubicBezTo>
                    <a:cubicBezTo>
                      <a:pt x="4386037" y="0"/>
                      <a:pt x="4485449" y="58022"/>
                      <a:pt x="4526872" y="128477"/>
                    </a:cubicBezTo>
                    <a:cubicBezTo>
                      <a:pt x="5106779" y="1133497"/>
                      <a:pt x="5106779" y="1133497"/>
                      <a:pt x="5106779" y="1133497"/>
                    </a:cubicBezTo>
                    <a:cubicBezTo>
                      <a:pt x="5148200" y="1203952"/>
                      <a:pt x="5148200" y="1319996"/>
                      <a:pt x="5106779" y="1390451"/>
                    </a:cubicBezTo>
                    <a:cubicBezTo>
                      <a:pt x="4526872" y="2395471"/>
                      <a:pt x="4526872" y="2395471"/>
                      <a:pt x="4526872" y="2395471"/>
                    </a:cubicBezTo>
                    <a:cubicBezTo>
                      <a:pt x="4485449" y="2465926"/>
                      <a:pt x="4386037" y="2523948"/>
                      <a:pt x="4303193" y="2523948"/>
                    </a:cubicBezTo>
                    <a:lnTo>
                      <a:pt x="3160193" y="2523948"/>
                    </a:lnTo>
                    <a:lnTo>
                      <a:pt x="3143379" y="2523948"/>
                    </a:lnTo>
                    <a:lnTo>
                      <a:pt x="3135912" y="2523948"/>
                    </a:lnTo>
                    <a:lnTo>
                      <a:pt x="2000379" y="2523948"/>
                    </a:lnTo>
                    <a:lnTo>
                      <a:pt x="1992912" y="2523948"/>
                    </a:lnTo>
                    <a:lnTo>
                      <a:pt x="1976098" y="2523948"/>
                    </a:lnTo>
                    <a:lnTo>
                      <a:pt x="833098" y="2523948"/>
                    </a:lnTo>
                    <a:cubicBezTo>
                      <a:pt x="752325" y="2523948"/>
                      <a:pt x="650842" y="2465926"/>
                      <a:pt x="609420" y="2395471"/>
                    </a:cubicBezTo>
                    <a:cubicBezTo>
                      <a:pt x="29513" y="1390451"/>
                      <a:pt x="29513" y="1390451"/>
                      <a:pt x="29513" y="1390451"/>
                    </a:cubicBezTo>
                    <a:cubicBezTo>
                      <a:pt x="9837" y="1355223"/>
                      <a:pt x="0" y="1308599"/>
                      <a:pt x="0" y="126197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5400">
                <a:noFill/>
              </a:ln>
              <a:effectLst/>
            </p:spPr>
            <p:txBody>
              <a:bodyPr vert="horz" wrap="square" lIns="65024" tIns="32512" rIns="65024" bIns="32512" numCol="1" anchor="t" anchorCtr="0" compatLnSpc="1">
                <a:noAutofit/>
              </a:bodyPr>
              <a:lstStyle/>
              <a:p>
                <a:pPr algn="ctr"/>
                <a:endParaRPr lang="zh-CN" altLang="en-US" sz="1280">
                  <a:solidFill>
                    <a:prstClr val="black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773540" y="2423160"/>
                <a:ext cx="2376264" cy="62671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22" name="TextBox 29"/>
            <p:cNvSpPr txBox="1"/>
            <p:nvPr/>
          </p:nvSpPr>
          <p:spPr>
            <a:xfrm>
              <a:off x="7020889" y="2795511"/>
              <a:ext cx="1264683" cy="7930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3" name="TextBox 30"/>
            <p:cNvSpPr txBox="1"/>
            <p:nvPr/>
          </p:nvSpPr>
          <p:spPr>
            <a:xfrm>
              <a:off x="6839188" y="1888364"/>
              <a:ext cx="1662128" cy="2349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135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点击添加标题</a:t>
              </a:r>
              <a:endParaRPr lang="zh-CN" altLang="en-US" sz="2135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4" name="TextBox 20"/>
            <p:cNvSpPr txBox="1"/>
            <p:nvPr/>
          </p:nvSpPr>
          <p:spPr>
            <a:xfrm>
              <a:off x="7492423" y="1206398"/>
              <a:ext cx="355660" cy="328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985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04</a:t>
              </a:r>
              <a:endParaRPr lang="zh-CN" altLang="en-US" sz="2985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5" name="TextBox 20"/>
            <p:cNvSpPr txBox="1"/>
            <p:nvPr/>
          </p:nvSpPr>
          <p:spPr>
            <a:xfrm>
              <a:off x="5425537" y="1206398"/>
              <a:ext cx="355660" cy="328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2985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03</a:t>
              </a:r>
              <a:endParaRPr lang="zh-CN" altLang="en-US" sz="2985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5400000">
            <a:off x="5170593" y="-793225"/>
            <a:ext cx="2031009" cy="7868189"/>
            <a:chOff x="9477877" y="494297"/>
            <a:chExt cx="1674392" cy="5828353"/>
          </a:xfrm>
        </p:grpSpPr>
        <p:sp>
          <p:nvSpPr>
            <p:cNvPr id="5" name="矩形 4"/>
            <p:cNvSpPr/>
            <p:nvPr/>
          </p:nvSpPr>
          <p:spPr>
            <a:xfrm>
              <a:off x="9625263" y="625642"/>
              <a:ext cx="1379621" cy="5566611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493918" y="494297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0889580" y="494297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477877" y="6059961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0873539" y="6059961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876153" y="2803865"/>
            <a:ext cx="610024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spc="600" dirty="0">
                <a:latin typeface="仿宋" panose="02010609060101010101" pitchFamily="49" charset="-122"/>
                <a:ea typeface="仿宋" panose="02010609060101010101" pitchFamily="49" charset="-122"/>
              </a:rPr>
              <a:t>第 三 章 回</a:t>
            </a:r>
            <a:endParaRPr lang="zh-CN" altLang="en-US" sz="3600" spc="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941144" y="2807535"/>
            <a:ext cx="2648406" cy="1545784"/>
            <a:chOff x="-345817" y="1592096"/>
            <a:chExt cx="7570069" cy="4418391"/>
          </a:xfrm>
        </p:grpSpPr>
        <p:grpSp>
          <p:nvGrpSpPr>
            <p:cNvPr id="12" name="组合 11"/>
            <p:cNvGrpSpPr/>
            <p:nvPr/>
          </p:nvGrpSpPr>
          <p:grpSpPr>
            <a:xfrm>
              <a:off x="1837137" y="1592096"/>
              <a:ext cx="5366015" cy="4418391"/>
              <a:chOff x="2831747" y="1560012"/>
              <a:chExt cx="5366015" cy="4418391"/>
            </a:xfrm>
          </p:grpSpPr>
          <p:sp>
            <p:nvSpPr>
              <p:cNvPr id="15" name="弦形 4"/>
              <p:cNvSpPr/>
              <p:nvPr/>
            </p:nvSpPr>
            <p:spPr>
              <a:xfrm rot="6965211">
                <a:off x="6643772" y="3662803"/>
                <a:ext cx="1387147" cy="1720832"/>
              </a:xfrm>
              <a:custGeom>
                <a:avLst/>
                <a:gdLst>
                  <a:gd name="connsiteX0" fmla="*/ 2900262 w 4186990"/>
                  <a:gd name="connsiteY0" fmla="*/ 1681061 h 1748589"/>
                  <a:gd name="connsiteX1" fmla="*/ 1602783 w 4186990"/>
                  <a:gd name="connsiteY1" fmla="*/ 1724232 h 1748589"/>
                  <a:gd name="connsiteX2" fmla="*/ 331487 w 4186990"/>
                  <a:gd name="connsiteY2" fmla="*/ 402166 h 1748589"/>
                  <a:gd name="connsiteX3" fmla="*/ 2093494 w 4186990"/>
                  <a:gd name="connsiteY3" fmla="*/ -1 h 1748589"/>
                  <a:gd name="connsiteX4" fmla="*/ 2900262 w 4186990"/>
                  <a:gd name="connsiteY4" fmla="*/ 1681061 h 1748589"/>
                  <a:gd name="connsiteX0-1" fmla="*/ 2917440 w 2917440"/>
                  <a:gd name="connsiteY0-2" fmla="*/ 1681062 h 1909286"/>
                  <a:gd name="connsiteX1-3" fmla="*/ 1546723 w 2917440"/>
                  <a:gd name="connsiteY1-4" fmla="*/ 1902984 h 1909286"/>
                  <a:gd name="connsiteX2-5" fmla="*/ 348665 w 2917440"/>
                  <a:gd name="connsiteY2-6" fmla="*/ 402167 h 1909286"/>
                  <a:gd name="connsiteX3-7" fmla="*/ 2110672 w 2917440"/>
                  <a:gd name="connsiteY3-8" fmla="*/ 0 h 1909286"/>
                  <a:gd name="connsiteX4-9" fmla="*/ 2917440 w 2917440"/>
                  <a:gd name="connsiteY4-10" fmla="*/ 1681062 h 1909286"/>
                  <a:gd name="connsiteX0-11" fmla="*/ 2688210 w 2688210"/>
                  <a:gd name="connsiteY0-12" fmla="*/ 1681062 h 1947908"/>
                  <a:gd name="connsiteX1-13" fmla="*/ 1317493 w 2688210"/>
                  <a:gd name="connsiteY1-14" fmla="*/ 1902984 h 1947908"/>
                  <a:gd name="connsiteX2-15" fmla="*/ 224350 w 2688210"/>
                  <a:gd name="connsiteY2-16" fmla="*/ 725895 h 1947908"/>
                  <a:gd name="connsiteX3-17" fmla="*/ 1881442 w 2688210"/>
                  <a:gd name="connsiteY3-18" fmla="*/ 0 h 1947908"/>
                  <a:gd name="connsiteX4-19" fmla="*/ 2688210 w 2688210"/>
                  <a:gd name="connsiteY4-20" fmla="*/ 1681062 h 1947908"/>
                  <a:gd name="connsiteX0-21" fmla="*/ 2601313 w 2601313"/>
                  <a:gd name="connsiteY0-22" fmla="*/ 1681062 h 1947908"/>
                  <a:gd name="connsiteX1-23" fmla="*/ 1230596 w 2601313"/>
                  <a:gd name="connsiteY1-24" fmla="*/ 1902984 h 1947908"/>
                  <a:gd name="connsiteX2-25" fmla="*/ 137453 w 2601313"/>
                  <a:gd name="connsiteY2-26" fmla="*/ 725895 h 1947908"/>
                  <a:gd name="connsiteX3-27" fmla="*/ 1794545 w 2601313"/>
                  <a:gd name="connsiteY3-28" fmla="*/ 0 h 1947908"/>
                  <a:gd name="connsiteX4-29" fmla="*/ 2601313 w 2601313"/>
                  <a:gd name="connsiteY4-30" fmla="*/ 1681062 h 1947908"/>
                  <a:gd name="connsiteX0-31" fmla="*/ 2606235 w 2606235"/>
                  <a:gd name="connsiteY0-32" fmla="*/ 1681062 h 1973367"/>
                  <a:gd name="connsiteX1-33" fmla="*/ 1177887 w 2606235"/>
                  <a:gd name="connsiteY1-34" fmla="*/ 1931201 h 1973367"/>
                  <a:gd name="connsiteX2-35" fmla="*/ 142375 w 2606235"/>
                  <a:gd name="connsiteY2-36" fmla="*/ 725895 h 1973367"/>
                  <a:gd name="connsiteX3-37" fmla="*/ 1799467 w 2606235"/>
                  <a:gd name="connsiteY3-38" fmla="*/ 0 h 1973367"/>
                  <a:gd name="connsiteX4-39" fmla="*/ 2606235 w 2606235"/>
                  <a:gd name="connsiteY4-40" fmla="*/ 1681062 h 1973367"/>
                  <a:gd name="connsiteX0-41" fmla="*/ 2621805 w 2621805"/>
                  <a:gd name="connsiteY0-42" fmla="*/ 1681062 h 1939707"/>
                  <a:gd name="connsiteX1-43" fmla="*/ 1193457 w 2621805"/>
                  <a:gd name="connsiteY1-44" fmla="*/ 1931201 h 1939707"/>
                  <a:gd name="connsiteX2-45" fmla="*/ 157945 w 2621805"/>
                  <a:gd name="connsiteY2-46" fmla="*/ 725895 h 1939707"/>
                  <a:gd name="connsiteX3-47" fmla="*/ 1815037 w 2621805"/>
                  <a:gd name="connsiteY3-48" fmla="*/ 0 h 1939707"/>
                  <a:gd name="connsiteX4-49" fmla="*/ 2621805 w 2621805"/>
                  <a:gd name="connsiteY4-50" fmla="*/ 1681062 h 1939707"/>
                  <a:gd name="connsiteX0-51" fmla="*/ 2622069 w 2622069"/>
                  <a:gd name="connsiteY0-52" fmla="*/ 1681062 h 1938274"/>
                  <a:gd name="connsiteX1-53" fmla="*/ 1193721 w 2622069"/>
                  <a:gd name="connsiteY1-54" fmla="*/ 1931201 h 1938274"/>
                  <a:gd name="connsiteX2-55" fmla="*/ 158209 w 2622069"/>
                  <a:gd name="connsiteY2-56" fmla="*/ 725895 h 1938274"/>
                  <a:gd name="connsiteX3-57" fmla="*/ 1815301 w 2622069"/>
                  <a:gd name="connsiteY3-58" fmla="*/ 0 h 1938274"/>
                  <a:gd name="connsiteX4-59" fmla="*/ 2622069 w 2622069"/>
                  <a:gd name="connsiteY4-60" fmla="*/ 1681062 h 1938274"/>
                  <a:gd name="connsiteX0-61" fmla="*/ 2622069 w 2622069"/>
                  <a:gd name="connsiteY0-62" fmla="*/ 2170930 h 2428142"/>
                  <a:gd name="connsiteX1-63" fmla="*/ 1193721 w 2622069"/>
                  <a:gd name="connsiteY1-64" fmla="*/ 2421069 h 2428142"/>
                  <a:gd name="connsiteX2-65" fmla="*/ 158209 w 2622069"/>
                  <a:gd name="connsiteY2-66" fmla="*/ 1215763 h 2428142"/>
                  <a:gd name="connsiteX3-67" fmla="*/ 1575456 w 2622069"/>
                  <a:gd name="connsiteY3-68" fmla="*/ 0 h 2428142"/>
                  <a:gd name="connsiteX4-69" fmla="*/ 2622069 w 2622069"/>
                  <a:gd name="connsiteY4-70" fmla="*/ 2170930 h 2428142"/>
                  <a:gd name="connsiteX0-71" fmla="*/ 2612766 w 2612766"/>
                  <a:gd name="connsiteY0-72" fmla="*/ 2170930 h 2464127"/>
                  <a:gd name="connsiteX1-73" fmla="*/ 1184418 w 2612766"/>
                  <a:gd name="connsiteY1-74" fmla="*/ 2421069 h 2464127"/>
                  <a:gd name="connsiteX2-75" fmla="*/ 141852 w 2612766"/>
                  <a:gd name="connsiteY2-76" fmla="*/ 1201355 h 2464127"/>
                  <a:gd name="connsiteX3-77" fmla="*/ 1566153 w 2612766"/>
                  <a:gd name="connsiteY3-78" fmla="*/ 0 h 2464127"/>
                  <a:gd name="connsiteX4-79" fmla="*/ 2612766 w 2612766"/>
                  <a:gd name="connsiteY4-80" fmla="*/ 2170930 h 2464127"/>
                  <a:gd name="connsiteX0-81" fmla="*/ 2612766 w 2612766"/>
                  <a:gd name="connsiteY0-82" fmla="*/ 2170930 h 2464127"/>
                  <a:gd name="connsiteX1-83" fmla="*/ 1184418 w 2612766"/>
                  <a:gd name="connsiteY1-84" fmla="*/ 2421069 h 2464127"/>
                  <a:gd name="connsiteX2-85" fmla="*/ 141852 w 2612766"/>
                  <a:gd name="connsiteY2-86" fmla="*/ 1201355 h 2464127"/>
                  <a:gd name="connsiteX3-87" fmla="*/ 1566153 w 2612766"/>
                  <a:gd name="connsiteY3-88" fmla="*/ 0 h 2464127"/>
                  <a:gd name="connsiteX4-89" fmla="*/ 2612766 w 2612766"/>
                  <a:gd name="connsiteY4-90" fmla="*/ 2170930 h 2464127"/>
                  <a:gd name="connsiteX0-91" fmla="*/ 2612766 w 2612766"/>
                  <a:gd name="connsiteY0-92" fmla="*/ 2228561 h 2521758"/>
                  <a:gd name="connsiteX1-93" fmla="*/ 1184418 w 2612766"/>
                  <a:gd name="connsiteY1-94" fmla="*/ 2478700 h 2521758"/>
                  <a:gd name="connsiteX2-95" fmla="*/ 141852 w 2612766"/>
                  <a:gd name="connsiteY2-96" fmla="*/ 1258986 h 2521758"/>
                  <a:gd name="connsiteX3-97" fmla="*/ 1537937 w 2612766"/>
                  <a:gd name="connsiteY3-98" fmla="*/ 0 h 2521758"/>
                  <a:gd name="connsiteX4-99" fmla="*/ 2612766 w 2612766"/>
                  <a:gd name="connsiteY4-100" fmla="*/ 2228561 h 2521758"/>
                  <a:gd name="connsiteX0-101" fmla="*/ 2612766 w 2612766"/>
                  <a:gd name="connsiteY0-102" fmla="*/ 2228561 h 2521758"/>
                  <a:gd name="connsiteX1-103" fmla="*/ 1184418 w 2612766"/>
                  <a:gd name="connsiteY1-104" fmla="*/ 2478700 h 2521758"/>
                  <a:gd name="connsiteX2-105" fmla="*/ 141852 w 2612766"/>
                  <a:gd name="connsiteY2-106" fmla="*/ 1258986 h 2521758"/>
                  <a:gd name="connsiteX3-107" fmla="*/ 1537937 w 2612766"/>
                  <a:gd name="connsiteY3-108" fmla="*/ 0 h 2521758"/>
                  <a:gd name="connsiteX4-109" fmla="*/ 2612766 w 2612766"/>
                  <a:gd name="connsiteY4-110" fmla="*/ 2228561 h 2521758"/>
                  <a:gd name="connsiteX0-111" fmla="*/ 2615300 w 2615300"/>
                  <a:gd name="connsiteY0-112" fmla="*/ 2228561 h 2478743"/>
                  <a:gd name="connsiteX1-113" fmla="*/ 1186952 w 2615300"/>
                  <a:gd name="connsiteY1-114" fmla="*/ 2478700 h 2478743"/>
                  <a:gd name="connsiteX2-115" fmla="*/ 144386 w 2615300"/>
                  <a:gd name="connsiteY2-116" fmla="*/ 1258986 h 2478743"/>
                  <a:gd name="connsiteX3-117" fmla="*/ 1540471 w 2615300"/>
                  <a:gd name="connsiteY3-118" fmla="*/ 0 h 2478743"/>
                  <a:gd name="connsiteX4-119" fmla="*/ 2615300 w 2615300"/>
                  <a:gd name="connsiteY4-120" fmla="*/ 2228561 h 2478743"/>
                  <a:gd name="connsiteX0-121" fmla="*/ 2615300 w 2615300"/>
                  <a:gd name="connsiteY0-122" fmla="*/ 2372638 h 2622820"/>
                  <a:gd name="connsiteX1-123" fmla="*/ 1186952 w 2615300"/>
                  <a:gd name="connsiteY1-124" fmla="*/ 2622777 h 2622820"/>
                  <a:gd name="connsiteX2-125" fmla="*/ 144386 w 2615300"/>
                  <a:gd name="connsiteY2-126" fmla="*/ 1403063 h 2622820"/>
                  <a:gd name="connsiteX3-127" fmla="*/ 1469928 w 2615300"/>
                  <a:gd name="connsiteY3-128" fmla="*/ 0 h 2622820"/>
                  <a:gd name="connsiteX4-129" fmla="*/ 2615300 w 2615300"/>
                  <a:gd name="connsiteY4-130" fmla="*/ 2372638 h 2622820"/>
                  <a:gd name="connsiteX0-131" fmla="*/ 2615300 w 2615300"/>
                  <a:gd name="connsiteY0-132" fmla="*/ 2500640 h 2750822"/>
                  <a:gd name="connsiteX1-133" fmla="*/ 1186952 w 2615300"/>
                  <a:gd name="connsiteY1-134" fmla="*/ 2750779 h 2750822"/>
                  <a:gd name="connsiteX2-135" fmla="*/ 144386 w 2615300"/>
                  <a:gd name="connsiteY2-136" fmla="*/ 1531065 h 2750822"/>
                  <a:gd name="connsiteX3-137" fmla="*/ 990324 w 2615300"/>
                  <a:gd name="connsiteY3-138" fmla="*/ 442268 h 2750822"/>
                  <a:gd name="connsiteX4-139" fmla="*/ 1469928 w 2615300"/>
                  <a:gd name="connsiteY4-140" fmla="*/ 128002 h 2750822"/>
                  <a:gd name="connsiteX5" fmla="*/ 2615300 w 2615300"/>
                  <a:gd name="connsiteY5" fmla="*/ 2500640 h 2750822"/>
                  <a:gd name="connsiteX0-141" fmla="*/ 2615300 w 2615300"/>
                  <a:gd name="connsiteY0-142" fmla="*/ 3019141 h 3269323"/>
                  <a:gd name="connsiteX1-143" fmla="*/ 1186952 w 2615300"/>
                  <a:gd name="connsiteY1-144" fmla="*/ 3269280 h 3269323"/>
                  <a:gd name="connsiteX2-145" fmla="*/ 144386 w 2615300"/>
                  <a:gd name="connsiteY2-146" fmla="*/ 2049566 h 3269323"/>
                  <a:gd name="connsiteX3-147" fmla="*/ 990324 w 2615300"/>
                  <a:gd name="connsiteY3-148" fmla="*/ 960769 h 3269323"/>
                  <a:gd name="connsiteX4-149" fmla="*/ 1187758 w 2615300"/>
                  <a:gd name="connsiteY4-150" fmla="*/ 70188 h 3269323"/>
                  <a:gd name="connsiteX5-151" fmla="*/ 2615300 w 2615300"/>
                  <a:gd name="connsiteY5-152" fmla="*/ 3019141 h 3269323"/>
                  <a:gd name="connsiteX0-153" fmla="*/ 2615300 w 2615300"/>
                  <a:gd name="connsiteY0-154" fmla="*/ 2948953 h 3199135"/>
                  <a:gd name="connsiteX1-155" fmla="*/ 1186952 w 2615300"/>
                  <a:gd name="connsiteY1-156" fmla="*/ 3199092 h 3199135"/>
                  <a:gd name="connsiteX2-157" fmla="*/ 144386 w 2615300"/>
                  <a:gd name="connsiteY2-158" fmla="*/ 1979378 h 3199135"/>
                  <a:gd name="connsiteX3-159" fmla="*/ 990324 w 2615300"/>
                  <a:gd name="connsiteY3-160" fmla="*/ 890581 h 3199135"/>
                  <a:gd name="connsiteX4-161" fmla="*/ 1187758 w 2615300"/>
                  <a:gd name="connsiteY4-162" fmla="*/ 0 h 3199135"/>
                  <a:gd name="connsiteX5-163" fmla="*/ 2615300 w 2615300"/>
                  <a:gd name="connsiteY5-164" fmla="*/ 2948953 h 3199135"/>
                  <a:gd name="connsiteX0-165" fmla="*/ 2615300 w 2615300"/>
                  <a:gd name="connsiteY0-166" fmla="*/ 2948953 h 3199135"/>
                  <a:gd name="connsiteX1-167" fmla="*/ 1186952 w 2615300"/>
                  <a:gd name="connsiteY1-168" fmla="*/ 3199092 h 3199135"/>
                  <a:gd name="connsiteX2-169" fmla="*/ 144386 w 2615300"/>
                  <a:gd name="connsiteY2-170" fmla="*/ 1979378 h 3199135"/>
                  <a:gd name="connsiteX3-171" fmla="*/ 990324 w 2615300"/>
                  <a:gd name="connsiteY3-172" fmla="*/ 890581 h 3199135"/>
                  <a:gd name="connsiteX4-173" fmla="*/ 1187758 w 2615300"/>
                  <a:gd name="connsiteY4-174" fmla="*/ 0 h 3199135"/>
                  <a:gd name="connsiteX5-175" fmla="*/ 2615300 w 2615300"/>
                  <a:gd name="connsiteY5-176" fmla="*/ 2948953 h 3199135"/>
                  <a:gd name="connsiteX0-177" fmla="*/ 2615300 w 2615300"/>
                  <a:gd name="connsiteY0-178" fmla="*/ 2948953 h 3199135"/>
                  <a:gd name="connsiteX1-179" fmla="*/ 1186952 w 2615300"/>
                  <a:gd name="connsiteY1-180" fmla="*/ 3199092 h 3199135"/>
                  <a:gd name="connsiteX2-181" fmla="*/ 144386 w 2615300"/>
                  <a:gd name="connsiteY2-182" fmla="*/ 1979378 h 3199135"/>
                  <a:gd name="connsiteX3-183" fmla="*/ 990324 w 2615300"/>
                  <a:gd name="connsiteY3-184" fmla="*/ 890581 h 3199135"/>
                  <a:gd name="connsiteX4-185" fmla="*/ 1187758 w 2615300"/>
                  <a:gd name="connsiteY4-186" fmla="*/ 0 h 3199135"/>
                  <a:gd name="connsiteX5-187" fmla="*/ 2615300 w 2615300"/>
                  <a:gd name="connsiteY5-188" fmla="*/ 2948953 h 3199135"/>
                  <a:gd name="connsiteX0-189" fmla="*/ 2615300 w 2615300"/>
                  <a:gd name="connsiteY0-190" fmla="*/ 2948953 h 3199135"/>
                  <a:gd name="connsiteX1-191" fmla="*/ 1186952 w 2615300"/>
                  <a:gd name="connsiteY1-192" fmla="*/ 3199092 h 3199135"/>
                  <a:gd name="connsiteX2-193" fmla="*/ 144386 w 2615300"/>
                  <a:gd name="connsiteY2-194" fmla="*/ 1979378 h 3199135"/>
                  <a:gd name="connsiteX3-195" fmla="*/ 925938 w 2615300"/>
                  <a:gd name="connsiteY3-196" fmla="*/ 868520 h 3199135"/>
                  <a:gd name="connsiteX4-197" fmla="*/ 1187758 w 2615300"/>
                  <a:gd name="connsiteY4-198" fmla="*/ 0 h 3199135"/>
                  <a:gd name="connsiteX5-199" fmla="*/ 2615300 w 2615300"/>
                  <a:gd name="connsiteY5-200" fmla="*/ 2948953 h 3199135"/>
                  <a:gd name="connsiteX0-201" fmla="*/ 2692798 w 2692798"/>
                  <a:gd name="connsiteY0-202" fmla="*/ 2948953 h 3241750"/>
                  <a:gd name="connsiteX1-203" fmla="*/ 1264450 w 2692798"/>
                  <a:gd name="connsiteY1-204" fmla="*/ 3199092 h 3241750"/>
                  <a:gd name="connsiteX2-205" fmla="*/ 135735 w 2692798"/>
                  <a:gd name="connsiteY2-206" fmla="*/ 1985833 h 3241750"/>
                  <a:gd name="connsiteX3-207" fmla="*/ 1003436 w 2692798"/>
                  <a:gd name="connsiteY3-208" fmla="*/ 868520 h 3241750"/>
                  <a:gd name="connsiteX4-209" fmla="*/ 1265256 w 2692798"/>
                  <a:gd name="connsiteY4-210" fmla="*/ 0 h 3241750"/>
                  <a:gd name="connsiteX5-211" fmla="*/ 2692798 w 2692798"/>
                  <a:gd name="connsiteY5-212" fmla="*/ 2948953 h 3241750"/>
                  <a:gd name="connsiteX0-213" fmla="*/ 2692798 w 2692798"/>
                  <a:gd name="connsiteY0-214" fmla="*/ 2948953 h 3241750"/>
                  <a:gd name="connsiteX1-215" fmla="*/ 1264450 w 2692798"/>
                  <a:gd name="connsiteY1-216" fmla="*/ 3199092 h 3241750"/>
                  <a:gd name="connsiteX2-217" fmla="*/ 135735 w 2692798"/>
                  <a:gd name="connsiteY2-218" fmla="*/ 1985833 h 3241750"/>
                  <a:gd name="connsiteX3-219" fmla="*/ 1003436 w 2692798"/>
                  <a:gd name="connsiteY3-220" fmla="*/ 868520 h 3241750"/>
                  <a:gd name="connsiteX4-221" fmla="*/ 1265256 w 2692798"/>
                  <a:gd name="connsiteY4-222" fmla="*/ 0 h 3241750"/>
                  <a:gd name="connsiteX5-223" fmla="*/ 2692798 w 2692798"/>
                  <a:gd name="connsiteY5-224" fmla="*/ 2948953 h 3241750"/>
                  <a:gd name="connsiteX0-225" fmla="*/ 2699637 w 2699637"/>
                  <a:gd name="connsiteY0-226" fmla="*/ 2948953 h 3204162"/>
                  <a:gd name="connsiteX1-227" fmla="*/ 1271289 w 2699637"/>
                  <a:gd name="connsiteY1-228" fmla="*/ 3199092 h 3204162"/>
                  <a:gd name="connsiteX2-229" fmla="*/ 142574 w 2699637"/>
                  <a:gd name="connsiteY2-230" fmla="*/ 1985833 h 3204162"/>
                  <a:gd name="connsiteX3-231" fmla="*/ 1010275 w 2699637"/>
                  <a:gd name="connsiteY3-232" fmla="*/ 868520 h 3204162"/>
                  <a:gd name="connsiteX4-233" fmla="*/ 1272095 w 2699637"/>
                  <a:gd name="connsiteY4-234" fmla="*/ 0 h 3204162"/>
                  <a:gd name="connsiteX5-235" fmla="*/ 2699637 w 2699637"/>
                  <a:gd name="connsiteY5-236" fmla="*/ 2948953 h 3204162"/>
                  <a:gd name="connsiteX0-237" fmla="*/ 2641454 w 2641454"/>
                  <a:gd name="connsiteY0-238" fmla="*/ 2948953 h 3243390"/>
                  <a:gd name="connsiteX1-239" fmla="*/ 1213106 w 2641454"/>
                  <a:gd name="connsiteY1-240" fmla="*/ 3199092 h 3243390"/>
                  <a:gd name="connsiteX2-241" fmla="*/ 139592 w 2641454"/>
                  <a:gd name="connsiteY2-242" fmla="*/ 1959450 h 3243390"/>
                  <a:gd name="connsiteX3-243" fmla="*/ 952092 w 2641454"/>
                  <a:gd name="connsiteY3-244" fmla="*/ 868520 h 3243390"/>
                  <a:gd name="connsiteX4-245" fmla="*/ 1213912 w 2641454"/>
                  <a:gd name="connsiteY4-246" fmla="*/ 0 h 3243390"/>
                  <a:gd name="connsiteX5-247" fmla="*/ 2641454 w 2641454"/>
                  <a:gd name="connsiteY5-248" fmla="*/ 2948953 h 3243390"/>
                  <a:gd name="connsiteX0-249" fmla="*/ 2643841 w 2643841"/>
                  <a:gd name="connsiteY0-250" fmla="*/ 2948953 h 3255368"/>
                  <a:gd name="connsiteX1-251" fmla="*/ 1187893 w 2643841"/>
                  <a:gd name="connsiteY1-252" fmla="*/ 3212284 h 3255368"/>
                  <a:gd name="connsiteX2-253" fmla="*/ 141979 w 2643841"/>
                  <a:gd name="connsiteY2-254" fmla="*/ 1959450 h 3255368"/>
                  <a:gd name="connsiteX3-255" fmla="*/ 954479 w 2643841"/>
                  <a:gd name="connsiteY3-256" fmla="*/ 868520 h 3255368"/>
                  <a:gd name="connsiteX4-257" fmla="*/ 1216299 w 2643841"/>
                  <a:gd name="connsiteY4-258" fmla="*/ 0 h 3255368"/>
                  <a:gd name="connsiteX5-259" fmla="*/ 2643841 w 2643841"/>
                  <a:gd name="connsiteY5-260" fmla="*/ 2948953 h 3255368"/>
                  <a:gd name="connsiteX0-261" fmla="*/ 2657306 w 2657306"/>
                  <a:gd name="connsiteY0-262" fmla="*/ 2948953 h 3218166"/>
                  <a:gd name="connsiteX1-263" fmla="*/ 1201358 w 2657306"/>
                  <a:gd name="connsiteY1-264" fmla="*/ 3212284 h 3218166"/>
                  <a:gd name="connsiteX2-265" fmla="*/ 155444 w 2657306"/>
                  <a:gd name="connsiteY2-266" fmla="*/ 1959450 h 3218166"/>
                  <a:gd name="connsiteX3-267" fmla="*/ 967944 w 2657306"/>
                  <a:gd name="connsiteY3-268" fmla="*/ 868520 h 3218166"/>
                  <a:gd name="connsiteX4-269" fmla="*/ 1229764 w 2657306"/>
                  <a:gd name="connsiteY4-270" fmla="*/ 0 h 3218166"/>
                  <a:gd name="connsiteX5-271" fmla="*/ 2657306 w 2657306"/>
                  <a:gd name="connsiteY5-272" fmla="*/ 2948953 h 321816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51" y="connsiteY5-152"/>
                  </a:cxn>
                </a:cxnLst>
                <a:rect l="l" t="t" r="r" b="b"/>
                <a:pathLst>
                  <a:path w="2657306" h="3218166">
                    <a:moveTo>
                      <a:pt x="2657306" y="2948953"/>
                    </a:moveTo>
                    <a:cubicBezTo>
                      <a:pt x="2246783" y="3020552"/>
                      <a:pt x="1647387" y="3258386"/>
                      <a:pt x="1201358" y="3212284"/>
                    </a:cubicBezTo>
                    <a:cubicBezTo>
                      <a:pt x="632292" y="3153465"/>
                      <a:pt x="-390364" y="3084406"/>
                      <a:pt x="155444" y="1959450"/>
                    </a:cubicBezTo>
                    <a:cubicBezTo>
                      <a:pt x="396523" y="1428710"/>
                      <a:pt x="747020" y="1102364"/>
                      <a:pt x="967944" y="868520"/>
                    </a:cubicBezTo>
                    <a:cubicBezTo>
                      <a:pt x="1125081" y="540875"/>
                      <a:pt x="987121" y="577901"/>
                      <a:pt x="1229764" y="0"/>
                    </a:cubicBezTo>
                    <a:lnTo>
                      <a:pt x="2657306" y="294895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任意多边形 12"/>
              <p:cNvSpPr/>
              <p:nvPr/>
            </p:nvSpPr>
            <p:spPr>
              <a:xfrm rot="6965211">
                <a:off x="4260915" y="1512920"/>
                <a:ext cx="2500470" cy="2594654"/>
              </a:xfrm>
              <a:custGeom>
                <a:avLst/>
                <a:gdLst>
                  <a:gd name="connsiteX0" fmla="*/ 28580 w 2500470"/>
                  <a:gd name="connsiteY0" fmla="*/ 2487259 h 2594654"/>
                  <a:gd name="connsiteX1" fmla="*/ 355545 w 2500470"/>
                  <a:gd name="connsiteY1" fmla="*/ 1645002 h 2594654"/>
                  <a:gd name="connsiteX2" fmla="*/ 1919866 w 2500470"/>
                  <a:gd name="connsiteY2" fmla="*/ 0 h 2594654"/>
                  <a:gd name="connsiteX3" fmla="*/ 2500470 w 2500470"/>
                  <a:gd name="connsiteY3" fmla="*/ 1183921 h 2594654"/>
                  <a:gd name="connsiteX4" fmla="*/ 2397389 w 2500470"/>
                  <a:gd name="connsiteY4" fmla="*/ 1309248 h 2594654"/>
                  <a:gd name="connsiteX5" fmla="*/ 2075151 w 2500470"/>
                  <a:gd name="connsiteY5" fmla="*/ 1834351 h 2594654"/>
                  <a:gd name="connsiteX6" fmla="*/ 1945894 w 2500470"/>
                  <a:gd name="connsiteY6" fmla="*/ 2207563 h 2594654"/>
                  <a:gd name="connsiteX7" fmla="*/ 1941435 w 2500470"/>
                  <a:gd name="connsiteY7" fmla="*/ 2240950 h 2594654"/>
                  <a:gd name="connsiteX8" fmla="*/ 1835071 w 2500470"/>
                  <a:gd name="connsiteY8" fmla="*/ 2276247 h 2594654"/>
                  <a:gd name="connsiteX9" fmla="*/ 1193539 w 2500470"/>
                  <a:gd name="connsiteY9" fmla="*/ 2446889 h 2594654"/>
                  <a:gd name="connsiteX10" fmla="*/ 28580 w 2500470"/>
                  <a:gd name="connsiteY10" fmla="*/ 2487259 h 2594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00470" h="2594654">
                    <a:moveTo>
                      <a:pt x="28580" y="2487259"/>
                    </a:moveTo>
                    <a:cubicBezTo>
                      <a:pt x="-49579" y="2361557"/>
                      <a:pt x="24066" y="2108849"/>
                      <a:pt x="355545" y="1645002"/>
                    </a:cubicBezTo>
                    <a:cubicBezTo>
                      <a:pt x="1139734" y="724964"/>
                      <a:pt x="1199350" y="1007664"/>
                      <a:pt x="1919866" y="0"/>
                    </a:cubicBezTo>
                    <a:lnTo>
                      <a:pt x="2500470" y="1183921"/>
                    </a:lnTo>
                    <a:lnTo>
                      <a:pt x="2397389" y="1309248"/>
                    </a:lnTo>
                    <a:cubicBezTo>
                      <a:pt x="2279110" y="1461329"/>
                      <a:pt x="2165556" y="1635323"/>
                      <a:pt x="2075151" y="1834351"/>
                    </a:cubicBezTo>
                    <a:cubicBezTo>
                      <a:pt x="2006925" y="1974970"/>
                      <a:pt x="1965373" y="2098666"/>
                      <a:pt x="1945894" y="2207563"/>
                    </a:cubicBezTo>
                    <a:lnTo>
                      <a:pt x="1941435" y="2240950"/>
                    </a:lnTo>
                    <a:lnTo>
                      <a:pt x="1835071" y="2276247"/>
                    </a:lnTo>
                    <a:cubicBezTo>
                      <a:pt x="1670696" y="2329221"/>
                      <a:pt x="1485535" y="2382423"/>
                      <a:pt x="1193539" y="2446889"/>
                    </a:cubicBezTo>
                    <a:cubicBezTo>
                      <a:pt x="710791" y="2553470"/>
                      <a:pt x="158846" y="2696761"/>
                      <a:pt x="28580" y="248725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弦形 4"/>
              <p:cNvSpPr/>
              <p:nvPr/>
            </p:nvSpPr>
            <p:spPr>
              <a:xfrm rot="6965211">
                <a:off x="3084009" y="3026504"/>
                <a:ext cx="2699637" cy="3204162"/>
              </a:xfrm>
              <a:custGeom>
                <a:avLst/>
                <a:gdLst>
                  <a:gd name="connsiteX0" fmla="*/ 2900262 w 4186990"/>
                  <a:gd name="connsiteY0" fmla="*/ 1681061 h 1748589"/>
                  <a:gd name="connsiteX1" fmla="*/ 1602783 w 4186990"/>
                  <a:gd name="connsiteY1" fmla="*/ 1724232 h 1748589"/>
                  <a:gd name="connsiteX2" fmla="*/ 331487 w 4186990"/>
                  <a:gd name="connsiteY2" fmla="*/ 402166 h 1748589"/>
                  <a:gd name="connsiteX3" fmla="*/ 2093494 w 4186990"/>
                  <a:gd name="connsiteY3" fmla="*/ -1 h 1748589"/>
                  <a:gd name="connsiteX4" fmla="*/ 2900262 w 4186990"/>
                  <a:gd name="connsiteY4" fmla="*/ 1681061 h 1748589"/>
                  <a:gd name="connsiteX0-1" fmla="*/ 2917440 w 2917440"/>
                  <a:gd name="connsiteY0-2" fmla="*/ 1681062 h 1909286"/>
                  <a:gd name="connsiteX1-3" fmla="*/ 1546723 w 2917440"/>
                  <a:gd name="connsiteY1-4" fmla="*/ 1902984 h 1909286"/>
                  <a:gd name="connsiteX2-5" fmla="*/ 348665 w 2917440"/>
                  <a:gd name="connsiteY2-6" fmla="*/ 402167 h 1909286"/>
                  <a:gd name="connsiteX3-7" fmla="*/ 2110672 w 2917440"/>
                  <a:gd name="connsiteY3-8" fmla="*/ 0 h 1909286"/>
                  <a:gd name="connsiteX4-9" fmla="*/ 2917440 w 2917440"/>
                  <a:gd name="connsiteY4-10" fmla="*/ 1681062 h 1909286"/>
                  <a:gd name="connsiteX0-11" fmla="*/ 2688210 w 2688210"/>
                  <a:gd name="connsiteY0-12" fmla="*/ 1681062 h 1947908"/>
                  <a:gd name="connsiteX1-13" fmla="*/ 1317493 w 2688210"/>
                  <a:gd name="connsiteY1-14" fmla="*/ 1902984 h 1947908"/>
                  <a:gd name="connsiteX2-15" fmla="*/ 224350 w 2688210"/>
                  <a:gd name="connsiteY2-16" fmla="*/ 725895 h 1947908"/>
                  <a:gd name="connsiteX3-17" fmla="*/ 1881442 w 2688210"/>
                  <a:gd name="connsiteY3-18" fmla="*/ 0 h 1947908"/>
                  <a:gd name="connsiteX4-19" fmla="*/ 2688210 w 2688210"/>
                  <a:gd name="connsiteY4-20" fmla="*/ 1681062 h 1947908"/>
                  <a:gd name="connsiteX0-21" fmla="*/ 2601313 w 2601313"/>
                  <a:gd name="connsiteY0-22" fmla="*/ 1681062 h 1947908"/>
                  <a:gd name="connsiteX1-23" fmla="*/ 1230596 w 2601313"/>
                  <a:gd name="connsiteY1-24" fmla="*/ 1902984 h 1947908"/>
                  <a:gd name="connsiteX2-25" fmla="*/ 137453 w 2601313"/>
                  <a:gd name="connsiteY2-26" fmla="*/ 725895 h 1947908"/>
                  <a:gd name="connsiteX3-27" fmla="*/ 1794545 w 2601313"/>
                  <a:gd name="connsiteY3-28" fmla="*/ 0 h 1947908"/>
                  <a:gd name="connsiteX4-29" fmla="*/ 2601313 w 2601313"/>
                  <a:gd name="connsiteY4-30" fmla="*/ 1681062 h 1947908"/>
                  <a:gd name="connsiteX0-31" fmla="*/ 2606235 w 2606235"/>
                  <a:gd name="connsiteY0-32" fmla="*/ 1681062 h 1973367"/>
                  <a:gd name="connsiteX1-33" fmla="*/ 1177887 w 2606235"/>
                  <a:gd name="connsiteY1-34" fmla="*/ 1931201 h 1973367"/>
                  <a:gd name="connsiteX2-35" fmla="*/ 142375 w 2606235"/>
                  <a:gd name="connsiteY2-36" fmla="*/ 725895 h 1973367"/>
                  <a:gd name="connsiteX3-37" fmla="*/ 1799467 w 2606235"/>
                  <a:gd name="connsiteY3-38" fmla="*/ 0 h 1973367"/>
                  <a:gd name="connsiteX4-39" fmla="*/ 2606235 w 2606235"/>
                  <a:gd name="connsiteY4-40" fmla="*/ 1681062 h 1973367"/>
                  <a:gd name="connsiteX0-41" fmla="*/ 2621805 w 2621805"/>
                  <a:gd name="connsiteY0-42" fmla="*/ 1681062 h 1939707"/>
                  <a:gd name="connsiteX1-43" fmla="*/ 1193457 w 2621805"/>
                  <a:gd name="connsiteY1-44" fmla="*/ 1931201 h 1939707"/>
                  <a:gd name="connsiteX2-45" fmla="*/ 157945 w 2621805"/>
                  <a:gd name="connsiteY2-46" fmla="*/ 725895 h 1939707"/>
                  <a:gd name="connsiteX3-47" fmla="*/ 1815037 w 2621805"/>
                  <a:gd name="connsiteY3-48" fmla="*/ 0 h 1939707"/>
                  <a:gd name="connsiteX4-49" fmla="*/ 2621805 w 2621805"/>
                  <a:gd name="connsiteY4-50" fmla="*/ 1681062 h 1939707"/>
                  <a:gd name="connsiteX0-51" fmla="*/ 2622069 w 2622069"/>
                  <a:gd name="connsiteY0-52" fmla="*/ 1681062 h 1938274"/>
                  <a:gd name="connsiteX1-53" fmla="*/ 1193721 w 2622069"/>
                  <a:gd name="connsiteY1-54" fmla="*/ 1931201 h 1938274"/>
                  <a:gd name="connsiteX2-55" fmla="*/ 158209 w 2622069"/>
                  <a:gd name="connsiteY2-56" fmla="*/ 725895 h 1938274"/>
                  <a:gd name="connsiteX3-57" fmla="*/ 1815301 w 2622069"/>
                  <a:gd name="connsiteY3-58" fmla="*/ 0 h 1938274"/>
                  <a:gd name="connsiteX4-59" fmla="*/ 2622069 w 2622069"/>
                  <a:gd name="connsiteY4-60" fmla="*/ 1681062 h 1938274"/>
                  <a:gd name="connsiteX0-61" fmla="*/ 2622069 w 2622069"/>
                  <a:gd name="connsiteY0-62" fmla="*/ 2170930 h 2428142"/>
                  <a:gd name="connsiteX1-63" fmla="*/ 1193721 w 2622069"/>
                  <a:gd name="connsiteY1-64" fmla="*/ 2421069 h 2428142"/>
                  <a:gd name="connsiteX2-65" fmla="*/ 158209 w 2622069"/>
                  <a:gd name="connsiteY2-66" fmla="*/ 1215763 h 2428142"/>
                  <a:gd name="connsiteX3-67" fmla="*/ 1575456 w 2622069"/>
                  <a:gd name="connsiteY3-68" fmla="*/ 0 h 2428142"/>
                  <a:gd name="connsiteX4-69" fmla="*/ 2622069 w 2622069"/>
                  <a:gd name="connsiteY4-70" fmla="*/ 2170930 h 2428142"/>
                  <a:gd name="connsiteX0-71" fmla="*/ 2612766 w 2612766"/>
                  <a:gd name="connsiteY0-72" fmla="*/ 2170930 h 2464127"/>
                  <a:gd name="connsiteX1-73" fmla="*/ 1184418 w 2612766"/>
                  <a:gd name="connsiteY1-74" fmla="*/ 2421069 h 2464127"/>
                  <a:gd name="connsiteX2-75" fmla="*/ 141852 w 2612766"/>
                  <a:gd name="connsiteY2-76" fmla="*/ 1201355 h 2464127"/>
                  <a:gd name="connsiteX3-77" fmla="*/ 1566153 w 2612766"/>
                  <a:gd name="connsiteY3-78" fmla="*/ 0 h 2464127"/>
                  <a:gd name="connsiteX4-79" fmla="*/ 2612766 w 2612766"/>
                  <a:gd name="connsiteY4-80" fmla="*/ 2170930 h 2464127"/>
                  <a:gd name="connsiteX0-81" fmla="*/ 2612766 w 2612766"/>
                  <a:gd name="connsiteY0-82" fmla="*/ 2170930 h 2464127"/>
                  <a:gd name="connsiteX1-83" fmla="*/ 1184418 w 2612766"/>
                  <a:gd name="connsiteY1-84" fmla="*/ 2421069 h 2464127"/>
                  <a:gd name="connsiteX2-85" fmla="*/ 141852 w 2612766"/>
                  <a:gd name="connsiteY2-86" fmla="*/ 1201355 h 2464127"/>
                  <a:gd name="connsiteX3-87" fmla="*/ 1566153 w 2612766"/>
                  <a:gd name="connsiteY3-88" fmla="*/ 0 h 2464127"/>
                  <a:gd name="connsiteX4-89" fmla="*/ 2612766 w 2612766"/>
                  <a:gd name="connsiteY4-90" fmla="*/ 2170930 h 2464127"/>
                  <a:gd name="connsiteX0-91" fmla="*/ 2612766 w 2612766"/>
                  <a:gd name="connsiteY0-92" fmla="*/ 2228561 h 2521758"/>
                  <a:gd name="connsiteX1-93" fmla="*/ 1184418 w 2612766"/>
                  <a:gd name="connsiteY1-94" fmla="*/ 2478700 h 2521758"/>
                  <a:gd name="connsiteX2-95" fmla="*/ 141852 w 2612766"/>
                  <a:gd name="connsiteY2-96" fmla="*/ 1258986 h 2521758"/>
                  <a:gd name="connsiteX3-97" fmla="*/ 1537937 w 2612766"/>
                  <a:gd name="connsiteY3-98" fmla="*/ 0 h 2521758"/>
                  <a:gd name="connsiteX4-99" fmla="*/ 2612766 w 2612766"/>
                  <a:gd name="connsiteY4-100" fmla="*/ 2228561 h 2521758"/>
                  <a:gd name="connsiteX0-101" fmla="*/ 2612766 w 2612766"/>
                  <a:gd name="connsiteY0-102" fmla="*/ 2228561 h 2521758"/>
                  <a:gd name="connsiteX1-103" fmla="*/ 1184418 w 2612766"/>
                  <a:gd name="connsiteY1-104" fmla="*/ 2478700 h 2521758"/>
                  <a:gd name="connsiteX2-105" fmla="*/ 141852 w 2612766"/>
                  <a:gd name="connsiteY2-106" fmla="*/ 1258986 h 2521758"/>
                  <a:gd name="connsiteX3-107" fmla="*/ 1537937 w 2612766"/>
                  <a:gd name="connsiteY3-108" fmla="*/ 0 h 2521758"/>
                  <a:gd name="connsiteX4-109" fmla="*/ 2612766 w 2612766"/>
                  <a:gd name="connsiteY4-110" fmla="*/ 2228561 h 2521758"/>
                  <a:gd name="connsiteX0-111" fmla="*/ 2615300 w 2615300"/>
                  <a:gd name="connsiteY0-112" fmla="*/ 2228561 h 2478743"/>
                  <a:gd name="connsiteX1-113" fmla="*/ 1186952 w 2615300"/>
                  <a:gd name="connsiteY1-114" fmla="*/ 2478700 h 2478743"/>
                  <a:gd name="connsiteX2-115" fmla="*/ 144386 w 2615300"/>
                  <a:gd name="connsiteY2-116" fmla="*/ 1258986 h 2478743"/>
                  <a:gd name="connsiteX3-117" fmla="*/ 1540471 w 2615300"/>
                  <a:gd name="connsiteY3-118" fmla="*/ 0 h 2478743"/>
                  <a:gd name="connsiteX4-119" fmla="*/ 2615300 w 2615300"/>
                  <a:gd name="connsiteY4-120" fmla="*/ 2228561 h 2478743"/>
                  <a:gd name="connsiteX0-121" fmla="*/ 2615300 w 2615300"/>
                  <a:gd name="connsiteY0-122" fmla="*/ 2372638 h 2622820"/>
                  <a:gd name="connsiteX1-123" fmla="*/ 1186952 w 2615300"/>
                  <a:gd name="connsiteY1-124" fmla="*/ 2622777 h 2622820"/>
                  <a:gd name="connsiteX2-125" fmla="*/ 144386 w 2615300"/>
                  <a:gd name="connsiteY2-126" fmla="*/ 1403063 h 2622820"/>
                  <a:gd name="connsiteX3-127" fmla="*/ 1469928 w 2615300"/>
                  <a:gd name="connsiteY3-128" fmla="*/ 0 h 2622820"/>
                  <a:gd name="connsiteX4-129" fmla="*/ 2615300 w 2615300"/>
                  <a:gd name="connsiteY4-130" fmla="*/ 2372638 h 2622820"/>
                  <a:gd name="connsiteX0-131" fmla="*/ 2615300 w 2615300"/>
                  <a:gd name="connsiteY0-132" fmla="*/ 2500640 h 2750822"/>
                  <a:gd name="connsiteX1-133" fmla="*/ 1186952 w 2615300"/>
                  <a:gd name="connsiteY1-134" fmla="*/ 2750779 h 2750822"/>
                  <a:gd name="connsiteX2-135" fmla="*/ 144386 w 2615300"/>
                  <a:gd name="connsiteY2-136" fmla="*/ 1531065 h 2750822"/>
                  <a:gd name="connsiteX3-137" fmla="*/ 990324 w 2615300"/>
                  <a:gd name="connsiteY3-138" fmla="*/ 442268 h 2750822"/>
                  <a:gd name="connsiteX4-139" fmla="*/ 1469928 w 2615300"/>
                  <a:gd name="connsiteY4-140" fmla="*/ 128002 h 2750822"/>
                  <a:gd name="connsiteX5" fmla="*/ 2615300 w 2615300"/>
                  <a:gd name="connsiteY5" fmla="*/ 2500640 h 2750822"/>
                  <a:gd name="connsiteX0-141" fmla="*/ 2615300 w 2615300"/>
                  <a:gd name="connsiteY0-142" fmla="*/ 3019141 h 3269323"/>
                  <a:gd name="connsiteX1-143" fmla="*/ 1186952 w 2615300"/>
                  <a:gd name="connsiteY1-144" fmla="*/ 3269280 h 3269323"/>
                  <a:gd name="connsiteX2-145" fmla="*/ 144386 w 2615300"/>
                  <a:gd name="connsiteY2-146" fmla="*/ 2049566 h 3269323"/>
                  <a:gd name="connsiteX3-147" fmla="*/ 990324 w 2615300"/>
                  <a:gd name="connsiteY3-148" fmla="*/ 960769 h 3269323"/>
                  <a:gd name="connsiteX4-149" fmla="*/ 1187758 w 2615300"/>
                  <a:gd name="connsiteY4-150" fmla="*/ 70188 h 3269323"/>
                  <a:gd name="connsiteX5-151" fmla="*/ 2615300 w 2615300"/>
                  <a:gd name="connsiteY5-152" fmla="*/ 3019141 h 3269323"/>
                  <a:gd name="connsiteX0-153" fmla="*/ 2615300 w 2615300"/>
                  <a:gd name="connsiteY0-154" fmla="*/ 2948953 h 3199135"/>
                  <a:gd name="connsiteX1-155" fmla="*/ 1186952 w 2615300"/>
                  <a:gd name="connsiteY1-156" fmla="*/ 3199092 h 3199135"/>
                  <a:gd name="connsiteX2-157" fmla="*/ 144386 w 2615300"/>
                  <a:gd name="connsiteY2-158" fmla="*/ 1979378 h 3199135"/>
                  <a:gd name="connsiteX3-159" fmla="*/ 990324 w 2615300"/>
                  <a:gd name="connsiteY3-160" fmla="*/ 890581 h 3199135"/>
                  <a:gd name="connsiteX4-161" fmla="*/ 1187758 w 2615300"/>
                  <a:gd name="connsiteY4-162" fmla="*/ 0 h 3199135"/>
                  <a:gd name="connsiteX5-163" fmla="*/ 2615300 w 2615300"/>
                  <a:gd name="connsiteY5-164" fmla="*/ 2948953 h 3199135"/>
                  <a:gd name="connsiteX0-165" fmla="*/ 2615300 w 2615300"/>
                  <a:gd name="connsiteY0-166" fmla="*/ 2948953 h 3199135"/>
                  <a:gd name="connsiteX1-167" fmla="*/ 1186952 w 2615300"/>
                  <a:gd name="connsiteY1-168" fmla="*/ 3199092 h 3199135"/>
                  <a:gd name="connsiteX2-169" fmla="*/ 144386 w 2615300"/>
                  <a:gd name="connsiteY2-170" fmla="*/ 1979378 h 3199135"/>
                  <a:gd name="connsiteX3-171" fmla="*/ 990324 w 2615300"/>
                  <a:gd name="connsiteY3-172" fmla="*/ 890581 h 3199135"/>
                  <a:gd name="connsiteX4-173" fmla="*/ 1187758 w 2615300"/>
                  <a:gd name="connsiteY4-174" fmla="*/ 0 h 3199135"/>
                  <a:gd name="connsiteX5-175" fmla="*/ 2615300 w 2615300"/>
                  <a:gd name="connsiteY5-176" fmla="*/ 2948953 h 3199135"/>
                  <a:gd name="connsiteX0-177" fmla="*/ 2615300 w 2615300"/>
                  <a:gd name="connsiteY0-178" fmla="*/ 2948953 h 3199135"/>
                  <a:gd name="connsiteX1-179" fmla="*/ 1186952 w 2615300"/>
                  <a:gd name="connsiteY1-180" fmla="*/ 3199092 h 3199135"/>
                  <a:gd name="connsiteX2-181" fmla="*/ 144386 w 2615300"/>
                  <a:gd name="connsiteY2-182" fmla="*/ 1979378 h 3199135"/>
                  <a:gd name="connsiteX3-183" fmla="*/ 990324 w 2615300"/>
                  <a:gd name="connsiteY3-184" fmla="*/ 890581 h 3199135"/>
                  <a:gd name="connsiteX4-185" fmla="*/ 1187758 w 2615300"/>
                  <a:gd name="connsiteY4-186" fmla="*/ 0 h 3199135"/>
                  <a:gd name="connsiteX5-187" fmla="*/ 2615300 w 2615300"/>
                  <a:gd name="connsiteY5-188" fmla="*/ 2948953 h 3199135"/>
                  <a:gd name="connsiteX0-189" fmla="*/ 2615300 w 2615300"/>
                  <a:gd name="connsiteY0-190" fmla="*/ 2948953 h 3199135"/>
                  <a:gd name="connsiteX1-191" fmla="*/ 1186952 w 2615300"/>
                  <a:gd name="connsiteY1-192" fmla="*/ 3199092 h 3199135"/>
                  <a:gd name="connsiteX2-193" fmla="*/ 144386 w 2615300"/>
                  <a:gd name="connsiteY2-194" fmla="*/ 1979378 h 3199135"/>
                  <a:gd name="connsiteX3-195" fmla="*/ 925938 w 2615300"/>
                  <a:gd name="connsiteY3-196" fmla="*/ 868520 h 3199135"/>
                  <a:gd name="connsiteX4-197" fmla="*/ 1187758 w 2615300"/>
                  <a:gd name="connsiteY4-198" fmla="*/ 0 h 3199135"/>
                  <a:gd name="connsiteX5-199" fmla="*/ 2615300 w 2615300"/>
                  <a:gd name="connsiteY5-200" fmla="*/ 2948953 h 3199135"/>
                  <a:gd name="connsiteX0-201" fmla="*/ 2692798 w 2692798"/>
                  <a:gd name="connsiteY0-202" fmla="*/ 2948953 h 3241750"/>
                  <a:gd name="connsiteX1-203" fmla="*/ 1264450 w 2692798"/>
                  <a:gd name="connsiteY1-204" fmla="*/ 3199092 h 3241750"/>
                  <a:gd name="connsiteX2-205" fmla="*/ 135735 w 2692798"/>
                  <a:gd name="connsiteY2-206" fmla="*/ 1985833 h 3241750"/>
                  <a:gd name="connsiteX3-207" fmla="*/ 1003436 w 2692798"/>
                  <a:gd name="connsiteY3-208" fmla="*/ 868520 h 3241750"/>
                  <a:gd name="connsiteX4-209" fmla="*/ 1265256 w 2692798"/>
                  <a:gd name="connsiteY4-210" fmla="*/ 0 h 3241750"/>
                  <a:gd name="connsiteX5-211" fmla="*/ 2692798 w 2692798"/>
                  <a:gd name="connsiteY5-212" fmla="*/ 2948953 h 3241750"/>
                  <a:gd name="connsiteX0-213" fmla="*/ 2692798 w 2692798"/>
                  <a:gd name="connsiteY0-214" fmla="*/ 2948953 h 3241750"/>
                  <a:gd name="connsiteX1-215" fmla="*/ 1264450 w 2692798"/>
                  <a:gd name="connsiteY1-216" fmla="*/ 3199092 h 3241750"/>
                  <a:gd name="connsiteX2-217" fmla="*/ 135735 w 2692798"/>
                  <a:gd name="connsiteY2-218" fmla="*/ 1985833 h 3241750"/>
                  <a:gd name="connsiteX3-219" fmla="*/ 1003436 w 2692798"/>
                  <a:gd name="connsiteY3-220" fmla="*/ 868520 h 3241750"/>
                  <a:gd name="connsiteX4-221" fmla="*/ 1265256 w 2692798"/>
                  <a:gd name="connsiteY4-222" fmla="*/ 0 h 3241750"/>
                  <a:gd name="connsiteX5-223" fmla="*/ 2692798 w 2692798"/>
                  <a:gd name="connsiteY5-224" fmla="*/ 2948953 h 3241750"/>
                  <a:gd name="connsiteX0-225" fmla="*/ 2699637 w 2699637"/>
                  <a:gd name="connsiteY0-226" fmla="*/ 2948953 h 3204162"/>
                  <a:gd name="connsiteX1-227" fmla="*/ 1271289 w 2699637"/>
                  <a:gd name="connsiteY1-228" fmla="*/ 3199092 h 3204162"/>
                  <a:gd name="connsiteX2-229" fmla="*/ 142574 w 2699637"/>
                  <a:gd name="connsiteY2-230" fmla="*/ 1985833 h 3204162"/>
                  <a:gd name="connsiteX3-231" fmla="*/ 1010275 w 2699637"/>
                  <a:gd name="connsiteY3-232" fmla="*/ 868520 h 3204162"/>
                  <a:gd name="connsiteX4-233" fmla="*/ 1272095 w 2699637"/>
                  <a:gd name="connsiteY4-234" fmla="*/ 0 h 3204162"/>
                  <a:gd name="connsiteX5-235" fmla="*/ 2699637 w 2699637"/>
                  <a:gd name="connsiteY5-236" fmla="*/ 2948953 h 32041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51" y="connsiteY5-152"/>
                  </a:cxn>
                </a:cxnLst>
                <a:rect l="l" t="t" r="r" b="b"/>
                <a:pathLst>
                  <a:path w="2699637" h="3204162">
                    <a:moveTo>
                      <a:pt x="2699637" y="2948953"/>
                    </a:moveTo>
                    <a:cubicBezTo>
                      <a:pt x="2289114" y="3020552"/>
                      <a:pt x="1724840" y="3240146"/>
                      <a:pt x="1271289" y="3199092"/>
                    </a:cubicBezTo>
                    <a:cubicBezTo>
                      <a:pt x="758066" y="3152637"/>
                      <a:pt x="-403234" y="3110789"/>
                      <a:pt x="142574" y="1985833"/>
                    </a:cubicBezTo>
                    <a:cubicBezTo>
                      <a:pt x="383653" y="1455093"/>
                      <a:pt x="789351" y="1102364"/>
                      <a:pt x="1010275" y="868520"/>
                    </a:cubicBezTo>
                    <a:cubicBezTo>
                      <a:pt x="1167412" y="540875"/>
                      <a:pt x="1029452" y="577901"/>
                      <a:pt x="1272095" y="0"/>
                    </a:cubicBezTo>
                    <a:lnTo>
                      <a:pt x="2699637" y="294895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任意多边形 14"/>
            <p:cNvSpPr/>
            <p:nvPr/>
          </p:nvSpPr>
          <p:spPr>
            <a:xfrm flipV="1">
              <a:off x="-345817" y="4660669"/>
              <a:ext cx="3505200" cy="370707"/>
            </a:xfrm>
            <a:custGeom>
              <a:avLst/>
              <a:gdLst>
                <a:gd name="connsiteX0" fmla="*/ 837564 w 3505200"/>
                <a:gd name="connsiteY0" fmla="*/ 594360 h 594360"/>
                <a:gd name="connsiteX1" fmla="*/ 2239944 w 3505200"/>
                <a:gd name="connsiteY1" fmla="*/ 594360 h 594360"/>
                <a:gd name="connsiteX2" fmla="*/ 2350338 w 3505200"/>
                <a:gd name="connsiteY2" fmla="*/ 594360 h 594360"/>
                <a:gd name="connsiteX3" fmla="*/ 3505200 w 3505200"/>
                <a:gd name="connsiteY3" fmla="*/ 594360 h 594360"/>
                <a:gd name="connsiteX4" fmla="*/ 3505200 w 3505200"/>
                <a:gd name="connsiteY4" fmla="*/ 553416 h 594360"/>
                <a:gd name="connsiteX5" fmla="*/ 2239944 w 3505200"/>
                <a:gd name="connsiteY5" fmla="*/ 553416 h 594360"/>
                <a:gd name="connsiteX6" fmla="*/ 2239944 w 3505200"/>
                <a:gd name="connsiteY6" fmla="*/ 553416 h 594360"/>
                <a:gd name="connsiteX7" fmla="*/ 971893 w 3505200"/>
                <a:gd name="connsiteY7" fmla="*/ 553416 h 594360"/>
                <a:gd name="connsiteX8" fmla="*/ 831701 w 3505200"/>
                <a:gd name="connsiteY8" fmla="*/ 481340 h 594360"/>
                <a:gd name="connsiteX9" fmla="*/ 819744 w 3505200"/>
                <a:gd name="connsiteY9" fmla="*/ 435404 h 594360"/>
                <a:gd name="connsiteX10" fmla="*/ 831701 w 3505200"/>
                <a:gd name="connsiteY10" fmla="*/ 389468 h 594360"/>
                <a:gd name="connsiteX11" fmla="*/ 971893 w 3505200"/>
                <a:gd name="connsiteY11" fmla="*/ 317391 h 594360"/>
                <a:gd name="connsiteX12" fmla="*/ 1193974 w 3505200"/>
                <a:gd name="connsiteY12" fmla="*/ 317391 h 594360"/>
                <a:gd name="connsiteX13" fmla="*/ 1193974 w 3505200"/>
                <a:gd name="connsiteY13" fmla="*/ 317913 h 594360"/>
                <a:gd name="connsiteX14" fmla="*/ 2706748 w 3505200"/>
                <a:gd name="connsiteY14" fmla="*/ 317913 h 594360"/>
                <a:gd name="connsiteX15" fmla="*/ 2911684 w 3505200"/>
                <a:gd name="connsiteY15" fmla="*/ 158957 h 594360"/>
                <a:gd name="connsiteX16" fmla="*/ 2706748 w 3505200"/>
                <a:gd name="connsiteY16" fmla="*/ 0 h 594360"/>
                <a:gd name="connsiteX17" fmla="*/ 1265256 w 3505200"/>
                <a:gd name="connsiteY17" fmla="*/ 0 h 594360"/>
                <a:gd name="connsiteX18" fmla="*/ 1193974 w 3505200"/>
                <a:gd name="connsiteY18" fmla="*/ 0 h 594360"/>
                <a:gd name="connsiteX19" fmla="*/ 0 w 3505200"/>
                <a:gd name="connsiteY19" fmla="*/ 0 h 594360"/>
                <a:gd name="connsiteX20" fmla="*/ 0 w 3505200"/>
                <a:gd name="connsiteY20" fmla="*/ 40944 h 594360"/>
                <a:gd name="connsiteX21" fmla="*/ 1265256 w 3505200"/>
                <a:gd name="connsiteY21" fmla="*/ 40944 h 594360"/>
                <a:gd name="connsiteX22" fmla="*/ 1265256 w 3505200"/>
                <a:gd name="connsiteY22" fmla="*/ 40944 h 594360"/>
                <a:gd name="connsiteX23" fmla="*/ 2572420 w 3505200"/>
                <a:gd name="connsiteY23" fmla="*/ 40944 h 594360"/>
                <a:gd name="connsiteX24" fmla="*/ 2712612 w 3505200"/>
                <a:gd name="connsiteY24" fmla="*/ 113021 h 594360"/>
                <a:gd name="connsiteX25" fmla="*/ 2724569 w 3505200"/>
                <a:gd name="connsiteY25" fmla="*/ 158957 h 594360"/>
                <a:gd name="connsiteX26" fmla="*/ 2712612 w 3505200"/>
                <a:gd name="connsiteY26" fmla="*/ 204893 h 594360"/>
                <a:gd name="connsiteX27" fmla="*/ 2572420 w 3505200"/>
                <a:gd name="connsiteY27" fmla="*/ 276970 h 594360"/>
                <a:gd name="connsiteX28" fmla="*/ 2350338 w 3505200"/>
                <a:gd name="connsiteY28" fmla="*/ 276970 h 594360"/>
                <a:gd name="connsiteX29" fmla="*/ 2350338 w 3505200"/>
                <a:gd name="connsiteY29" fmla="*/ 276447 h 594360"/>
                <a:gd name="connsiteX30" fmla="*/ 837564 w 3505200"/>
                <a:gd name="connsiteY30" fmla="*/ 276447 h 594360"/>
                <a:gd name="connsiteX31" fmla="*/ 632628 w 3505200"/>
                <a:gd name="connsiteY31" fmla="*/ 435404 h 594360"/>
                <a:gd name="connsiteX32" fmla="*/ 837564 w 3505200"/>
                <a:gd name="connsiteY32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05200" h="594360">
                  <a:moveTo>
                    <a:pt x="837564" y="594360"/>
                  </a:moveTo>
                  <a:lnTo>
                    <a:pt x="2239944" y="594360"/>
                  </a:lnTo>
                  <a:lnTo>
                    <a:pt x="2350338" y="594360"/>
                  </a:lnTo>
                  <a:lnTo>
                    <a:pt x="3505200" y="594360"/>
                  </a:lnTo>
                  <a:lnTo>
                    <a:pt x="3505200" y="553416"/>
                  </a:lnTo>
                  <a:lnTo>
                    <a:pt x="2239944" y="553416"/>
                  </a:lnTo>
                  <a:lnTo>
                    <a:pt x="2239944" y="553416"/>
                  </a:lnTo>
                  <a:lnTo>
                    <a:pt x="971893" y="553416"/>
                  </a:lnTo>
                  <a:cubicBezTo>
                    <a:pt x="908871" y="553416"/>
                    <a:pt x="854798" y="523696"/>
                    <a:pt x="831701" y="481340"/>
                  </a:cubicBezTo>
                  <a:lnTo>
                    <a:pt x="819744" y="435404"/>
                  </a:lnTo>
                  <a:lnTo>
                    <a:pt x="831701" y="389468"/>
                  </a:lnTo>
                  <a:cubicBezTo>
                    <a:pt x="854798" y="347111"/>
                    <a:pt x="908871" y="317391"/>
                    <a:pt x="971893" y="317391"/>
                  </a:cubicBezTo>
                  <a:lnTo>
                    <a:pt x="1193974" y="317391"/>
                  </a:lnTo>
                  <a:lnTo>
                    <a:pt x="1193974" y="317913"/>
                  </a:lnTo>
                  <a:lnTo>
                    <a:pt x="2706748" y="317913"/>
                  </a:lnTo>
                  <a:cubicBezTo>
                    <a:pt x="2819931" y="317913"/>
                    <a:pt x="2911684" y="246746"/>
                    <a:pt x="2911684" y="158957"/>
                  </a:cubicBezTo>
                  <a:cubicBezTo>
                    <a:pt x="2911684" y="71167"/>
                    <a:pt x="2819931" y="0"/>
                    <a:pt x="2706748" y="0"/>
                  </a:cubicBezTo>
                  <a:lnTo>
                    <a:pt x="1265256" y="0"/>
                  </a:lnTo>
                  <a:lnTo>
                    <a:pt x="1193974" y="0"/>
                  </a:lnTo>
                  <a:lnTo>
                    <a:pt x="0" y="0"/>
                  </a:lnTo>
                  <a:lnTo>
                    <a:pt x="0" y="40944"/>
                  </a:lnTo>
                  <a:lnTo>
                    <a:pt x="1265256" y="40944"/>
                  </a:lnTo>
                  <a:lnTo>
                    <a:pt x="1265256" y="40944"/>
                  </a:lnTo>
                  <a:lnTo>
                    <a:pt x="2572420" y="40944"/>
                  </a:lnTo>
                  <a:cubicBezTo>
                    <a:pt x="2635442" y="40944"/>
                    <a:pt x="2689515" y="70664"/>
                    <a:pt x="2712612" y="113021"/>
                  </a:cubicBezTo>
                  <a:lnTo>
                    <a:pt x="2724569" y="158957"/>
                  </a:lnTo>
                  <a:lnTo>
                    <a:pt x="2712612" y="204893"/>
                  </a:lnTo>
                  <a:cubicBezTo>
                    <a:pt x="2689515" y="247249"/>
                    <a:pt x="2635442" y="276970"/>
                    <a:pt x="2572420" y="276970"/>
                  </a:cubicBezTo>
                  <a:lnTo>
                    <a:pt x="2350338" y="276970"/>
                  </a:lnTo>
                  <a:lnTo>
                    <a:pt x="2350338" y="276447"/>
                  </a:lnTo>
                  <a:lnTo>
                    <a:pt x="837564" y="276447"/>
                  </a:lnTo>
                  <a:cubicBezTo>
                    <a:pt x="724381" y="276447"/>
                    <a:pt x="632628" y="347614"/>
                    <a:pt x="632628" y="435404"/>
                  </a:cubicBezTo>
                  <a:cubicBezTo>
                    <a:pt x="632628" y="523193"/>
                    <a:pt x="724381" y="594360"/>
                    <a:pt x="837564" y="594360"/>
                  </a:cubicBezTo>
                  <a:close/>
                </a:path>
              </a:pathLst>
            </a:custGeom>
            <a:blipFill>
              <a:blip r:embed="rId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40000" contrast="-20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5"/>
            <p:cNvSpPr/>
            <p:nvPr/>
          </p:nvSpPr>
          <p:spPr>
            <a:xfrm flipV="1">
              <a:off x="3719052" y="2656977"/>
              <a:ext cx="3505200" cy="370707"/>
            </a:xfrm>
            <a:custGeom>
              <a:avLst/>
              <a:gdLst>
                <a:gd name="connsiteX0" fmla="*/ 837564 w 3505200"/>
                <a:gd name="connsiteY0" fmla="*/ 594360 h 594360"/>
                <a:gd name="connsiteX1" fmla="*/ 2239944 w 3505200"/>
                <a:gd name="connsiteY1" fmla="*/ 594360 h 594360"/>
                <a:gd name="connsiteX2" fmla="*/ 2350338 w 3505200"/>
                <a:gd name="connsiteY2" fmla="*/ 594360 h 594360"/>
                <a:gd name="connsiteX3" fmla="*/ 3505200 w 3505200"/>
                <a:gd name="connsiteY3" fmla="*/ 594360 h 594360"/>
                <a:gd name="connsiteX4" fmla="*/ 3505200 w 3505200"/>
                <a:gd name="connsiteY4" fmla="*/ 553416 h 594360"/>
                <a:gd name="connsiteX5" fmla="*/ 2239944 w 3505200"/>
                <a:gd name="connsiteY5" fmla="*/ 553416 h 594360"/>
                <a:gd name="connsiteX6" fmla="*/ 2239944 w 3505200"/>
                <a:gd name="connsiteY6" fmla="*/ 553416 h 594360"/>
                <a:gd name="connsiteX7" fmla="*/ 971893 w 3505200"/>
                <a:gd name="connsiteY7" fmla="*/ 553416 h 594360"/>
                <a:gd name="connsiteX8" fmla="*/ 831701 w 3505200"/>
                <a:gd name="connsiteY8" fmla="*/ 481340 h 594360"/>
                <a:gd name="connsiteX9" fmla="*/ 819744 w 3505200"/>
                <a:gd name="connsiteY9" fmla="*/ 435404 h 594360"/>
                <a:gd name="connsiteX10" fmla="*/ 831701 w 3505200"/>
                <a:gd name="connsiteY10" fmla="*/ 389468 h 594360"/>
                <a:gd name="connsiteX11" fmla="*/ 971893 w 3505200"/>
                <a:gd name="connsiteY11" fmla="*/ 317391 h 594360"/>
                <a:gd name="connsiteX12" fmla="*/ 1193974 w 3505200"/>
                <a:gd name="connsiteY12" fmla="*/ 317391 h 594360"/>
                <a:gd name="connsiteX13" fmla="*/ 1193974 w 3505200"/>
                <a:gd name="connsiteY13" fmla="*/ 317913 h 594360"/>
                <a:gd name="connsiteX14" fmla="*/ 2706748 w 3505200"/>
                <a:gd name="connsiteY14" fmla="*/ 317913 h 594360"/>
                <a:gd name="connsiteX15" fmla="*/ 2911684 w 3505200"/>
                <a:gd name="connsiteY15" fmla="*/ 158957 h 594360"/>
                <a:gd name="connsiteX16" fmla="*/ 2706748 w 3505200"/>
                <a:gd name="connsiteY16" fmla="*/ 0 h 594360"/>
                <a:gd name="connsiteX17" fmla="*/ 1265256 w 3505200"/>
                <a:gd name="connsiteY17" fmla="*/ 0 h 594360"/>
                <a:gd name="connsiteX18" fmla="*/ 1193974 w 3505200"/>
                <a:gd name="connsiteY18" fmla="*/ 0 h 594360"/>
                <a:gd name="connsiteX19" fmla="*/ 0 w 3505200"/>
                <a:gd name="connsiteY19" fmla="*/ 0 h 594360"/>
                <a:gd name="connsiteX20" fmla="*/ 0 w 3505200"/>
                <a:gd name="connsiteY20" fmla="*/ 40944 h 594360"/>
                <a:gd name="connsiteX21" fmla="*/ 1265256 w 3505200"/>
                <a:gd name="connsiteY21" fmla="*/ 40944 h 594360"/>
                <a:gd name="connsiteX22" fmla="*/ 1265256 w 3505200"/>
                <a:gd name="connsiteY22" fmla="*/ 40944 h 594360"/>
                <a:gd name="connsiteX23" fmla="*/ 2572420 w 3505200"/>
                <a:gd name="connsiteY23" fmla="*/ 40944 h 594360"/>
                <a:gd name="connsiteX24" fmla="*/ 2712612 w 3505200"/>
                <a:gd name="connsiteY24" fmla="*/ 113021 h 594360"/>
                <a:gd name="connsiteX25" fmla="*/ 2724569 w 3505200"/>
                <a:gd name="connsiteY25" fmla="*/ 158957 h 594360"/>
                <a:gd name="connsiteX26" fmla="*/ 2712612 w 3505200"/>
                <a:gd name="connsiteY26" fmla="*/ 204893 h 594360"/>
                <a:gd name="connsiteX27" fmla="*/ 2572420 w 3505200"/>
                <a:gd name="connsiteY27" fmla="*/ 276970 h 594360"/>
                <a:gd name="connsiteX28" fmla="*/ 2350338 w 3505200"/>
                <a:gd name="connsiteY28" fmla="*/ 276970 h 594360"/>
                <a:gd name="connsiteX29" fmla="*/ 2350338 w 3505200"/>
                <a:gd name="connsiteY29" fmla="*/ 276447 h 594360"/>
                <a:gd name="connsiteX30" fmla="*/ 837564 w 3505200"/>
                <a:gd name="connsiteY30" fmla="*/ 276447 h 594360"/>
                <a:gd name="connsiteX31" fmla="*/ 632628 w 3505200"/>
                <a:gd name="connsiteY31" fmla="*/ 435404 h 594360"/>
                <a:gd name="connsiteX32" fmla="*/ 837564 w 3505200"/>
                <a:gd name="connsiteY32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05200" h="594360">
                  <a:moveTo>
                    <a:pt x="837564" y="594360"/>
                  </a:moveTo>
                  <a:lnTo>
                    <a:pt x="2239944" y="594360"/>
                  </a:lnTo>
                  <a:lnTo>
                    <a:pt x="2350338" y="594360"/>
                  </a:lnTo>
                  <a:lnTo>
                    <a:pt x="3505200" y="594360"/>
                  </a:lnTo>
                  <a:lnTo>
                    <a:pt x="3505200" y="553416"/>
                  </a:lnTo>
                  <a:lnTo>
                    <a:pt x="2239944" y="553416"/>
                  </a:lnTo>
                  <a:lnTo>
                    <a:pt x="2239944" y="553416"/>
                  </a:lnTo>
                  <a:lnTo>
                    <a:pt x="971893" y="553416"/>
                  </a:lnTo>
                  <a:cubicBezTo>
                    <a:pt x="908871" y="553416"/>
                    <a:pt x="854798" y="523696"/>
                    <a:pt x="831701" y="481340"/>
                  </a:cubicBezTo>
                  <a:lnTo>
                    <a:pt x="819744" y="435404"/>
                  </a:lnTo>
                  <a:lnTo>
                    <a:pt x="831701" y="389468"/>
                  </a:lnTo>
                  <a:cubicBezTo>
                    <a:pt x="854798" y="347111"/>
                    <a:pt x="908871" y="317391"/>
                    <a:pt x="971893" y="317391"/>
                  </a:cubicBezTo>
                  <a:lnTo>
                    <a:pt x="1193974" y="317391"/>
                  </a:lnTo>
                  <a:lnTo>
                    <a:pt x="1193974" y="317913"/>
                  </a:lnTo>
                  <a:lnTo>
                    <a:pt x="2706748" y="317913"/>
                  </a:lnTo>
                  <a:cubicBezTo>
                    <a:pt x="2819931" y="317913"/>
                    <a:pt x="2911684" y="246746"/>
                    <a:pt x="2911684" y="158957"/>
                  </a:cubicBezTo>
                  <a:cubicBezTo>
                    <a:pt x="2911684" y="71167"/>
                    <a:pt x="2819931" y="0"/>
                    <a:pt x="2706748" y="0"/>
                  </a:cubicBezTo>
                  <a:lnTo>
                    <a:pt x="1265256" y="0"/>
                  </a:lnTo>
                  <a:lnTo>
                    <a:pt x="1193974" y="0"/>
                  </a:lnTo>
                  <a:lnTo>
                    <a:pt x="0" y="0"/>
                  </a:lnTo>
                  <a:lnTo>
                    <a:pt x="0" y="40944"/>
                  </a:lnTo>
                  <a:lnTo>
                    <a:pt x="1265256" y="40944"/>
                  </a:lnTo>
                  <a:lnTo>
                    <a:pt x="1265256" y="40944"/>
                  </a:lnTo>
                  <a:lnTo>
                    <a:pt x="2572420" y="40944"/>
                  </a:lnTo>
                  <a:cubicBezTo>
                    <a:pt x="2635442" y="40944"/>
                    <a:pt x="2689515" y="70664"/>
                    <a:pt x="2712612" y="113021"/>
                  </a:cubicBezTo>
                  <a:lnTo>
                    <a:pt x="2724569" y="158957"/>
                  </a:lnTo>
                  <a:lnTo>
                    <a:pt x="2712612" y="204893"/>
                  </a:lnTo>
                  <a:cubicBezTo>
                    <a:pt x="2689515" y="247249"/>
                    <a:pt x="2635442" y="276970"/>
                    <a:pt x="2572420" y="276970"/>
                  </a:cubicBezTo>
                  <a:lnTo>
                    <a:pt x="2350338" y="276970"/>
                  </a:lnTo>
                  <a:lnTo>
                    <a:pt x="2350338" y="276447"/>
                  </a:lnTo>
                  <a:lnTo>
                    <a:pt x="837564" y="276447"/>
                  </a:lnTo>
                  <a:cubicBezTo>
                    <a:pt x="724381" y="276447"/>
                    <a:pt x="632628" y="347614"/>
                    <a:pt x="632628" y="435404"/>
                  </a:cubicBezTo>
                  <a:cubicBezTo>
                    <a:pt x="632628" y="523193"/>
                    <a:pt x="724381" y="594360"/>
                    <a:pt x="837564" y="594360"/>
                  </a:cubicBezTo>
                  <a:close/>
                </a:path>
              </a:pathLst>
            </a:custGeom>
            <a:blipFill>
              <a:blip r:embed="rId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40000" contrast="-20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2" b="14733"/>
          <a:stretch>
            <a:fillRect/>
          </a:stretch>
        </p:blipFill>
        <p:spPr>
          <a:xfrm rot="16200000">
            <a:off x="-44809" y="1162067"/>
            <a:ext cx="5711483" cy="569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11647" y="2980834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11647" y="4038403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11647" y="5095972"/>
            <a:ext cx="776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grpSp>
        <p:nvGrpSpPr>
          <p:cNvPr id="5" name="组合 9"/>
          <p:cNvGrpSpPr/>
          <p:nvPr/>
        </p:nvGrpSpPr>
        <p:grpSpPr bwMode="auto">
          <a:xfrm>
            <a:off x="854578" y="466850"/>
            <a:ext cx="3850626" cy="2963367"/>
            <a:chOff x="-76310" y="-620329"/>
            <a:chExt cx="3850654" cy="296338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-76310" y="-620329"/>
              <a:ext cx="2469483" cy="2963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702510" y="472725"/>
              <a:ext cx="3071834" cy="52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此处</a:t>
              </a:r>
              <a:r>
                <a:rPr lang="zh-CN" altLang="zh-CN" sz="28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添</a:t>
              </a:r>
              <a:r>
                <a:rPr lang="zh-CN" altLang="zh-CN" sz="28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加标题</a:t>
              </a:r>
              <a:endParaRPr lang="zh-CN" altLang="zh-CN" sz="28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4"/>
          <p:cNvCxnSpPr>
            <a:cxnSpLocks noChangeShapeType="1"/>
          </p:cNvCxnSpPr>
          <p:nvPr/>
        </p:nvCxnSpPr>
        <p:spPr bwMode="auto">
          <a:xfrm flipH="1" flipV="1">
            <a:off x="3948421" y="3539368"/>
            <a:ext cx="4296216" cy="1069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连接符 15"/>
          <p:cNvCxnSpPr>
            <a:cxnSpLocks noChangeShapeType="1"/>
          </p:cNvCxnSpPr>
          <p:nvPr/>
        </p:nvCxnSpPr>
        <p:spPr bwMode="auto">
          <a:xfrm>
            <a:off x="6173553" y="1844845"/>
            <a:ext cx="0" cy="3568769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37815" y="2203034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719963" y="2400477"/>
            <a:ext cx="804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壹</a:t>
            </a:r>
            <a:endParaRPr lang="zh-CN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632110" y="2203034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14258" y="2400477"/>
            <a:ext cx="804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贰</a:t>
            </a:r>
            <a:endParaRPr lang="zh-CN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704625" y="3960535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886773" y="4157978"/>
            <a:ext cx="804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叁</a:t>
            </a:r>
            <a:endParaRPr lang="zh-CN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93873" y="3960535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776021" y="4157978"/>
            <a:ext cx="804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肆</a:t>
            </a:r>
            <a:endParaRPr lang="zh-CN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5"/>
          <p:cNvSpPr txBox="1">
            <a:spLocks noChangeArrowheads="1"/>
          </p:cNvSpPr>
          <p:nvPr/>
        </p:nvSpPr>
        <p:spPr bwMode="auto">
          <a:xfrm>
            <a:off x="7971718" y="1999609"/>
            <a:ext cx="28806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latin typeface="+mj-ea"/>
                <a:ea typeface="+mj-ea"/>
              </a:rPr>
              <a:t>添加标题</a:t>
            </a:r>
            <a:endParaRPr lang="zh-CN" altLang="zh-CN" sz="2000" b="1" dirty="0">
              <a:latin typeface="+mj-ea"/>
              <a:ea typeface="+mj-ea"/>
            </a:endParaRPr>
          </a:p>
        </p:txBody>
      </p: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7992633" y="2435727"/>
            <a:ext cx="31139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</a:endParaRPr>
          </a:p>
          <a:p>
            <a:pPr eaLnBrk="1" hangingPunct="1"/>
            <a:endParaRPr lang="zh-CN" altLang="en-US" sz="1200" dirty="0">
              <a:latin typeface="+mj-ea"/>
              <a:ea typeface="+mj-ea"/>
            </a:endParaRPr>
          </a:p>
        </p:txBody>
      </p:sp>
      <p:sp>
        <p:nvSpPr>
          <p:cNvPr id="14" name="文本框 45"/>
          <p:cNvSpPr txBox="1">
            <a:spLocks noChangeArrowheads="1"/>
          </p:cNvSpPr>
          <p:nvPr/>
        </p:nvSpPr>
        <p:spPr bwMode="auto">
          <a:xfrm>
            <a:off x="7992633" y="3814945"/>
            <a:ext cx="28806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latin typeface="+mj-ea"/>
                <a:ea typeface="+mj-ea"/>
              </a:rPr>
              <a:t>添加标题</a:t>
            </a:r>
            <a:endParaRPr lang="zh-CN" altLang="zh-CN" sz="2000" b="1" dirty="0">
              <a:latin typeface="+mj-ea"/>
              <a:ea typeface="+mj-ea"/>
            </a:endParaRP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8013548" y="4251063"/>
            <a:ext cx="31139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</a:endParaRPr>
          </a:p>
          <a:p>
            <a:pPr eaLnBrk="1" hangingPunct="1"/>
            <a:endParaRPr lang="zh-CN" altLang="en-US" sz="1200" dirty="0">
              <a:latin typeface="+mj-ea"/>
              <a:ea typeface="+mj-ea"/>
            </a:endParaRPr>
          </a:p>
        </p:txBody>
      </p:sp>
      <p:sp>
        <p:nvSpPr>
          <p:cNvPr id="16" name="文本框 45"/>
          <p:cNvSpPr txBox="1">
            <a:spLocks noChangeArrowheads="1"/>
          </p:cNvSpPr>
          <p:nvPr/>
        </p:nvSpPr>
        <p:spPr bwMode="auto">
          <a:xfrm>
            <a:off x="1260044" y="2040821"/>
            <a:ext cx="28806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000" b="1" dirty="0">
                <a:latin typeface="+mj-ea"/>
                <a:ea typeface="+mj-ea"/>
              </a:rPr>
              <a:t>添加标题</a:t>
            </a:r>
            <a:endParaRPr lang="zh-CN" altLang="zh-CN" sz="2000" b="1" dirty="0">
              <a:latin typeface="+mj-ea"/>
              <a:ea typeface="+mj-ea"/>
            </a:endParaRPr>
          </a:p>
        </p:txBody>
      </p:sp>
      <p:sp>
        <p:nvSpPr>
          <p:cNvPr id="17" name="文本框 49"/>
          <p:cNvSpPr txBox="1">
            <a:spLocks noChangeArrowheads="1"/>
          </p:cNvSpPr>
          <p:nvPr/>
        </p:nvSpPr>
        <p:spPr bwMode="auto">
          <a:xfrm>
            <a:off x="1042274" y="2476939"/>
            <a:ext cx="315714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latin typeface="+mj-ea"/>
                <a:ea typeface="+mj-ea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latin typeface="+mj-ea"/>
              <a:ea typeface="+mj-ea"/>
            </a:endParaRPr>
          </a:p>
          <a:p>
            <a:pPr algn="r" eaLnBrk="1" hangingPunct="1"/>
            <a:endParaRPr lang="zh-CN" altLang="en-US" sz="1200" dirty="0">
              <a:latin typeface="+mj-ea"/>
              <a:ea typeface="+mj-ea"/>
            </a:endParaRPr>
          </a:p>
        </p:txBody>
      </p:sp>
      <p:sp>
        <p:nvSpPr>
          <p:cNvPr id="18" name="文本框 45"/>
          <p:cNvSpPr txBox="1">
            <a:spLocks noChangeArrowheads="1"/>
          </p:cNvSpPr>
          <p:nvPr/>
        </p:nvSpPr>
        <p:spPr bwMode="auto">
          <a:xfrm>
            <a:off x="1221893" y="3762664"/>
            <a:ext cx="28806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000" b="1" dirty="0">
                <a:latin typeface="+mj-ea"/>
                <a:ea typeface="+mj-ea"/>
              </a:rPr>
              <a:t>添加标题</a:t>
            </a:r>
            <a:endParaRPr lang="zh-CN" altLang="zh-CN" sz="2000" b="1" dirty="0">
              <a:latin typeface="+mj-ea"/>
              <a:ea typeface="+mj-ea"/>
            </a:endParaRPr>
          </a:p>
        </p:txBody>
      </p: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1004123" y="4198782"/>
            <a:ext cx="315714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latin typeface="+mj-ea"/>
                <a:ea typeface="+mj-ea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latin typeface="+mj-ea"/>
              <a:ea typeface="+mj-ea"/>
            </a:endParaRPr>
          </a:p>
          <a:p>
            <a:pPr algn="r" eaLnBrk="1" hangingPunct="1"/>
            <a:endParaRPr lang="zh-CN" altLang="en-US" sz="1200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705534" y="1320642"/>
            <a:ext cx="10182500" cy="4190181"/>
            <a:chOff x="1071198" y="1512445"/>
            <a:chExt cx="7086431" cy="2916123"/>
          </a:xfrm>
        </p:grpSpPr>
        <p:grpSp>
          <p:nvGrpSpPr>
            <p:cNvPr id="2" name="Group 84"/>
            <p:cNvGrpSpPr/>
            <p:nvPr/>
          </p:nvGrpSpPr>
          <p:grpSpPr>
            <a:xfrm>
              <a:off x="1552061" y="3038766"/>
              <a:ext cx="616439" cy="616954"/>
              <a:chOff x="1245350" y="3178283"/>
              <a:chExt cx="843049" cy="843755"/>
            </a:xfrm>
          </p:grpSpPr>
          <p:sp>
            <p:nvSpPr>
              <p:cNvPr id="3" name="Oval 76"/>
              <p:cNvSpPr>
                <a:spLocks noChangeAspect="1"/>
              </p:cNvSpPr>
              <p:nvPr/>
            </p:nvSpPr>
            <p:spPr>
              <a:xfrm>
                <a:off x="1245350" y="3178283"/>
                <a:ext cx="843049" cy="843755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0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" name="Freeform 78"/>
              <p:cNvSpPr>
                <a:spLocks noEditPoints="1"/>
              </p:cNvSpPr>
              <p:nvPr/>
            </p:nvSpPr>
            <p:spPr bwMode="auto">
              <a:xfrm>
                <a:off x="1518737" y="3383239"/>
                <a:ext cx="296640" cy="433374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0" y="35"/>
                  </a:cxn>
                  <a:cxn ang="0">
                    <a:pos x="16" y="74"/>
                  </a:cxn>
                  <a:cxn ang="0">
                    <a:pos x="35" y="102"/>
                  </a:cxn>
                  <a:cxn ang="0">
                    <a:pos x="54" y="74"/>
                  </a:cxn>
                  <a:cxn ang="0">
                    <a:pos x="70" y="35"/>
                  </a:cxn>
                  <a:cxn ang="0">
                    <a:pos x="35" y="0"/>
                  </a:cxn>
                  <a:cxn ang="0">
                    <a:pos x="43" y="87"/>
                  </a:cxn>
                  <a:cxn ang="0">
                    <a:pos x="27" y="89"/>
                  </a:cxn>
                  <a:cxn ang="0">
                    <a:pos x="26" y="83"/>
                  </a:cxn>
                  <a:cxn ang="0">
                    <a:pos x="26" y="83"/>
                  </a:cxn>
                  <a:cxn ang="0">
                    <a:pos x="45" y="80"/>
                  </a:cxn>
                  <a:cxn ang="0">
                    <a:pos x="44" y="83"/>
                  </a:cxn>
                  <a:cxn ang="0">
                    <a:pos x="43" y="87"/>
                  </a:cxn>
                  <a:cxn ang="0">
                    <a:pos x="25" y="79"/>
                  </a:cxn>
                  <a:cxn ang="0">
                    <a:pos x="23" y="73"/>
                  </a:cxn>
                  <a:cxn ang="0">
                    <a:pos x="47" y="73"/>
                  </a:cxn>
                  <a:cxn ang="0">
                    <a:pos x="46" y="77"/>
                  </a:cxn>
                  <a:cxn ang="0">
                    <a:pos x="25" y="79"/>
                  </a:cxn>
                  <a:cxn ang="0">
                    <a:pos x="35" y="96"/>
                  </a:cxn>
                  <a:cxn ang="0">
                    <a:pos x="29" y="92"/>
                  </a:cxn>
                  <a:cxn ang="0">
                    <a:pos x="42" y="90"/>
                  </a:cxn>
                  <a:cxn ang="0">
                    <a:pos x="35" y="96"/>
                  </a:cxn>
                  <a:cxn ang="0">
                    <a:pos x="50" y="67"/>
                  </a:cxn>
                  <a:cxn ang="0">
                    <a:pos x="20" y="67"/>
                  </a:cxn>
                  <a:cxn ang="0">
                    <a:pos x="15" y="57"/>
                  </a:cxn>
                  <a:cxn ang="0">
                    <a:pos x="6" y="35"/>
                  </a:cxn>
                  <a:cxn ang="0">
                    <a:pos x="35" y="6"/>
                  </a:cxn>
                  <a:cxn ang="0">
                    <a:pos x="64" y="35"/>
                  </a:cxn>
                  <a:cxn ang="0">
                    <a:pos x="55" y="57"/>
                  </a:cxn>
                  <a:cxn ang="0">
                    <a:pos x="50" y="67"/>
                  </a:cxn>
                  <a:cxn ang="0">
                    <a:pos x="50" y="67"/>
                  </a:cxn>
                  <a:cxn ang="0">
                    <a:pos x="50" y="67"/>
                  </a:cxn>
                </a:cxnLst>
                <a:rect l="0" t="0" r="r" b="b"/>
                <a:pathLst>
                  <a:path w="70" h="102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48"/>
                      <a:pt x="12" y="62"/>
                      <a:pt x="16" y="74"/>
                    </a:cubicBezTo>
                    <a:cubicBezTo>
                      <a:pt x="22" y="91"/>
                      <a:pt x="22" y="102"/>
                      <a:pt x="35" y="102"/>
                    </a:cubicBezTo>
                    <a:cubicBezTo>
                      <a:pt x="49" y="102"/>
                      <a:pt x="48" y="92"/>
                      <a:pt x="54" y="74"/>
                    </a:cubicBezTo>
                    <a:cubicBezTo>
                      <a:pt x="58" y="62"/>
                      <a:pt x="70" y="48"/>
                      <a:pt x="70" y="35"/>
                    </a:cubicBezTo>
                    <a:cubicBezTo>
                      <a:pt x="70" y="16"/>
                      <a:pt x="54" y="0"/>
                      <a:pt x="35" y="0"/>
                    </a:cubicBezTo>
                    <a:close/>
                    <a:moveTo>
                      <a:pt x="43" y="87"/>
                    </a:moveTo>
                    <a:cubicBezTo>
                      <a:pt x="27" y="89"/>
                      <a:pt x="27" y="89"/>
                      <a:pt x="27" y="89"/>
                    </a:cubicBezTo>
                    <a:cubicBezTo>
                      <a:pt x="27" y="87"/>
                      <a:pt x="26" y="85"/>
                      <a:pt x="26" y="83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5" y="81"/>
                      <a:pt x="45" y="82"/>
                      <a:pt x="44" y="83"/>
                    </a:cubicBezTo>
                    <a:cubicBezTo>
                      <a:pt x="44" y="84"/>
                      <a:pt x="44" y="86"/>
                      <a:pt x="43" y="87"/>
                    </a:cubicBezTo>
                    <a:close/>
                    <a:moveTo>
                      <a:pt x="25" y="79"/>
                    </a:moveTo>
                    <a:cubicBezTo>
                      <a:pt x="24" y="78"/>
                      <a:pt x="23" y="76"/>
                      <a:pt x="23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7" y="75"/>
                      <a:pt x="47" y="76"/>
                      <a:pt x="46" y="77"/>
                    </a:cubicBezTo>
                    <a:lnTo>
                      <a:pt x="25" y="79"/>
                    </a:lnTo>
                    <a:close/>
                    <a:moveTo>
                      <a:pt x="35" y="96"/>
                    </a:moveTo>
                    <a:cubicBezTo>
                      <a:pt x="32" y="96"/>
                      <a:pt x="30" y="95"/>
                      <a:pt x="29" y="92"/>
                    </a:cubicBezTo>
                    <a:cubicBezTo>
                      <a:pt x="42" y="90"/>
                      <a:pt x="42" y="90"/>
                      <a:pt x="42" y="90"/>
                    </a:cubicBezTo>
                    <a:cubicBezTo>
                      <a:pt x="40" y="95"/>
                      <a:pt x="39" y="96"/>
                      <a:pt x="35" y="96"/>
                    </a:cubicBezTo>
                    <a:close/>
                    <a:moveTo>
                      <a:pt x="50" y="67"/>
                    </a:moveTo>
                    <a:cubicBezTo>
                      <a:pt x="20" y="67"/>
                      <a:pt x="20" y="67"/>
                      <a:pt x="20" y="67"/>
                    </a:cubicBezTo>
                    <a:cubicBezTo>
                      <a:pt x="19" y="64"/>
                      <a:pt x="17" y="60"/>
                      <a:pt x="15" y="57"/>
                    </a:cubicBezTo>
                    <a:cubicBezTo>
                      <a:pt x="11" y="49"/>
                      <a:pt x="6" y="41"/>
                      <a:pt x="6" y="35"/>
                    </a:cubicBezTo>
                    <a:cubicBezTo>
                      <a:pt x="6" y="19"/>
                      <a:pt x="19" y="6"/>
                      <a:pt x="35" y="6"/>
                    </a:cubicBezTo>
                    <a:cubicBezTo>
                      <a:pt x="51" y="6"/>
                      <a:pt x="64" y="19"/>
                      <a:pt x="64" y="35"/>
                    </a:cubicBezTo>
                    <a:cubicBezTo>
                      <a:pt x="64" y="41"/>
                      <a:pt x="60" y="49"/>
                      <a:pt x="55" y="57"/>
                    </a:cubicBezTo>
                    <a:cubicBezTo>
                      <a:pt x="53" y="60"/>
                      <a:pt x="52" y="64"/>
                      <a:pt x="50" y="67"/>
                    </a:cubicBezTo>
                    <a:close/>
                    <a:moveTo>
                      <a:pt x="50" y="67"/>
                    </a:moveTo>
                    <a:cubicBezTo>
                      <a:pt x="50" y="67"/>
                      <a:pt x="50" y="67"/>
                      <a:pt x="50" y="67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79406" tIns="39703" rIns="79406" bIns="397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" name="Group 88"/>
            <p:cNvGrpSpPr/>
            <p:nvPr/>
          </p:nvGrpSpPr>
          <p:grpSpPr>
            <a:xfrm>
              <a:off x="3537190" y="2904969"/>
              <a:ext cx="883803" cy="884544"/>
              <a:chOff x="3584844" y="2915264"/>
              <a:chExt cx="843049" cy="843755"/>
            </a:xfrm>
          </p:grpSpPr>
          <p:sp>
            <p:nvSpPr>
              <p:cNvPr id="6" name="Oval 57"/>
              <p:cNvSpPr>
                <a:spLocks noChangeAspect="1"/>
              </p:cNvSpPr>
              <p:nvPr/>
            </p:nvSpPr>
            <p:spPr>
              <a:xfrm>
                <a:off x="3584844" y="2915264"/>
                <a:ext cx="843049" cy="843755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0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83"/>
              <p:cNvSpPr>
                <a:spLocks noEditPoints="1"/>
              </p:cNvSpPr>
              <p:nvPr/>
            </p:nvSpPr>
            <p:spPr bwMode="auto">
              <a:xfrm>
                <a:off x="3907109" y="3188253"/>
                <a:ext cx="198518" cy="297777"/>
              </a:xfrm>
              <a:custGeom>
                <a:avLst/>
                <a:gdLst/>
                <a:ahLst/>
                <a:cxnLst>
                  <a:cxn ang="0">
                    <a:pos x="38" y="26"/>
                  </a:cxn>
                  <a:cxn ang="0">
                    <a:pos x="24" y="55"/>
                  </a:cxn>
                  <a:cxn ang="0">
                    <a:pos x="20" y="58"/>
                  </a:cxn>
                  <a:cxn ang="0">
                    <a:pos x="16" y="55"/>
                  </a:cxn>
                  <a:cxn ang="0">
                    <a:pos x="2" y="26"/>
                  </a:cxn>
                  <a:cxn ang="0">
                    <a:pos x="0" y="19"/>
                  </a:cxn>
                  <a:cxn ang="0">
                    <a:pos x="20" y="0"/>
                  </a:cxn>
                  <a:cxn ang="0">
                    <a:pos x="39" y="19"/>
                  </a:cxn>
                  <a:cxn ang="0">
                    <a:pos x="38" y="26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20" y="29"/>
                  </a:cxn>
                  <a:cxn ang="0">
                    <a:pos x="30" y="19"/>
                  </a:cxn>
                  <a:cxn ang="0">
                    <a:pos x="20" y="9"/>
                  </a:cxn>
                </a:cxnLst>
                <a:rect l="0" t="0" r="r" b="b"/>
                <a:pathLst>
                  <a:path w="39" h="58">
                    <a:moveTo>
                      <a:pt x="38" y="26"/>
                    </a:moveTo>
                    <a:cubicBezTo>
                      <a:pt x="24" y="55"/>
                      <a:pt x="24" y="55"/>
                      <a:pt x="24" y="55"/>
                    </a:cubicBezTo>
                    <a:cubicBezTo>
                      <a:pt x="23" y="57"/>
                      <a:pt x="22" y="58"/>
                      <a:pt x="20" y="58"/>
                    </a:cubicBezTo>
                    <a:cubicBezTo>
                      <a:pt x="18" y="58"/>
                      <a:pt x="16" y="57"/>
                      <a:pt x="16" y="5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4"/>
                      <a:pt x="0" y="21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ubicBezTo>
                      <a:pt x="31" y="0"/>
                      <a:pt x="39" y="8"/>
                      <a:pt x="39" y="19"/>
                    </a:cubicBezTo>
                    <a:cubicBezTo>
                      <a:pt x="39" y="21"/>
                      <a:pt x="39" y="24"/>
                      <a:pt x="38" y="26"/>
                    </a:cubicBezTo>
                    <a:close/>
                    <a:moveTo>
                      <a:pt x="20" y="9"/>
                    </a:moveTo>
                    <a:cubicBezTo>
                      <a:pt x="15" y="9"/>
                      <a:pt x="10" y="14"/>
                      <a:pt x="10" y="19"/>
                    </a:cubicBezTo>
                    <a:cubicBezTo>
                      <a:pt x="10" y="24"/>
                      <a:pt x="15" y="29"/>
                      <a:pt x="20" y="29"/>
                    </a:cubicBezTo>
                    <a:cubicBezTo>
                      <a:pt x="25" y="29"/>
                      <a:pt x="30" y="24"/>
                      <a:pt x="30" y="19"/>
                    </a:cubicBezTo>
                    <a:cubicBezTo>
                      <a:pt x="30" y="14"/>
                      <a:pt x="25" y="9"/>
                      <a:pt x="20" y="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79406" tIns="39703" rIns="79406" bIns="397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90"/>
            <p:cNvGrpSpPr/>
            <p:nvPr/>
          </p:nvGrpSpPr>
          <p:grpSpPr>
            <a:xfrm>
              <a:off x="7072596" y="2124684"/>
              <a:ext cx="626663" cy="627188"/>
              <a:chOff x="7203324" y="1921403"/>
              <a:chExt cx="843049" cy="843755"/>
            </a:xfrm>
          </p:grpSpPr>
          <p:sp>
            <p:nvSpPr>
              <p:cNvPr id="9" name="Oval 73"/>
              <p:cNvSpPr>
                <a:spLocks noChangeAspect="1"/>
              </p:cNvSpPr>
              <p:nvPr/>
            </p:nvSpPr>
            <p:spPr>
              <a:xfrm>
                <a:off x="7203324" y="1921403"/>
                <a:ext cx="843049" cy="84375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0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Freeform 137"/>
              <p:cNvSpPr>
                <a:spLocks noEditPoints="1"/>
              </p:cNvSpPr>
              <p:nvPr/>
            </p:nvSpPr>
            <p:spPr bwMode="auto">
              <a:xfrm>
                <a:off x="7460025" y="2174501"/>
                <a:ext cx="329647" cy="337558"/>
              </a:xfrm>
              <a:custGeom>
                <a:avLst/>
                <a:gdLst/>
                <a:ahLst/>
                <a:cxnLst>
                  <a:cxn ang="0">
                    <a:pos x="46" y="30"/>
                  </a:cxn>
                  <a:cxn ang="0">
                    <a:pos x="39" y="36"/>
                  </a:cxn>
                  <a:cxn ang="0">
                    <a:pos x="39" y="50"/>
                  </a:cxn>
                  <a:cxn ang="0">
                    <a:pos x="38" y="50"/>
                  </a:cxn>
                  <a:cxn ang="0">
                    <a:pos x="24" y="58"/>
                  </a:cxn>
                  <a:cxn ang="0">
                    <a:pos x="24" y="59"/>
                  </a:cxn>
                  <a:cxn ang="0">
                    <a:pos x="23" y="58"/>
                  </a:cxn>
                  <a:cxn ang="0">
                    <a:pos x="21" y="56"/>
                  </a:cxn>
                  <a:cxn ang="0">
                    <a:pos x="21" y="55"/>
                  </a:cxn>
                  <a:cxn ang="0">
                    <a:pos x="24" y="45"/>
                  </a:cxn>
                  <a:cxn ang="0">
                    <a:pos x="14" y="35"/>
                  </a:cxn>
                  <a:cxn ang="0">
                    <a:pos x="4" y="38"/>
                  </a:cxn>
                  <a:cxn ang="0">
                    <a:pos x="3" y="38"/>
                  </a:cxn>
                  <a:cxn ang="0">
                    <a:pos x="3" y="38"/>
                  </a:cxn>
                  <a:cxn ang="0">
                    <a:pos x="0" y="35"/>
                  </a:cxn>
                  <a:cxn ang="0">
                    <a:pos x="0" y="34"/>
                  </a:cxn>
                  <a:cxn ang="0">
                    <a:pos x="8" y="20"/>
                  </a:cxn>
                  <a:cxn ang="0">
                    <a:pos x="9" y="20"/>
                  </a:cxn>
                  <a:cxn ang="0">
                    <a:pos x="23" y="19"/>
                  </a:cxn>
                  <a:cxn ang="0">
                    <a:pos x="29" y="12"/>
                  </a:cxn>
                  <a:cxn ang="0">
                    <a:pos x="57" y="0"/>
                  </a:cxn>
                  <a:cxn ang="0">
                    <a:pos x="58" y="1"/>
                  </a:cxn>
                  <a:cxn ang="0">
                    <a:pos x="46" y="30"/>
                  </a:cxn>
                  <a:cxn ang="0">
                    <a:pos x="47" y="8"/>
                  </a:cxn>
                  <a:cxn ang="0">
                    <a:pos x="43" y="12"/>
                  </a:cxn>
                  <a:cxn ang="0">
                    <a:pos x="47" y="15"/>
                  </a:cxn>
                  <a:cxn ang="0">
                    <a:pos x="50" y="12"/>
                  </a:cxn>
                  <a:cxn ang="0">
                    <a:pos x="47" y="8"/>
                  </a:cxn>
                </a:cxnLst>
                <a:rect l="0" t="0" r="r" b="b"/>
                <a:pathLst>
                  <a:path w="58" h="59">
                    <a:moveTo>
                      <a:pt x="46" y="30"/>
                    </a:moveTo>
                    <a:cubicBezTo>
                      <a:pt x="44" y="32"/>
                      <a:pt x="42" y="34"/>
                      <a:pt x="39" y="36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8" y="50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9"/>
                      <a:pt x="23" y="58"/>
                      <a:pt x="23" y="58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6"/>
                      <a:pt x="20" y="55"/>
                      <a:pt x="21" y="5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8"/>
                      <a:pt x="3" y="38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4"/>
                      <a:pt x="0" y="34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9" y="20"/>
                      <a:pt x="9" y="2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5" y="17"/>
                      <a:pt x="27" y="14"/>
                      <a:pt x="29" y="12"/>
                    </a:cubicBezTo>
                    <a:cubicBezTo>
                      <a:pt x="38" y="3"/>
                      <a:pt x="45" y="0"/>
                      <a:pt x="57" y="0"/>
                    </a:cubicBezTo>
                    <a:cubicBezTo>
                      <a:pt x="58" y="0"/>
                      <a:pt x="58" y="1"/>
                      <a:pt x="58" y="1"/>
                    </a:cubicBezTo>
                    <a:cubicBezTo>
                      <a:pt x="58" y="13"/>
                      <a:pt x="55" y="21"/>
                      <a:pt x="46" y="30"/>
                    </a:cubicBezTo>
                    <a:close/>
                    <a:moveTo>
                      <a:pt x="47" y="8"/>
                    </a:moveTo>
                    <a:cubicBezTo>
                      <a:pt x="45" y="8"/>
                      <a:pt x="43" y="10"/>
                      <a:pt x="43" y="12"/>
                    </a:cubicBezTo>
                    <a:cubicBezTo>
                      <a:pt x="43" y="14"/>
                      <a:pt x="45" y="15"/>
                      <a:pt x="47" y="15"/>
                    </a:cubicBezTo>
                    <a:cubicBezTo>
                      <a:pt x="49" y="15"/>
                      <a:pt x="50" y="14"/>
                      <a:pt x="50" y="12"/>
                    </a:cubicBezTo>
                    <a:cubicBezTo>
                      <a:pt x="50" y="10"/>
                      <a:pt x="49" y="8"/>
                      <a:pt x="47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79406" tIns="39703" rIns="79406" bIns="397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87"/>
            <p:cNvGrpSpPr/>
            <p:nvPr/>
          </p:nvGrpSpPr>
          <p:grpSpPr>
            <a:xfrm>
              <a:off x="4720908" y="2055636"/>
              <a:ext cx="940860" cy="941648"/>
              <a:chOff x="4592738" y="1758620"/>
              <a:chExt cx="843049" cy="843755"/>
            </a:xfrm>
          </p:grpSpPr>
          <p:sp>
            <p:nvSpPr>
              <p:cNvPr id="12" name="Oval 64"/>
              <p:cNvSpPr>
                <a:spLocks noChangeAspect="1"/>
              </p:cNvSpPr>
              <p:nvPr/>
            </p:nvSpPr>
            <p:spPr>
              <a:xfrm>
                <a:off x="4592738" y="1758620"/>
                <a:ext cx="843049" cy="84375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0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Freeform 53"/>
              <p:cNvSpPr/>
              <p:nvPr/>
            </p:nvSpPr>
            <p:spPr bwMode="auto">
              <a:xfrm>
                <a:off x="4838943" y="2032612"/>
                <a:ext cx="350639" cy="259998"/>
              </a:xfrm>
              <a:custGeom>
                <a:avLst/>
                <a:gdLst/>
                <a:ahLst/>
                <a:cxnLst>
                  <a:cxn ang="0">
                    <a:pos x="55" y="50"/>
                  </a:cxn>
                  <a:cxn ang="0">
                    <a:pos x="16" y="50"/>
                  </a:cxn>
                  <a:cxn ang="0">
                    <a:pos x="0" y="34"/>
                  </a:cxn>
                  <a:cxn ang="0">
                    <a:pos x="9" y="20"/>
                  </a:cxn>
                  <a:cxn ang="0">
                    <a:pos x="9" y="18"/>
                  </a:cxn>
                  <a:cxn ang="0">
                    <a:pos x="27" y="0"/>
                  </a:cxn>
                  <a:cxn ang="0">
                    <a:pos x="44" y="11"/>
                  </a:cxn>
                  <a:cxn ang="0">
                    <a:pos x="50" y="9"/>
                  </a:cxn>
                  <a:cxn ang="0">
                    <a:pos x="59" y="18"/>
                  </a:cxn>
                  <a:cxn ang="0">
                    <a:pos x="58" y="23"/>
                  </a:cxn>
                  <a:cxn ang="0">
                    <a:pos x="68" y="36"/>
                  </a:cxn>
                  <a:cxn ang="0">
                    <a:pos x="55" y="50"/>
                  </a:cxn>
                </a:cxnLst>
                <a:rect l="0" t="0" r="r" b="b"/>
                <a:pathLst>
                  <a:path w="68" h="50">
                    <a:moveTo>
                      <a:pt x="55" y="50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7" y="50"/>
                      <a:pt x="0" y="43"/>
                      <a:pt x="0" y="34"/>
                    </a:cubicBezTo>
                    <a:cubicBezTo>
                      <a:pt x="0" y="28"/>
                      <a:pt x="4" y="22"/>
                      <a:pt x="9" y="20"/>
                    </a:cubicBezTo>
                    <a:cubicBezTo>
                      <a:pt x="9" y="19"/>
                      <a:pt x="9" y="19"/>
                      <a:pt x="9" y="18"/>
                    </a:cubicBezTo>
                    <a:cubicBezTo>
                      <a:pt x="9" y="8"/>
                      <a:pt x="17" y="0"/>
                      <a:pt x="27" y="0"/>
                    </a:cubicBezTo>
                    <a:cubicBezTo>
                      <a:pt x="35" y="0"/>
                      <a:pt x="41" y="5"/>
                      <a:pt x="44" y="11"/>
                    </a:cubicBezTo>
                    <a:cubicBezTo>
                      <a:pt x="46" y="10"/>
                      <a:pt x="48" y="9"/>
                      <a:pt x="50" y="9"/>
                    </a:cubicBezTo>
                    <a:cubicBezTo>
                      <a:pt x="55" y="9"/>
                      <a:pt x="59" y="13"/>
                      <a:pt x="59" y="18"/>
                    </a:cubicBezTo>
                    <a:cubicBezTo>
                      <a:pt x="59" y="20"/>
                      <a:pt x="59" y="22"/>
                      <a:pt x="58" y="23"/>
                    </a:cubicBezTo>
                    <a:cubicBezTo>
                      <a:pt x="64" y="25"/>
                      <a:pt x="68" y="30"/>
                      <a:pt x="68" y="36"/>
                    </a:cubicBezTo>
                    <a:cubicBezTo>
                      <a:pt x="68" y="44"/>
                      <a:pt x="62" y="50"/>
                      <a:pt x="55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79406" tIns="39703" rIns="79406" bIns="397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89"/>
            <p:cNvGrpSpPr/>
            <p:nvPr/>
          </p:nvGrpSpPr>
          <p:grpSpPr>
            <a:xfrm>
              <a:off x="5991018" y="2904984"/>
              <a:ext cx="883773" cy="884513"/>
              <a:chOff x="5696894" y="2915264"/>
              <a:chExt cx="843049" cy="843755"/>
            </a:xfrm>
          </p:grpSpPr>
          <p:sp>
            <p:nvSpPr>
              <p:cNvPr id="15" name="Oval 69"/>
              <p:cNvSpPr>
                <a:spLocks noChangeAspect="1"/>
              </p:cNvSpPr>
              <p:nvPr/>
            </p:nvSpPr>
            <p:spPr>
              <a:xfrm>
                <a:off x="5696894" y="2915264"/>
                <a:ext cx="843049" cy="843755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0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57"/>
              <p:cNvSpPr>
                <a:spLocks noEditPoints="1"/>
              </p:cNvSpPr>
              <p:nvPr/>
            </p:nvSpPr>
            <p:spPr bwMode="auto">
              <a:xfrm>
                <a:off x="5972842" y="3208084"/>
                <a:ext cx="291152" cy="258114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7" y="57"/>
                  </a:cxn>
                  <a:cxn ang="0">
                    <a:pos x="6" y="58"/>
                  </a:cxn>
                  <a:cxn ang="0">
                    <a:pos x="4" y="58"/>
                  </a:cxn>
                  <a:cxn ang="0">
                    <a:pos x="2" y="57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4"/>
                  </a:cxn>
                  <a:cxn ang="0">
                    <a:pos x="7" y="9"/>
                  </a:cxn>
                  <a:cxn ang="0">
                    <a:pos x="65" y="36"/>
                  </a:cxn>
                  <a:cxn ang="0">
                    <a:pos x="63" y="38"/>
                  </a:cxn>
                  <a:cxn ang="0">
                    <a:pos x="49" y="43"/>
                  </a:cxn>
                  <a:cxn ang="0">
                    <a:pos x="31" y="37"/>
                  </a:cxn>
                  <a:cxn ang="0">
                    <a:pos x="13" y="43"/>
                  </a:cxn>
                  <a:cxn ang="0">
                    <a:pos x="12" y="43"/>
                  </a:cxn>
                  <a:cxn ang="0">
                    <a:pos x="10" y="41"/>
                  </a:cxn>
                  <a:cxn ang="0">
                    <a:pos x="10" y="13"/>
                  </a:cxn>
                  <a:cxn ang="0">
                    <a:pos x="11" y="11"/>
                  </a:cxn>
                  <a:cxn ang="0">
                    <a:pos x="14" y="9"/>
                  </a:cxn>
                  <a:cxn ang="0">
                    <a:pos x="30" y="4"/>
                  </a:cxn>
                  <a:cxn ang="0">
                    <a:pos x="46" y="9"/>
                  </a:cxn>
                  <a:cxn ang="0">
                    <a:pos x="49" y="10"/>
                  </a:cxn>
                  <a:cxn ang="0">
                    <a:pos x="63" y="4"/>
                  </a:cxn>
                  <a:cxn ang="0">
                    <a:pos x="65" y="7"/>
                  </a:cxn>
                  <a:cxn ang="0">
                    <a:pos x="65" y="36"/>
                  </a:cxn>
                </a:cxnLst>
                <a:rect l="0" t="0" r="r" b="b"/>
                <a:pathLst>
                  <a:path w="65" h="58">
                    <a:moveTo>
                      <a:pt x="7" y="9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7" y="57"/>
                      <a:pt x="7" y="58"/>
                      <a:pt x="6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3" y="58"/>
                      <a:pt x="2" y="57"/>
                      <a:pt x="2" y="57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4"/>
                    </a:cubicBezTo>
                    <a:cubicBezTo>
                      <a:pt x="10" y="6"/>
                      <a:pt x="9" y="8"/>
                      <a:pt x="7" y="9"/>
                    </a:cubicBezTo>
                    <a:close/>
                    <a:moveTo>
                      <a:pt x="65" y="36"/>
                    </a:moveTo>
                    <a:cubicBezTo>
                      <a:pt x="65" y="37"/>
                      <a:pt x="65" y="38"/>
                      <a:pt x="63" y="38"/>
                    </a:cubicBezTo>
                    <a:cubicBezTo>
                      <a:pt x="59" y="41"/>
                      <a:pt x="54" y="43"/>
                      <a:pt x="49" y="43"/>
                    </a:cubicBezTo>
                    <a:cubicBezTo>
                      <a:pt x="43" y="43"/>
                      <a:pt x="39" y="37"/>
                      <a:pt x="31" y="37"/>
                    </a:cubicBezTo>
                    <a:cubicBezTo>
                      <a:pt x="25" y="37"/>
                      <a:pt x="19" y="40"/>
                      <a:pt x="13" y="43"/>
                    </a:cubicBezTo>
                    <a:cubicBezTo>
                      <a:pt x="13" y="43"/>
                      <a:pt x="12" y="43"/>
                      <a:pt x="12" y="43"/>
                    </a:cubicBezTo>
                    <a:cubicBezTo>
                      <a:pt x="11" y="43"/>
                      <a:pt x="10" y="42"/>
                      <a:pt x="10" y="4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2"/>
                      <a:pt x="10" y="11"/>
                      <a:pt x="11" y="11"/>
                    </a:cubicBezTo>
                    <a:cubicBezTo>
                      <a:pt x="12" y="10"/>
                      <a:pt x="13" y="9"/>
                      <a:pt x="14" y="9"/>
                    </a:cubicBezTo>
                    <a:cubicBezTo>
                      <a:pt x="19" y="7"/>
                      <a:pt x="24" y="4"/>
                      <a:pt x="30" y="4"/>
                    </a:cubicBezTo>
                    <a:cubicBezTo>
                      <a:pt x="36" y="4"/>
                      <a:pt x="40" y="6"/>
                      <a:pt x="46" y="9"/>
                    </a:cubicBezTo>
                    <a:cubicBezTo>
                      <a:pt x="47" y="9"/>
                      <a:pt x="48" y="10"/>
                      <a:pt x="49" y="10"/>
                    </a:cubicBezTo>
                    <a:cubicBezTo>
                      <a:pt x="55" y="10"/>
                      <a:pt x="61" y="4"/>
                      <a:pt x="63" y="4"/>
                    </a:cubicBezTo>
                    <a:cubicBezTo>
                      <a:pt x="64" y="4"/>
                      <a:pt x="65" y="6"/>
                      <a:pt x="65" y="7"/>
                    </a:cubicBezTo>
                    <a:lnTo>
                      <a:pt x="65" y="3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79406" tIns="39703" rIns="79406" bIns="397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85"/>
            <p:cNvGrpSpPr/>
            <p:nvPr/>
          </p:nvGrpSpPr>
          <p:grpSpPr>
            <a:xfrm>
              <a:off x="2485462" y="2055637"/>
              <a:ext cx="732092" cy="732704"/>
              <a:chOff x="2347176" y="2092666"/>
              <a:chExt cx="843049" cy="843755"/>
            </a:xfrm>
          </p:grpSpPr>
          <p:sp>
            <p:nvSpPr>
              <p:cNvPr id="18" name="Oval 48"/>
              <p:cNvSpPr>
                <a:spLocks noChangeAspect="1"/>
              </p:cNvSpPr>
              <p:nvPr/>
            </p:nvSpPr>
            <p:spPr>
              <a:xfrm>
                <a:off x="2347176" y="2092666"/>
                <a:ext cx="843049" cy="843755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0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65"/>
              <p:cNvSpPr>
                <a:spLocks noEditPoints="1"/>
              </p:cNvSpPr>
              <p:nvPr/>
            </p:nvSpPr>
            <p:spPr bwMode="auto">
              <a:xfrm>
                <a:off x="2585919" y="2347985"/>
                <a:ext cx="365563" cy="333116"/>
              </a:xfrm>
              <a:custGeom>
                <a:avLst/>
                <a:gdLst/>
                <a:ahLst/>
                <a:cxnLst>
                  <a:cxn ang="0">
                    <a:pos x="45" y="41"/>
                  </a:cxn>
                  <a:cxn ang="0">
                    <a:pos x="47" y="50"/>
                  </a:cxn>
                  <a:cxn ang="0">
                    <a:pos x="40" y="56"/>
                  </a:cxn>
                  <a:cxn ang="0">
                    <a:pos x="31" y="60"/>
                  </a:cxn>
                  <a:cxn ang="0">
                    <a:pos x="21" y="60"/>
                  </a:cxn>
                  <a:cxn ang="0">
                    <a:pos x="13" y="56"/>
                  </a:cxn>
                  <a:cxn ang="0">
                    <a:pos x="5" y="50"/>
                  </a:cxn>
                  <a:cxn ang="0">
                    <a:pos x="8" y="41"/>
                  </a:cxn>
                  <a:cxn ang="0">
                    <a:pos x="0" y="32"/>
                  </a:cxn>
                  <a:cxn ang="0">
                    <a:pos x="9" y="26"/>
                  </a:cxn>
                  <a:cxn ang="0">
                    <a:pos x="5" y="20"/>
                  </a:cxn>
                  <a:cxn ang="0">
                    <a:pos x="17" y="18"/>
                  </a:cxn>
                  <a:cxn ang="0">
                    <a:pos x="22" y="10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47" y="22"/>
                  </a:cxn>
                  <a:cxn ang="0">
                    <a:pos x="51" y="30"/>
                  </a:cxn>
                  <a:cxn ang="0">
                    <a:pos x="26" y="25"/>
                  </a:cxn>
                  <a:cxn ang="0">
                    <a:pos x="36" y="35"/>
                  </a:cxn>
                  <a:cxn ang="0">
                    <a:pos x="72" y="19"/>
                  </a:cxn>
                  <a:cxn ang="0">
                    <a:pos x="72" y="27"/>
                  </a:cxn>
                  <a:cxn ang="0">
                    <a:pos x="62" y="25"/>
                  </a:cxn>
                  <a:cxn ang="0">
                    <a:pos x="52" y="27"/>
                  </a:cxn>
                  <a:cxn ang="0">
                    <a:pos x="53" y="19"/>
                  </a:cxn>
                  <a:cxn ang="0">
                    <a:pos x="53" y="11"/>
                  </a:cxn>
                  <a:cxn ang="0">
                    <a:pos x="52" y="3"/>
                  </a:cxn>
                  <a:cxn ang="0">
                    <a:pos x="62" y="4"/>
                  </a:cxn>
                  <a:cxn ang="0">
                    <a:pos x="67" y="0"/>
                  </a:cxn>
                  <a:cxn ang="0">
                    <a:pos x="70" y="9"/>
                  </a:cxn>
                  <a:cxn ang="0">
                    <a:pos x="78" y="18"/>
                  </a:cxn>
                  <a:cxn ang="0">
                    <a:pos x="70" y="62"/>
                  </a:cxn>
                  <a:cxn ang="0">
                    <a:pos x="67" y="71"/>
                  </a:cxn>
                  <a:cxn ang="0">
                    <a:pos x="61" y="66"/>
                  </a:cxn>
                  <a:cxn ang="0">
                    <a:pos x="52" y="68"/>
                  </a:cxn>
                  <a:cxn ang="0">
                    <a:pos x="47" y="59"/>
                  </a:cxn>
                  <a:cxn ang="0">
                    <a:pos x="54" y="50"/>
                  </a:cxn>
                  <a:cxn ang="0">
                    <a:pos x="57" y="41"/>
                  </a:cxn>
                  <a:cxn ang="0">
                    <a:pos x="63" y="46"/>
                  </a:cxn>
                  <a:cxn ang="0">
                    <a:pos x="72" y="44"/>
                  </a:cxn>
                  <a:cxn ang="0">
                    <a:pos x="72" y="52"/>
                  </a:cxn>
                  <a:cxn ang="0">
                    <a:pos x="62" y="10"/>
                  </a:cxn>
                  <a:cxn ang="0">
                    <a:pos x="67" y="15"/>
                  </a:cxn>
                  <a:cxn ang="0">
                    <a:pos x="57" y="56"/>
                  </a:cxn>
                  <a:cxn ang="0">
                    <a:pos x="62" y="51"/>
                  </a:cxn>
                </a:cxnLst>
                <a:rect l="0" t="0" r="r" b="b"/>
                <a:pathLst>
                  <a:path w="78" h="71">
                    <a:moveTo>
                      <a:pt x="52" y="39"/>
                    </a:moveTo>
                    <a:cubicBezTo>
                      <a:pt x="52" y="40"/>
                      <a:pt x="51" y="40"/>
                      <a:pt x="51" y="40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4" y="42"/>
                      <a:pt x="44" y="43"/>
                      <a:pt x="43" y="44"/>
                    </a:cubicBezTo>
                    <a:cubicBezTo>
                      <a:pt x="45" y="46"/>
                      <a:pt x="46" y="47"/>
                      <a:pt x="47" y="49"/>
                    </a:cubicBezTo>
                    <a:cubicBezTo>
                      <a:pt x="47" y="49"/>
                      <a:pt x="47" y="49"/>
                      <a:pt x="47" y="50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46" y="52"/>
                      <a:pt x="42" y="56"/>
                      <a:pt x="41" y="56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3"/>
                      <a:pt x="33" y="53"/>
                      <a:pt x="32" y="54"/>
                    </a:cubicBezTo>
                    <a:cubicBezTo>
                      <a:pt x="32" y="56"/>
                      <a:pt x="32" y="58"/>
                      <a:pt x="31" y="60"/>
                    </a:cubicBezTo>
                    <a:cubicBezTo>
                      <a:pt x="31" y="61"/>
                      <a:pt x="30" y="61"/>
                      <a:pt x="30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1"/>
                      <a:pt x="21" y="61"/>
                      <a:pt x="21" y="60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19" y="54"/>
                      <a:pt x="18" y="53"/>
                      <a:pt x="17" y="53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10" y="55"/>
                      <a:pt x="5" y="51"/>
                      <a:pt x="5" y="50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7" y="47"/>
                      <a:pt x="8" y="46"/>
                      <a:pt x="9" y="44"/>
                    </a:cubicBezTo>
                    <a:cubicBezTo>
                      <a:pt x="8" y="43"/>
                      <a:pt x="8" y="42"/>
                      <a:pt x="8" y="41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0" y="40"/>
                      <a:pt x="0" y="3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1"/>
                      <a:pt x="1" y="30"/>
                      <a:pt x="1" y="3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8"/>
                      <a:pt x="8" y="27"/>
                      <a:pt x="9" y="26"/>
                    </a:cubicBezTo>
                    <a:cubicBezTo>
                      <a:pt x="8" y="25"/>
                      <a:pt x="7" y="23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0"/>
                      <a:pt x="5" y="20"/>
                    </a:cubicBezTo>
                    <a:cubicBezTo>
                      <a:pt x="6" y="19"/>
                      <a:pt x="11" y="14"/>
                      <a:pt x="12" y="14"/>
                    </a:cubicBezTo>
                    <a:cubicBezTo>
                      <a:pt x="12" y="14"/>
                      <a:pt x="12" y="14"/>
                      <a:pt x="13" y="14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8"/>
                      <a:pt x="19" y="17"/>
                      <a:pt x="20" y="17"/>
                    </a:cubicBezTo>
                    <a:cubicBezTo>
                      <a:pt x="21" y="15"/>
                      <a:pt x="21" y="13"/>
                      <a:pt x="21" y="11"/>
                    </a:cubicBezTo>
                    <a:cubicBezTo>
                      <a:pt x="21" y="10"/>
                      <a:pt x="22" y="10"/>
                      <a:pt x="22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0"/>
                      <a:pt x="31" y="10"/>
                      <a:pt x="31" y="11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7"/>
                      <a:pt x="34" y="18"/>
                      <a:pt x="35" y="18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1" y="14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2" y="15"/>
                      <a:pt x="47" y="20"/>
                      <a:pt x="47" y="21"/>
                    </a:cubicBezTo>
                    <a:cubicBezTo>
                      <a:pt x="47" y="21"/>
                      <a:pt x="47" y="21"/>
                      <a:pt x="47" y="22"/>
                    </a:cubicBezTo>
                    <a:cubicBezTo>
                      <a:pt x="46" y="23"/>
                      <a:pt x="45" y="25"/>
                      <a:pt x="43" y="26"/>
                    </a:cubicBezTo>
                    <a:cubicBezTo>
                      <a:pt x="44" y="27"/>
                      <a:pt x="44" y="28"/>
                      <a:pt x="45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1"/>
                      <a:pt x="52" y="31"/>
                      <a:pt x="52" y="32"/>
                    </a:cubicBezTo>
                    <a:lnTo>
                      <a:pt x="52" y="39"/>
                    </a:lnTo>
                    <a:close/>
                    <a:moveTo>
                      <a:pt x="26" y="25"/>
                    </a:moveTo>
                    <a:cubicBezTo>
                      <a:pt x="21" y="25"/>
                      <a:pt x="16" y="30"/>
                      <a:pt x="16" y="35"/>
                    </a:cubicBezTo>
                    <a:cubicBezTo>
                      <a:pt x="16" y="41"/>
                      <a:pt x="21" y="46"/>
                      <a:pt x="26" y="46"/>
                    </a:cubicBezTo>
                    <a:cubicBezTo>
                      <a:pt x="32" y="46"/>
                      <a:pt x="36" y="41"/>
                      <a:pt x="36" y="35"/>
                    </a:cubicBezTo>
                    <a:cubicBezTo>
                      <a:pt x="36" y="30"/>
                      <a:pt x="32" y="25"/>
                      <a:pt x="26" y="25"/>
                    </a:cubicBezTo>
                    <a:close/>
                    <a:moveTo>
                      <a:pt x="78" y="18"/>
                    </a:moveTo>
                    <a:cubicBezTo>
                      <a:pt x="78" y="18"/>
                      <a:pt x="72" y="19"/>
                      <a:pt x="72" y="19"/>
                    </a:cubicBezTo>
                    <a:cubicBezTo>
                      <a:pt x="71" y="20"/>
                      <a:pt x="71" y="20"/>
                      <a:pt x="70" y="21"/>
                    </a:cubicBezTo>
                    <a:cubicBezTo>
                      <a:pt x="71" y="22"/>
                      <a:pt x="72" y="26"/>
                      <a:pt x="72" y="26"/>
                    </a:cubicBezTo>
                    <a:cubicBezTo>
                      <a:pt x="72" y="27"/>
                      <a:pt x="72" y="27"/>
                      <a:pt x="72" y="27"/>
                    </a:cubicBezTo>
                    <a:cubicBezTo>
                      <a:pt x="72" y="27"/>
                      <a:pt x="68" y="30"/>
                      <a:pt x="67" y="30"/>
                    </a:cubicBezTo>
                    <a:cubicBezTo>
                      <a:pt x="67" y="30"/>
                      <a:pt x="64" y="26"/>
                      <a:pt x="63" y="25"/>
                    </a:cubicBezTo>
                    <a:cubicBezTo>
                      <a:pt x="63" y="25"/>
                      <a:pt x="63" y="25"/>
                      <a:pt x="62" y="25"/>
                    </a:cubicBezTo>
                    <a:cubicBezTo>
                      <a:pt x="62" y="25"/>
                      <a:pt x="61" y="25"/>
                      <a:pt x="61" y="25"/>
                    </a:cubicBezTo>
                    <a:cubicBezTo>
                      <a:pt x="61" y="26"/>
                      <a:pt x="58" y="30"/>
                      <a:pt x="57" y="30"/>
                    </a:cubicBezTo>
                    <a:cubicBezTo>
                      <a:pt x="57" y="30"/>
                      <a:pt x="53" y="27"/>
                      <a:pt x="52" y="27"/>
                    </a:cubicBezTo>
                    <a:cubicBezTo>
                      <a:pt x="52" y="27"/>
                      <a:pt x="52" y="27"/>
                      <a:pt x="52" y="26"/>
                    </a:cubicBezTo>
                    <a:cubicBezTo>
                      <a:pt x="52" y="26"/>
                      <a:pt x="54" y="22"/>
                      <a:pt x="54" y="21"/>
                    </a:cubicBezTo>
                    <a:cubicBezTo>
                      <a:pt x="53" y="20"/>
                      <a:pt x="53" y="20"/>
                      <a:pt x="53" y="19"/>
                    </a:cubicBezTo>
                    <a:cubicBezTo>
                      <a:pt x="52" y="19"/>
                      <a:pt x="47" y="18"/>
                      <a:pt x="47" y="18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1"/>
                      <a:pt x="52" y="11"/>
                      <a:pt x="53" y="11"/>
                    </a:cubicBezTo>
                    <a:cubicBezTo>
                      <a:pt x="53" y="10"/>
                      <a:pt x="53" y="9"/>
                      <a:pt x="54" y="9"/>
                    </a:cubicBezTo>
                    <a:cubicBezTo>
                      <a:pt x="54" y="8"/>
                      <a:pt x="52" y="4"/>
                      <a:pt x="52" y="3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3" y="3"/>
                      <a:pt x="57" y="0"/>
                      <a:pt x="57" y="0"/>
                    </a:cubicBezTo>
                    <a:cubicBezTo>
                      <a:pt x="58" y="0"/>
                      <a:pt x="61" y="4"/>
                      <a:pt x="61" y="5"/>
                    </a:cubicBezTo>
                    <a:cubicBezTo>
                      <a:pt x="61" y="4"/>
                      <a:pt x="62" y="4"/>
                      <a:pt x="62" y="4"/>
                    </a:cubicBezTo>
                    <a:cubicBezTo>
                      <a:pt x="63" y="4"/>
                      <a:pt x="63" y="4"/>
                      <a:pt x="63" y="5"/>
                    </a:cubicBezTo>
                    <a:cubicBezTo>
                      <a:pt x="64" y="3"/>
                      <a:pt x="66" y="1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8" y="0"/>
                      <a:pt x="72" y="2"/>
                      <a:pt x="72" y="3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2" y="4"/>
                      <a:pt x="71" y="8"/>
                      <a:pt x="70" y="9"/>
                    </a:cubicBezTo>
                    <a:cubicBezTo>
                      <a:pt x="71" y="9"/>
                      <a:pt x="71" y="10"/>
                      <a:pt x="72" y="11"/>
                    </a:cubicBezTo>
                    <a:cubicBezTo>
                      <a:pt x="72" y="11"/>
                      <a:pt x="78" y="11"/>
                      <a:pt x="78" y="12"/>
                    </a:cubicBezTo>
                    <a:lnTo>
                      <a:pt x="78" y="18"/>
                    </a:lnTo>
                    <a:close/>
                    <a:moveTo>
                      <a:pt x="78" y="59"/>
                    </a:moveTo>
                    <a:cubicBezTo>
                      <a:pt x="78" y="59"/>
                      <a:pt x="72" y="60"/>
                      <a:pt x="72" y="60"/>
                    </a:cubicBezTo>
                    <a:cubicBezTo>
                      <a:pt x="71" y="61"/>
                      <a:pt x="71" y="61"/>
                      <a:pt x="70" y="62"/>
                    </a:cubicBezTo>
                    <a:cubicBezTo>
                      <a:pt x="71" y="63"/>
                      <a:pt x="72" y="67"/>
                      <a:pt x="72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2" y="68"/>
                      <a:pt x="68" y="71"/>
                      <a:pt x="67" y="71"/>
                    </a:cubicBezTo>
                    <a:cubicBezTo>
                      <a:pt x="67" y="71"/>
                      <a:pt x="64" y="67"/>
                      <a:pt x="63" y="66"/>
                    </a:cubicBezTo>
                    <a:cubicBezTo>
                      <a:pt x="63" y="66"/>
                      <a:pt x="63" y="66"/>
                      <a:pt x="62" y="66"/>
                    </a:cubicBezTo>
                    <a:cubicBezTo>
                      <a:pt x="62" y="66"/>
                      <a:pt x="61" y="66"/>
                      <a:pt x="61" y="66"/>
                    </a:cubicBezTo>
                    <a:cubicBezTo>
                      <a:pt x="61" y="67"/>
                      <a:pt x="58" y="71"/>
                      <a:pt x="57" y="71"/>
                    </a:cubicBezTo>
                    <a:cubicBezTo>
                      <a:pt x="57" y="71"/>
                      <a:pt x="53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7"/>
                      <a:pt x="54" y="63"/>
                      <a:pt x="54" y="62"/>
                    </a:cubicBezTo>
                    <a:cubicBezTo>
                      <a:pt x="53" y="61"/>
                      <a:pt x="53" y="61"/>
                      <a:pt x="53" y="60"/>
                    </a:cubicBezTo>
                    <a:cubicBezTo>
                      <a:pt x="52" y="60"/>
                      <a:pt x="47" y="59"/>
                      <a:pt x="47" y="59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52"/>
                      <a:pt x="52" y="52"/>
                      <a:pt x="53" y="52"/>
                    </a:cubicBezTo>
                    <a:cubicBezTo>
                      <a:pt x="53" y="51"/>
                      <a:pt x="53" y="50"/>
                      <a:pt x="54" y="50"/>
                    </a:cubicBezTo>
                    <a:cubicBezTo>
                      <a:pt x="54" y="49"/>
                      <a:pt x="52" y="45"/>
                      <a:pt x="52" y="44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3" y="44"/>
                      <a:pt x="57" y="41"/>
                      <a:pt x="57" y="41"/>
                    </a:cubicBezTo>
                    <a:cubicBezTo>
                      <a:pt x="58" y="41"/>
                      <a:pt x="61" y="45"/>
                      <a:pt x="61" y="46"/>
                    </a:cubicBezTo>
                    <a:cubicBezTo>
                      <a:pt x="61" y="46"/>
                      <a:pt x="62" y="46"/>
                      <a:pt x="62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4"/>
                      <a:pt x="66" y="43"/>
                      <a:pt x="67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8" y="41"/>
                      <a:pt x="72" y="44"/>
                      <a:pt x="72" y="44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2" y="45"/>
                      <a:pt x="71" y="49"/>
                      <a:pt x="70" y="50"/>
                    </a:cubicBezTo>
                    <a:cubicBezTo>
                      <a:pt x="71" y="50"/>
                      <a:pt x="71" y="51"/>
                      <a:pt x="72" y="52"/>
                    </a:cubicBezTo>
                    <a:cubicBezTo>
                      <a:pt x="72" y="52"/>
                      <a:pt x="78" y="52"/>
                      <a:pt x="78" y="53"/>
                    </a:cubicBezTo>
                    <a:lnTo>
                      <a:pt x="78" y="59"/>
                    </a:lnTo>
                    <a:close/>
                    <a:moveTo>
                      <a:pt x="62" y="10"/>
                    </a:moveTo>
                    <a:cubicBezTo>
                      <a:pt x="59" y="10"/>
                      <a:pt x="57" y="12"/>
                      <a:pt x="57" y="15"/>
                    </a:cubicBezTo>
                    <a:cubicBezTo>
                      <a:pt x="57" y="18"/>
                      <a:pt x="59" y="20"/>
                      <a:pt x="62" y="20"/>
                    </a:cubicBezTo>
                    <a:cubicBezTo>
                      <a:pt x="65" y="20"/>
                      <a:pt x="67" y="18"/>
                      <a:pt x="67" y="15"/>
                    </a:cubicBezTo>
                    <a:cubicBezTo>
                      <a:pt x="67" y="12"/>
                      <a:pt x="65" y="10"/>
                      <a:pt x="62" y="10"/>
                    </a:cubicBezTo>
                    <a:close/>
                    <a:moveTo>
                      <a:pt x="62" y="51"/>
                    </a:moveTo>
                    <a:cubicBezTo>
                      <a:pt x="59" y="51"/>
                      <a:pt x="57" y="53"/>
                      <a:pt x="57" y="56"/>
                    </a:cubicBezTo>
                    <a:cubicBezTo>
                      <a:pt x="57" y="59"/>
                      <a:pt x="59" y="61"/>
                      <a:pt x="62" y="61"/>
                    </a:cubicBezTo>
                    <a:cubicBezTo>
                      <a:pt x="65" y="61"/>
                      <a:pt x="67" y="59"/>
                      <a:pt x="67" y="56"/>
                    </a:cubicBezTo>
                    <a:cubicBezTo>
                      <a:pt x="67" y="53"/>
                      <a:pt x="65" y="51"/>
                      <a:pt x="62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79406" tIns="39703" rIns="79406" bIns="397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20" name="Straight Connector 109"/>
            <p:cNvCxnSpPr/>
            <p:nvPr/>
          </p:nvCxnSpPr>
          <p:spPr>
            <a:xfrm rot="5400000" flipH="1" flipV="1">
              <a:off x="2168916" y="2745058"/>
              <a:ext cx="317887" cy="315207"/>
            </a:xfrm>
            <a:prstGeom prst="line">
              <a:avLst/>
            </a:prstGeom>
            <a:ln w="635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11"/>
            <p:cNvCxnSpPr/>
            <p:nvPr/>
          </p:nvCxnSpPr>
          <p:spPr>
            <a:xfrm rot="5400000" flipH="1" flipV="1">
              <a:off x="4391002" y="2745058"/>
              <a:ext cx="317887" cy="315207"/>
            </a:xfrm>
            <a:prstGeom prst="line">
              <a:avLst/>
            </a:prstGeom>
            <a:ln w="635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12"/>
            <p:cNvCxnSpPr/>
            <p:nvPr/>
          </p:nvCxnSpPr>
          <p:spPr>
            <a:xfrm rot="5400000" flipH="1" flipV="1">
              <a:off x="6827450" y="2710535"/>
              <a:ext cx="317887" cy="315207"/>
            </a:xfrm>
            <a:prstGeom prst="line">
              <a:avLst/>
            </a:prstGeom>
            <a:ln w="635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13"/>
            <p:cNvCxnSpPr/>
            <p:nvPr/>
          </p:nvCxnSpPr>
          <p:spPr>
            <a:xfrm rot="16200000" flipH="1">
              <a:off x="5707925" y="2745059"/>
              <a:ext cx="317887" cy="315207"/>
            </a:xfrm>
            <a:prstGeom prst="line">
              <a:avLst/>
            </a:prstGeom>
            <a:ln w="635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14"/>
            <p:cNvCxnSpPr/>
            <p:nvPr/>
          </p:nvCxnSpPr>
          <p:spPr>
            <a:xfrm rot="16200000" flipH="1">
              <a:off x="3203678" y="2745059"/>
              <a:ext cx="317887" cy="315207"/>
            </a:xfrm>
            <a:prstGeom prst="line">
              <a:avLst/>
            </a:prstGeom>
            <a:ln w="635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ooter Text"/>
            <p:cNvSpPr txBox="1"/>
            <p:nvPr/>
          </p:nvSpPr>
          <p:spPr>
            <a:xfrm>
              <a:off x="1071198" y="3888797"/>
              <a:ext cx="1560668" cy="5397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105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1050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ooter Text"/>
            <p:cNvSpPr txBox="1"/>
            <p:nvPr/>
          </p:nvSpPr>
          <p:spPr>
            <a:xfrm>
              <a:off x="2054184" y="1512445"/>
              <a:ext cx="1560668" cy="5397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1050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ooter Text"/>
            <p:cNvSpPr txBox="1"/>
            <p:nvPr/>
          </p:nvSpPr>
          <p:spPr>
            <a:xfrm>
              <a:off x="4413320" y="1512445"/>
              <a:ext cx="1560668" cy="5397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105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sz="1050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ooter Text"/>
            <p:cNvSpPr txBox="1"/>
            <p:nvPr/>
          </p:nvSpPr>
          <p:spPr>
            <a:xfrm>
              <a:off x="6596961" y="1512445"/>
              <a:ext cx="1560668" cy="5397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1050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ooter Text"/>
            <p:cNvSpPr txBox="1"/>
            <p:nvPr/>
          </p:nvSpPr>
          <p:spPr>
            <a:xfrm>
              <a:off x="5647554" y="3888797"/>
              <a:ext cx="1560668" cy="5397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105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1050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ooter Text"/>
            <p:cNvSpPr txBox="1"/>
            <p:nvPr/>
          </p:nvSpPr>
          <p:spPr>
            <a:xfrm>
              <a:off x="3196349" y="3888797"/>
              <a:ext cx="1560668" cy="5397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105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105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1050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5400000">
            <a:off x="5170593" y="-793225"/>
            <a:ext cx="2031009" cy="7868189"/>
            <a:chOff x="9477877" y="494297"/>
            <a:chExt cx="1674392" cy="5828353"/>
          </a:xfrm>
        </p:grpSpPr>
        <p:sp>
          <p:nvSpPr>
            <p:cNvPr id="5" name="矩形 4"/>
            <p:cNvSpPr/>
            <p:nvPr/>
          </p:nvSpPr>
          <p:spPr>
            <a:xfrm>
              <a:off x="9625263" y="625642"/>
              <a:ext cx="1379621" cy="5566611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493918" y="494297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0889580" y="494297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477877" y="6059961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0873539" y="6059961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876153" y="2803865"/>
            <a:ext cx="610024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spc="600" dirty="0">
                <a:latin typeface="仿宋" panose="02010609060101010101" pitchFamily="49" charset="-122"/>
                <a:ea typeface="仿宋" panose="02010609060101010101" pitchFamily="49" charset="-122"/>
              </a:rPr>
              <a:t>第 四 章 回</a:t>
            </a:r>
            <a:endParaRPr lang="zh-CN" altLang="en-US" sz="3600" spc="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941144" y="2807535"/>
            <a:ext cx="2648406" cy="1545784"/>
            <a:chOff x="-345817" y="1592096"/>
            <a:chExt cx="7570069" cy="4418391"/>
          </a:xfrm>
        </p:grpSpPr>
        <p:grpSp>
          <p:nvGrpSpPr>
            <p:cNvPr id="12" name="组合 11"/>
            <p:cNvGrpSpPr/>
            <p:nvPr/>
          </p:nvGrpSpPr>
          <p:grpSpPr>
            <a:xfrm>
              <a:off x="1837137" y="1592096"/>
              <a:ext cx="5366015" cy="4418391"/>
              <a:chOff x="2831747" y="1560012"/>
              <a:chExt cx="5366015" cy="4418391"/>
            </a:xfrm>
          </p:grpSpPr>
          <p:sp>
            <p:nvSpPr>
              <p:cNvPr id="15" name="弦形 4"/>
              <p:cNvSpPr/>
              <p:nvPr/>
            </p:nvSpPr>
            <p:spPr>
              <a:xfrm rot="6965211">
                <a:off x="6643772" y="3662803"/>
                <a:ext cx="1387147" cy="1720832"/>
              </a:xfrm>
              <a:custGeom>
                <a:avLst/>
                <a:gdLst>
                  <a:gd name="connsiteX0" fmla="*/ 2900262 w 4186990"/>
                  <a:gd name="connsiteY0" fmla="*/ 1681061 h 1748589"/>
                  <a:gd name="connsiteX1" fmla="*/ 1602783 w 4186990"/>
                  <a:gd name="connsiteY1" fmla="*/ 1724232 h 1748589"/>
                  <a:gd name="connsiteX2" fmla="*/ 331487 w 4186990"/>
                  <a:gd name="connsiteY2" fmla="*/ 402166 h 1748589"/>
                  <a:gd name="connsiteX3" fmla="*/ 2093494 w 4186990"/>
                  <a:gd name="connsiteY3" fmla="*/ -1 h 1748589"/>
                  <a:gd name="connsiteX4" fmla="*/ 2900262 w 4186990"/>
                  <a:gd name="connsiteY4" fmla="*/ 1681061 h 1748589"/>
                  <a:gd name="connsiteX0-1" fmla="*/ 2917440 w 2917440"/>
                  <a:gd name="connsiteY0-2" fmla="*/ 1681062 h 1909286"/>
                  <a:gd name="connsiteX1-3" fmla="*/ 1546723 w 2917440"/>
                  <a:gd name="connsiteY1-4" fmla="*/ 1902984 h 1909286"/>
                  <a:gd name="connsiteX2-5" fmla="*/ 348665 w 2917440"/>
                  <a:gd name="connsiteY2-6" fmla="*/ 402167 h 1909286"/>
                  <a:gd name="connsiteX3-7" fmla="*/ 2110672 w 2917440"/>
                  <a:gd name="connsiteY3-8" fmla="*/ 0 h 1909286"/>
                  <a:gd name="connsiteX4-9" fmla="*/ 2917440 w 2917440"/>
                  <a:gd name="connsiteY4-10" fmla="*/ 1681062 h 1909286"/>
                  <a:gd name="connsiteX0-11" fmla="*/ 2688210 w 2688210"/>
                  <a:gd name="connsiteY0-12" fmla="*/ 1681062 h 1947908"/>
                  <a:gd name="connsiteX1-13" fmla="*/ 1317493 w 2688210"/>
                  <a:gd name="connsiteY1-14" fmla="*/ 1902984 h 1947908"/>
                  <a:gd name="connsiteX2-15" fmla="*/ 224350 w 2688210"/>
                  <a:gd name="connsiteY2-16" fmla="*/ 725895 h 1947908"/>
                  <a:gd name="connsiteX3-17" fmla="*/ 1881442 w 2688210"/>
                  <a:gd name="connsiteY3-18" fmla="*/ 0 h 1947908"/>
                  <a:gd name="connsiteX4-19" fmla="*/ 2688210 w 2688210"/>
                  <a:gd name="connsiteY4-20" fmla="*/ 1681062 h 1947908"/>
                  <a:gd name="connsiteX0-21" fmla="*/ 2601313 w 2601313"/>
                  <a:gd name="connsiteY0-22" fmla="*/ 1681062 h 1947908"/>
                  <a:gd name="connsiteX1-23" fmla="*/ 1230596 w 2601313"/>
                  <a:gd name="connsiteY1-24" fmla="*/ 1902984 h 1947908"/>
                  <a:gd name="connsiteX2-25" fmla="*/ 137453 w 2601313"/>
                  <a:gd name="connsiteY2-26" fmla="*/ 725895 h 1947908"/>
                  <a:gd name="connsiteX3-27" fmla="*/ 1794545 w 2601313"/>
                  <a:gd name="connsiteY3-28" fmla="*/ 0 h 1947908"/>
                  <a:gd name="connsiteX4-29" fmla="*/ 2601313 w 2601313"/>
                  <a:gd name="connsiteY4-30" fmla="*/ 1681062 h 1947908"/>
                  <a:gd name="connsiteX0-31" fmla="*/ 2606235 w 2606235"/>
                  <a:gd name="connsiteY0-32" fmla="*/ 1681062 h 1973367"/>
                  <a:gd name="connsiteX1-33" fmla="*/ 1177887 w 2606235"/>
                  <a:gd name="connsiteY1-34" fmla="*/ 1931201 h 1973367"/>
                  <a:gd name="connsiteX2-35" fmla="*/ 142375 w 2606235"/>
                  <a:gd name="connsiteY2-36" fmla="*/ 725895 h 1973367"/>
                  <a:gd name="connsiteX3-37" fmla="*/ 1799467 w 2606235"/>
                  <a:gd name="connsiteY3-38" fmla="*/ 0 h 1973367"/>
                  <a:gd name="connsiteX4-39" fmla="*/ 2606235 w 2606235"/>
                  <a:gd name="connsiteY4-40" fmla="*/ 1681062 h 1973367"/>
                  <a:gd name="connsiteX0-41" fmla="*/ 2621805 w 2621805"/>
                  <a:gd name="connsiteY0-42" fmla="*/ 1681062 h 1939707"/>
                  <a:gd name="connsiteX1-43" fmla="*/ 1193457 w 2621805"/>
                  <a:gd name="connsiteY1-44" fmla="*/ 1931201 h 1939707"/>
                  <a:gd name="connsiteX2-45" fmla="*/ 157945 w 2621805"/>
                  <a:gd name="connsiteY2-46" fmla="*/ 725895 h 1939707"/>
                  <a:gd name="connsiteX3-47" fmla="*/ 1815037 w 2621805"/>
                  <a:gd name="connsiteY3-48" fmla="*/ 0 h 1939707"/>
                  <a:gd name="connsiteX4-49" fmla="*/ 2621805 w 2621805"/>
                  <a:gd name="connsiteY4-50" fmla="*/ 1681062 h 1939707"/>
                  <a:gd name="connsiteX0-51" fmla="*/ 2622069 w 2622069"/>
                  <a:gd name="connsiteY0-52" fmla="*/ 1681062 h 1938274"/>
                  <a:gd name="connsiteX1-53" fmla="*/ 1193721 w 2622069"/>
                  <a:gd name="connsiteY1-54" fmla="*/ 1931201 h 1938274"/>
                  <a:gd name="connsiteX2-55" fmla="*/ 158209 w 2622069"/>
                  <a:gd name="connsiteY2-56" fmla="*/ 725895 h 1938274"/>
                  <a:gd name="connsiteX3-57" fmla="*/ 1815301 w 2622069"/>
                  <a:gd name="connsiteY3-58" fmla="*/ 0 h 1938274"/>
                  <a:gd name="connsiteX4-59" fmla="*/ 2622069 w 2622069"/>
                  <a:gd name="connsiteY4-60" fmla="*/ 1681062 h 1938274"/>
                  <a:gd name="connsiteX0-61" fmla="*/ 2622069 w 2622069"/>
                  <a:gd name="connsiteY0-62" fmla="*/ 2170930 h 2428142"/>
                  <a:gd name="connsiteX1-63" fmla="*/ 1193721 w 2622069"/>
                  <a:gd name="connsiteY1-64" fmla="*/ 2421069 h 2428142"/>
                  <a:gd name="connsiteX2-65" fmla="*/ 158209 w 2622069"/>
                  <a:gd name="connsiteY2-66" fmla="*/ 1215763 h 2428142"/>
                  <a:gd name="connsiteX3-67" fmla="*/ 1575456 w 2622069"/>
                  <a:gd name="connsiteY3-68" fmla="*/ 0 h 2428142"/>
                  <a:gd name="connsiteX4-69" fmla="*/ 2622069 w 2622069"/>
                  <a:gd name="connsiteY4-70" fmla="*/ 2170930 h 2428142"/>
                  <a:gd name="connsiteX0-71" fmla="*/ 2612766 w 2612766"/>
                  <a:gd name="connsiteY0-72" fmla="*/ 2170930 h 2464127"/>
                  <a:gd name="connsiteX1-73" fmla="*/ 1184418 w 2612766"/>
                  <a:gd name="connsiteY1-74" fmla="*/ 2421069 h 2464127"/>
                  <a:gd name="connsiteX2-75" fmla="*/ 141852 w 2612766"/>
                  <a:gd name="connsiteY2-76" fmla="*/ 1201355 h 2464127"/>
                  <a:gd name="connsiteX3-77" fmla="*/ 1566153 w 2612766"/>
                  <a:gd name="connsiteY3-78" fmla="*/ 0 h 2464127"/>
                  <a:gd name="connsiteX4-79" fmla="*/ 2612766 w 2612766"/>
                  <a:gd name="connsiteY4-80" fmla="*/ 2170930 h 2464127"/>
                  <a:gd name="connsiteX0-81" fmla="*/ 2612766 w 2612766"/>
                  <a:gd name="connsiteY0-82" fmla="*/ 2170930 h 2464127"/>
                  <a:gd name="connsiteX1-83" fmla="*/ 1184418 w 2612766"/>
                  <a:gd name="connsiteY1-84" fmla="*/ 2421069 h 2464127"/>
                  <a:gd name="connsiteX2-85" fmla="*/ 141852 w 2612766"/>
                  <a:gd name="connsiteY2-86" fmla="*/ 1201355 h 2464127"/>
                  <a:gd name="connsiteX3-87" fmla="*/ 1566153 w 2612766"/>
                  <a:gd name="connsiteY3-88" fmla="*/ 0 h 2464127"/>
                  <a:gd name="connsiteX4-89" fmla="*/ 2612766 w 2612766"/>
                  <a:gd name="connsiteY4-90" fmla="*/ 2170930 h 2464127"/>
                  <a:gd name="connsiteX0-91" fmla="*/ 2612766 w 2612766"/>
                  <a:gd name="connsiteY0-92" fmla="*/ 2228561 h 2521758"/>
                  <a:gd name="connsiteX1-93" fmla="*/ 1184418 w 2612766"/>
                  <a:gd name="connsiteY1-94" fmla="*/ 2478700 h 2521758"/>
                  <a:gd name="connsiteX2-95" fmla="*/ 141852 w 2612766"/>
                  <a:gd name="connsiteY2-96" fmla="*/ 1258986 h 2521758"/>
                  <a:gd name="connsiteX3-97" fmla="*/ 1537937 w 2612766"/>
                  <a:gd name="connsiteY3-98" fmla="*/ 0 h 2521758"/>
                  <a:gd name="connsiteX4-99" fmla="*/ 2612766 w 2612766"/>
                  <a:gd name="connsiteY4-100" fmla="*/ 2228561 h 2521758"/>
                  <a:gd name="connsiteX0-101" fmla="*/ 2612766 w 2612766"/>
                  <a:gd name="connsiteY0-102" fmla="*/ 2228561 h 2521758"/>
                  <a:gd name="connsiteX1-103" fmla="*/ 1184418 w 2612766"/>
                  <a:gd name="connsiteY1-104" fmla="*/ 2478700 h 2521758"/>
                  <a:gd name="connsiteX2-105" fmla="*/ 141852 w 2612766"/>
                  <a:gd name="connsiteY2-106" fmla="*/ 1258986 h 2521758"/>
                  <a:gd name="connsiteX3-107" fmla="*/ 1537937 w 2612766"/>
                  <a:gd name="connsiteY3-108" fmla="*/ 0 h 2521758"/>
                  <a:gd name="connsiteX4-109" fmla="*/ 2612766 w 2612766"/>
                  <a:gd name="connsiteY4-110" fmla="*/ 2228561 h 2521758"/>
                  <a:gd name="connsiteX0-111" fmla="*/ 2615300 w 2615300"/>
                  <a:gd name="connsiteY0-112" fmla="*/ 2228561 h 2478743"/>
                  <a:gd name="connsiteX1-113" fmla="*/ 1186952 w 2615300"/>
                  <a:gd name="connsiteY1-114" fmla="*/ 2478700 h 2478743"/>
                  <a:gd name="connsiteX2-115" fmla="*/ 144386 w 2615300"/>
                  <a:gd name="connsiteY2-116" fmla="*/ 1258986 h 2478743"/>
                  <a:gd name="connsiteX3-117" fmla="*/ 1540471 w 2615300"/>
                  <a:gd name="connsiteY3-118" fmla="*/ 0 h 2478743"/>
                  <a:gd name="connsiteX4-119" fmla="*/ 2615300 w 2615300"/>
                  <a:gd name="connsiteY4-120" fmla="*/ 2228561 h 2478743"/>
                  <a:gd name="connsiteX0-121" fmla="*/ 2615300 w 2615300"/>
                  <a:gd name="connsiteY0-122" fmla="*/ 2372638 h 2622820"/>
                  <a:gd name="connsiteX1-123" fmla="*/ 1186952 w 2615300"/>
                  <a:gd name="connsiteY1-124" fmla="*/ 2622777 h 2622820"/>
                  <a:gd name="connsiteX2-125" fmla="*/ 144386 w 2615300"/>
                  <a:gd name="connsiteY2-126" fmla="*/ 1403063 h 2622820"/>
                  <a:gd name="connsiteX3-127" fmla="*/ 1469928 w 2615300"/>
                  <a:gd name="connsiteY3-128" fmla="*/ 0 h 2622820"/>
                  <a:gd name="connsiteX4-129" fmla="*/ 2615300 w 2615300"/>
                  <a:gd name="connsiteY4-130" fmla="*/ 2372638 h 2622820"/>
                  <a:gd name="connsiteX0-131" fmla="*/ 2615300 w 2615300"/>
                  <a:gd name="connsiteY0-132" fmla="*/ 2500640 h 2750822"/>
                  <a:gd name="connsiteX1-133" fmla="*/ 1186952 w 2615300"/>
                  <a:gd name="connsiteY1-134" fmla="*/ 2750779 h 2750822"/>
                  <a:gd name="connsiteX2-135" fmla="*/ 144386 w 2615300"/>
                  <a:gd name="connsiteY2-136" fmla="*/ 1531065 h 2750822"/>
                  <a:gd name="connsiteX3-137" fmla="*/ 990324 w 2615300"/>
                  <a:gd name="connsiteY3-138" fmla="*/ 442268 h 2750822"/>
                  <a:gd name="connsiteX4-139" fmla="*/ 1469928 w 2615300"/>
                  <a:gd name="connsiteY4-140" fmla="*/ 128002 h 2750822"/>
                  <a:gd name="connsiteX5" fmla="*/ 2615300 w 2615300"/>
                  <a:gd name="connsiteY5" fmla="*/ 2500640 h 2750822"/>
                  <a:gd name="connsiteX0-141" fmla="*/ 2615300 w 2615300"/>
                  <a:gd name="connsiteY0-142" fmla="*/ 3019141 h 3269323"/>
                  <a:gd name="connsiteX1-143" fmla="*/ 1186952 w 2615300"/>
                  <a:gd name="connsiteY1-144" fmla="*/ 3269280 h 3269323"/>
                  <a:gd name="connsiteX2-145" fmla="*/ 144386 w 2615300"/>
                  <a:gd name="connsiteY2-146" fmla="*/ 2049566 h 3269323"/>
                  <a:gd name="connsiteX3-147" fmla="*/ 990324 w 2615300"/>
                  <a:gd name="connsiteY3-148" fmla="*/ 960769 h 3269323"/>
                  <a:gd name="connsiteX4-149" fmla="*/ 1187758 w 2615300"/>
                  <a:gd name="connsiteY4-150" fmla="*/ 70188 h 3269323"/>
                  <a:gd name="connsiteX5-151" fmla="*/ 2615300 w 2615300"/>
                  <a:gd name="connsiteY5-152" fmla="*/ 3019141 h 3269323"/>
                  <a:gd name="connsiteX0-153" fmla="*/ 2615300 w 2615300"/>
                  <a:gd name="connsiteY0-154" fmla="*/ 2948953 h 3199135"/>
                  <a:gd name="connsiteX1-155" fmla="*/ 1186952 w 2615300"/>
                  <a:gd name="connsiteY1-156" fmla="*/ 3199092 h 3199135"/>
                  <a:gd name="connsiteX2-157" fmla="*/ 144386 w 2615300"/>
                  <a:gd name="connsiteY2-158" fmla="*/ 1979378 h 3199135"/>
                  <a:gd name="connsiteX3-159" fmla="*/ 990324 w 2615300"/>
                  <a:gd name="connsiteY3-160" fmla="*/ 890581 h 3199135"/>
                  <a:gd name="connsiteX4-161" fmla="*/ 1187758 w 2615300"/>
                  <a:gd name="connsiteY4-162" fmla="*/ 0 h 3199135"/>
                  <a:gd name="connsiteX5-163" fmla="*/ 2615300 w 2615300"/>
                  <a:gd name="connsiteY5-164" fmla="*/ 2948953 h 3199135"/>
                  <a:gd name="connsiteX0-165" fmla="*/ 2615300 w 2615300"/>
                  <a:gd name="connsiteY0-166" fmla="*/ 2948953 h 3199135"/>
                  <a:gd name="connsiteX1-167" fmla="*/ 1186952 w 2615300"/>
                  <a:gd name="connsiteY1-168" fmla="*/ 3199092 h 3199135"/>
                  <a:gd name="connsiteX2-169" fmla="*/ 144386 w 2615300"/>
                  <a:gd name="connsiteY2-170" fmla="*/ 1979378 h 3199135"/>
                  <a:gd name="connsiteX3-171" fmla="*/ 990324 w 2615300"/>
                  <a:gd name="connsiteY3-172" fmla="*/ 890581 h 3199135"/>
                  <a:gd name="connsiteX4-173" fmla="*/ 1187758 w 2615300"/>
                  <a:gd name="connsiteY4-174" fmla="*/ 0 h 3199135"/>
                  <a:gd name="connsiteX5-175" fmla="*/ 2615300 w 2615300"/>
                  <a:gd name="connsiteY5-176" fmla="*/ 2948953 h 3199135"/>
                  <a:gd name="connsiteX0-177" fmla="*/ 2615300 w 2615300"/>
                  <a:gd name="connsiteY0-178" fmla="*/ 2948953 h 3199135"/>
                  <a:gd name="connsiteX1-179" fmla="*/ 1186952 w 2615300"/>
                  <a:gd name="connsiteY1-180" fmla="*/ 3199092 h 3199135"/>
                  <a:gd name="connsiteX2-181" fmla="*/ 144386 w 2615300"/>
                  <a:gd name="connsiteY2-182" fmla="*/ 1979378 h 3199135"/>
                  <a:gd name="connsiteX3-183" fmla="*/ 990324 w 2615300"/>
                  <a:gd name="connsiteY3-184" fmla="*/ 890581 h 3199135"/>
                  <a:gd name="connsiteX4-185" fmla="*/ 1187758 w 2615300"/>
                  <a:gd name="connsiteY4-186" fmla="*/ 0 h 3199135"/>
                  <a:gd name="connsiteX5-187" fmla="*/ 2615300 w 2615300"/>
                  <a:gd name="connsiteY5-188" fmla="*/ 2948953 h 3199135"/>
                  <a:gd name="connsiteX0-189" fmla="*/ 2615300 w 2615300"/>
                  <a:gd name="connsiteY0-190" fmla="*/ 2948953 h 3199135"/>
                  <a:gd name="connsiteX1-191" fmla="*/ 1186952 w 2615300"/>
                  <a:gd name="connsiteY1-192" fmla="*/ 3199092 h 3199135"/>
                  <a:gd name="connsiteX2-193" fmla="*/ 144386 w 2615300"/>
                  <a:gd name="connsiteY2-194" fmla="*/ 1979378 h 3199135"/>
                  <a:gd name="connsiteX3-195" fmla="*/ 925938 w 2615300"/>
                  <a:gd name="connsiteY3-196" fmla="*/ 868520 h 3199135"/>
                  <a:gd name="connsiteX4-197" fmla="*/ 1187758 w 2615300"/>
                  <a:gd name="connsiteY4-198" fmla="*/ 0 h 3199135"/>
                  <a:gd name="connsiteX5-199" fmla="*/ 2615300 w 2615300"/>
                  <a:gd name="connsiteY5-200" fmla="*/ 2948953 h 3199135"/>
                  <a:gd name="connsiteX0-201" fmla="*/ 2692798 w 2692798"/>
                  <a:gd name="connsiteY0-202" fmla="*/ 2948953 h 3241750"/>
                  <a:gd name="connsiteX1-203" fmla="*/ 1264450 w 2692798"/>
                  <a:gd name="connsiteY1-204" fmla="*/ 3199092 h 3241750"/>
                  <a:gd name="connsiteX2-205" fmla="*/ 135735 w 2692798"/>
                  <a:gd name="connsiteY2-206" fmla="*/ 1985833 h 3241750"/>
                  <a:gd name="connsiteX3-207" fmla="*/ 1003436 w 2692798"/>
                  <a:gd name="connsiteY3-208" fmla="*/ 868520 h 3241750"/>
                  <a:gd name="connsiteX4-209" fmla="*/ 1265256 w 2692798"/>
                  <a:gd name="connsiteY4-210" fmla="*/ 0 h 3241750"/>
                  <a:gd name="connsiteX5-211" fmla="*/ 2692798 w 2692798"/>
                  <a:gd name="connsiteY5-212" fmla="*/ 2948953 h 3241750"/>
                  <a:gd name="connsiteX0-213" fmla="*/ 2692798 w 2692798"/>
                  <a:gd name="connsiteY0-214" fmla="*/ 2948953 h 3241750"/>
                  <a:gd name="connsiteX1-215" fmla="*/ 1264450 w 2692798"/>
                  <a:gd name="connsiteY1-216" fmla="*/ 3199092 h 3241750"/>
                  <a:gd name="connsiteX2-217" fmla="*/ 135735 w 2692798"/>
                  <a:gd name="connsiteY2-218" fmla="*/ 1985833 h 3241750"/>
                  <a:gd name="connsiteX3-219" fmla="*/ 1003436 w 2692798"/>
                  <a:gd name="connsiteY3-220" fmla="*/ 868520 h 3241750"/>
                  <a:gd name="connsiteX4-221" fmla="*/ 1265256 w 2692798"/>
                  <a:gd name="connsiteY4-222" fmla="*/ 0 h 3241750"/>
                  <a:gd name="connsiteX5-223" fmla="*/ 2692798 w 2692798"/>
                  <a:gd name="connsiteY5-224" fmla="*/ 2948953 h 3241750"/>
                  <a:gd name="connsiteX0-225" fmla="*/ 2699637 w 2699637"/>
                  <a:gd name="connsiteY0-226" fmla="*/ 2948953 h 3204162"/>
                  <a:gd name="connsiteX1-227" fmla="*/ 1271289 w 2699637"/>
                  <a:gd name="connsiteY1-228" fmla="*/ 3199092 h 3204162"/>
                  <a:gd name="connsiteX2-229" fmla="*/ 142574 w 2699637"/>
                  <a:gd name="connsiteY2-230" fmla="*/ 1985833 h 3204162"/>
                  <a:gd name="connsiteX3-231" fmla="*/ 1010275 w 2699637"/>
                  <a:gd name="connsiteY3-232" fmla="*/ 868520 h 3204162"/>
                  <a:gd name="connsiteX4-233" fmla="*/ 1272095 w 2699637"/>
                  <a:gd name="connsiteY4-234" fmla="*/ 0 h 3204162"/>
                  <a:gd name="connsiteX5-235" fmla="*/ 2699637 w 2699637"/>
                  <a:gd name="connsiteY5-236" fmla="*/ 2948953 h 3204162"/>
                  <a:gd name="connsiteX0-237" fmla="*/ 2641454 w 2641454"/>
                  <a:gd name="connsiteY0-238" fmla="*/ 2948953 h 3243390"/>
                  <a:gd name="connsiteX1-239" fmla="*/ 1213106 w 2641454"/>
                  <a:gd name="connsiteY1-240" fmla="*/ 3199092 h 3243390"/>
                  <a:gd name="connsiteX2-241" fmla="*/ 139592 w 2641454"/>
                  <a:gd name="connsiteY2-242" fmla="*/ 1959450 h 3243390"/>
                  <a:gd name="connsiteX3-243" fmla="*/ 952092 w 2641454"/>
                  <a:gd name="connsiteY3-244" fmla="*/ 868520 h 3243390"/>
                  <a:gd name="connsiteX4-245" fmla="*/ 1213912 w 2641454"/>
                  <a:gd name="connsiteY4-246" fmla="*/ 0 h 3243390"/>
                  <a:gd name="connsiteX5-247" fmla="*/ 2641454 w 2641454"/>
                  <a:gd name="connsiteY5-248" fmla="*/ 2948953 h 3243390"/>
                  <a:gd name="connsiteX0-249" fmla="*/ 2643841 w 2643841"/>
                  <a:gd name="connsiteY0-250" fmla="*/ 2948953 h 3255368"/>
                  <a:gd name="connsiteX1-251" fmla="*/ 1187893 w 2643841"/>
                  <a:gd name="connsiteY1-252" fmla="*/ 3212284 h 3255368"/>
                  <a:gd name="connsiteX2-253" fmla="*/ 141979 w 2643841"/>
                  <a:gd name="connsiteY2-254" fmla="*/ 1959450 h 3255368"/>
                  <a:gd name="connsiteX3-255" fmla="*/ 954479 w 2643841"/>
                  <a:gd name="connsiteY3-256" fmla="*/ 868520 h 3255368"/>
                  <a:gd name="connsiteX4-257" fmla="*/ 1216299 w 2643841"/>
                  <a:gd name="connsiteY4-258" fmla="*/ 0 h 3255368"/>
                  <a:gd name="connsiteX5-259" fmla="*/ 2643841 w 2643841"/>
                  <a:gd name="connsiteY5-260" fmla="*/ 2948953 h 3255368"/>
                  <a:gd name="connsiteX0-261" fmla="*/ 2657306 w 2657306"/>
                  <a:gd name="connsiteY0-262" fmla="*/ 2948953 h 3218166"/>
                  <a:gd name="connsiteX1-263" fmla="*/ 1201358 w 2657306"/>
                  <a:gd name="connsiteY1-264" fmla="*/ 3212284 h 3218166"/>
                  <a:gd name="connsiteX2-265" fmla="*/ 155444 w 2657306"/>
                  <a:gd name="connsiteY2-266" fmla="*/ 1959450 h 3218166"/>
                  <a:gd name="connsiteX3-267" fmla="*/ 967944 w 2657306"/>
                  <a:gd name="connsiteY3-268" fmla="*/ 868520 h 3218166"/>
                  <a:gd name="connsiteX4-269" fmla="*/ 1229764 w 2657306"/>
                  <a:gd name="connsiteY4-270" fmla="*/ 0 h 3218166"/>
                  <a:gd name="connsiteX5-271" fmla="*/ 2657306 w 2657306"/>
                  <a:gd name="connsiteY5-272" fmla="*/ 2948953 h 321816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51" y="connsiteY5-152"/>
                  </a:cxn>
                </a:cxnLst>
                <a:rect l="l" t="t" r="r" b="b"/>
                <a:pathLst>
                  <a:path w="2657306" h="3218166">
                    <a:moveTo>
                      <a:pt x="2657306" y="2948953"/>
                    </a:moveTo>
                    <a:cubicBezTo>
                      <a:pt x="2246783" y="3020552"/>
                      <a:pt x="1647387" y="3258386"/>
                      <a:pt x="1201358" y="3212284"/>
                    </a:cubicBezTo>
                    <a:cubicBezTo>
                      <a:pt x="632292" y="3153465"/>
                      <a:pt x="-390364" y="3084406"/>
                      <a:pt x="155444" y="1959450"/>
                    </a:cubicBezTo>
                    <a:cubicBezTo>
                      <a:pt x="396523" y="1428710"/>
                      <a:pt x="747020" y="1102364"/>
                      <a:pt x="967944" y="868520"/>
                    </a:cubicBezTo>
                    <a:cubicBezTo>
                      <a:pt x="1125081" y="540875"/>
                      <a:pt x="987121" y="577901"/>
                      <a:pt x="1229764" y="0"/>
                    </a:cubicBezTo>
                    <a:lnTo>
                      <a:pt x="2657306" y="294895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任意多边形 12"/>
              <p:cNvSpPr/>
              <p:nvPr/>
            </p:nvSpPr>
            <p:spPr>
              <a:xfrm rot="6965211">
                <a:off x="4260915" y="1512920"/>
                <a:ext cx="2500470" cy="2594654"/>
              </a:xfrm>
              <a:custGeom>
                <a:avLst/>
                <a:gdLst>
                  <a:gd name="connsiteX0" fmla="*/ 28580 w 2500470"/>
                  <a:gd name="connsiteY0" fmla="*/ 2487259 h 2594654"/>
                  <a:gd name="connsiteX1" fmla="*/ 355545 w 2500470"/>
                  <a:gd name="connsiteY1" fmla="*/ 1645002 h 2594654"/>
                  <a:gd name="connsiteX2" fmla="*/ 1919866 w 2500470"/>
                  <a:gd name="connsiteY2" fmla="*/ 0 h 2594654"/>
                  <a:gd name="connsiteX3" fmla="*/ 2500470 w 2500470"/>
                  <a:gd name="connsiteY3" fmla="*/ 1183921 h 2594654"/>
                  <a:gd name="connsiteX4" fmla="*/ 2397389 w 2500470"/>
                  <a:gd name="connsiteY4" fmla="*/ 1309248 h 2594654"/>
                  <a:gd name="connsiteX5" fmla="*/ 2075151 w 2500470"/>
                  <a:gd name="connsiteY5" fmla="*/ 1834351 h 2594654"/>
                  <a:gd name="connsiteX6" fmla="*/ 1945894 w 2500470"/>
                  <a:gd name="connsiteY6" fmla="*/ 2207563 h 2594654"/>
                  <a:gd name="connsiteX7" fmla="*/ 1941435 w 2500470"/>
                  <a:gd name="connsiteY7" fmla="*/ 2240950 h 2594654"/>
                  <a:gd name="connsiteX8" fmla="*/ 1835071 w 2500470"/>
                  <a:gd name="connsiteY8" fmla="*/ 2276247 h 2594654"/>
                  <a:gd name="connsiteX9" fmla="*/ 1193539 w 2500470"/>
                  <a:gd name="connsiteY9" fmla="*/ 2446889 h 2594654"/>
                  <a:gd name="connsiteX10" fmla="*/ 28580 w 2500470"/>
                  <a:gd name="connsiteY10" fmla="*/ 2487259 h 2594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00470" h="2594654">
                    <a:moveTo>
                      <a:pt x="28580" y="2487259"/>
                    </a:moveTo>
                    <a:cubicBezTo>
                      <a:pt x="-49579" y="2361557"/>
                      <a:pt x="24066" y="2108849"/>
                      <a:pt x="355545" y="1645002"/>
                    </a:cubicBezTo>
                    <a:cubicBezTo>
                      <a:pt x="1139734" y="724964"/>
                      <a:pt x="1199350" y="1007664"/>
                      <a:pt x="1919866" y="0"/>
                    </a:cubicBezTo>
                    <a:lnTo>
                      <a:pt x="2500470" y="1183921"/>
                    </a:lnTo>
                    <a:lnTo>
                      <a:pt x="2397389" y="1309248"/>
                    </a:lnTo>
                    <a:cubicBezTo>
                      <a:pt x="2279110" y="1461329"/>
                      <a:pt x="2165556" y="1635323"/>
                      <a:pt x="2075151" y="1834351"/>
                    </a:cubicBezTo>
                    <a:cubicBezTo>
                      <a:pt x="2006925" y="1974970"/>
                      <a:pt x="1965373" y="2098666"/>
                      <a:pt x="1945894" y="2207563"/>
                    </a:cubicBezTo>
                    <a:lnTo>
                      <a:pt x="1941435" y="2240950"/>
                    </a:lnTo>
                    <a:lnTo>
                      <a:pt x="1835071" y="2276247"/>
                    </a:lnTo>
                    <a:cubicBezTo>
                      <a:pt x="1670696" y="2329221"/>
                      <a:pt x="1485535" y="2382423"/>
                      <a:pt x="1193539" y="2446889"/>
                    </a:cubicBezTo>
                    <a:cubicBezTo>
                      <a:pt x="710791" y="2553470"/>
                      <a:pt x="158846" y="2696761"/>
                      <a:pt x="28580" y="248725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弦形 4"/>
              <p:cNvSpPr/>
              <p:nvPr/>
            </p:nvSpPr>
            <p:spPr>
              <a:xfrm rot="6965211">
                <a:off x="3084009" y="3026504"/>
                <a:ext cx="2699637" cy="3204162"/>
              </a:xfrm>
              <a:custGeom>
                <a:avLst/>
                <a:gdLst>
                  <a:gd name="connsiteX0" fmla="*/ 2900262 w 4186990"/>
                  <a:gd name="connsiteY0" fmla="*/ 1681061 h 1748589"/>
                  <a:gd name="connsiteX1" fmla="*/ 1602783 w 4186990"/>
                  <a:gd name="connsiteY1" fmla="*/ 1724232 h 1748589"/>
                  <a:gd name="connsiteX2" fmla="*/ 331487 w 4186990"/>
                  <a:gd name="connsiteY2" fmla="*/ 402166 h 1748589"/>
                  <a:gd name="connsiteX3" fmla="*/ 2093494 w 4186990"/>
                  <a:gd name="connsiteY3" fmla="*/ -1 h 1748589"/>
                  <a:gd name="connsiteX4" fmla="*/ 2900262 w 4186990"/>
                  <a:gd name="connsiteY4" fmla="*/ 1681061 h 1748589"/>
                  <a:gd name="connsiteX0-1" fmla="*/ 2917440 w 2917440"/>
                  <a:gd name="connsiteY0-2" fmla="*/ 1681062 h 1909286"/>
                  <a:gd name="connsiteX1-3" fmla="*/ 1546723 w 2917440"/>
                  <a:gd name="connsiteY1-4" fmla="*/ 1902984 h 1909286"/>
                  <a:gd name="connsiteX2-5" fmla="*/ 348665 w 2917440"/>
                  <a:gd name="connsiteY2-6" fmla="*/ 402167 h 1909286"/>
                  <a:gd name="connsiteX3-7" fmla="*/ 2110672 w 2917440"/>
                  <a:gd name="connsiteY3-8" fmla="*/ 0 h 1909286"/>
                  <a:gd name="connsiteX4-9" fmla="*/ 2917440 w 2917440"/>
                  <a:gd name="connsiteY4-10" fmla="*/ 1681062 h 1909286"/>
                  <a:gd name="connsiteX0-11" fmla="*/ 2688210 w 2688210"/>
                  <a:gd name="connsiteY0-12" fmla="*/ 1681062 h 1947908"/>
                  <a:gd name="connsiteX1-13" fmla="*/ 1317493 w 2688210"/>
                  <a:gd name="connsiteY1-14" fmla="*/ 1902984 h 1947908"/>
                  <a:gd name="connsiteX2-15" fmla="*/ 224350 w 2688210"/>
                  <a:gd name="connsiteY2-16" fmla="*/ 725895 h 1947908"/>
                  <a:gd name="connsiteX3-17" fmla="*/ 1881442 w 2688210"/>
                  <a:gd name="connsiteY3-18" fmla="*/ 0 h 1947908"/>
                  <a:gd name="connsiteX4-19" fmla="*/ 2688210 w 2688210"/>
                  <a:gd name="connsiteY4-20" fmla="*/ 1681062 h 1947908"/>
                  <a:gd name="connsiteX0-21" fmla="*/ 2601313 w 2601313"/>
                  <a:gd name="connsiteY0-22" fmla="*/ 1681062 h 1947908"/>
                  <a:gd name="connsiteX1-23" fmla="*/ 1230596 w 2601313"/>
                  <a:gd name="connsiteY1-24" fmla="*/ 1902984 h 1947908"/>
                  <a:gd name="connsiteX2-25" fmla="*/ 137453 w 2601313"/>
                  <a:gd name="connsiteY2-26" fmla="*/ 725895 h 1947908"/>
                  <a:gd name="connsiteX3-27" fmla="*/ 1794545 w 2601313"/>
                  <a:gd name="connsiteY3-28" fmla="*/ 0 h 1947908"/>
                  <a:gd name="connsiteX4-29" fmla="*/ 2601313 w 2601313"/>
                  <a:gd name="connsiteY4-30" fmla="*/ 1681062 h 1947908"/>
                  <a:gd name="connsiteX0-31" fmla="*/ 2606235 w 2606235"/>
                  <a:gd name="connsiteY0-32" fmla="*/ 1681062 h 1973367"/>
                  <a:gd name="connsiteX1-33" fmla="*/ 1177887 w 2606235"/>
                  <a:gd name="connsiteY1-34" fmla="*/ 1931201 h 1973367"/>
                  <a:gd name="connsiteX2-35" fmla="*/ 142375 w 2606235"/>
                  <a:gd name="connsiteY2-36" fmla="*/ 725895 h 1973367"/>
                  <a:gd name="connsiteX3-37" fmla="*/ 1799467 w 2606235"/>
                  <a:gd name="connsiteY3-38" fmla="*/ 0 h 1973367"/>
                  <a:gd name="connsiteX4-39" fmla="*/ 2606235 w 2606235"/>
                  <a:gd name="connsiteY4-40" fmla="*/ 1681062 h 1973367"/>
                  <a:gd name="connsiteX0-41" fmla="*/ 2621805 w 2621805"/>
                  <a:gd name="connsiteY0-42" fmla="*/ 1681062 h 1939707"/>
                  <a:gd name="connsiteX1-43" fmla="*/ 1193457 w 2621805"/>
                  <a:gd name="connsiteY1-44" fmla="*/ 1931201 h 1939707"/>
                  <a:gd name="connsiteX2-45" fmla="*/ 157945 w 2621805"/>
                  <a:gd name="connsiteY2-46" fmla="*/ 725895 h 1939707"/>
                  <a:gd name="connsiteX3-47" fmla="*/ 1815037 w 2621805"/>
                  <a:gd name="connsiteY3-48" fmla="*/ 0 h 1939707"/>
                  <a:gd name="connsiteX4-49" fmla="*/ 2621805 w 2621805"/>
                  <a:gd name="connsiteY4-50" fmla="*/ 1681062 h 1939707"/>
                  <a:gd name="connsiteX0-51" fmla="*/ 2622069 w 2622069"/>
                  <a:gd name="connsiteY0-52" fmla="*/ 1681062 h 1938274"/>
                  <a:gd name="connsiteX1-53" fmla="*/ 1193721 w 2622069"/>
                  <a:gd name="connsiteY1-54" fmla="*/ 1931201 h 1938274"/>
                  <a:gd name="connsiteX2-55" fmla="*/ 158209 w 2622069"/>
                  <a:gd name="connsiteY2-56" fmla="*/ 725895 h 1938274"/>
                  <a:gd name="connsiteX3-57" fmla="*/ 1815301 w 2622069"/>
                  <a:gd name="connsiteY3-58" fmla="*/ 0 h 1938274"/>
                  <a:gd name="connsiteX4-59" fmla="*/ 2622069 w 2622069"/>
                  <a:gd name="connsiteY4-60" fmla="*/ 1681062 h 1938274"/>
                  <a:gd name="connsiteX0-61" fmla="*/ 2622069 w 2622069"/>
                  <a:gd name="connsiteY0-62" fmla="*/ 2170930 h 2428142"/>
                  <a:gd name="connsiteX1-63" fmla="*/ 1193721 w 2622069"/>
                  <a:gd name="connsiteY1-64" fmla="*/ 2421069 h 2428142"/>
                  <a:gd name="connsiteX2-65" fmla="*/ 158209 w 2622069"/>
                  <a:gd name="connsiteY2-66" fmla="*/ 1215763 h 2428142"/>
                  <a:gd name="connsiteX3-67" fmla="*/ 1575456 w 2622069"/>
                  <a:gd name="connsiteY3-68" fmla="*/ 0 h 2428142"/>
                  <a:gd name="connsiteX4-69" fmla="*/ 2622069 w 2622069"/>
                  <a:gd name="connsiteY4-70" fmla="*/ 2170930 h 2428142"/>
                  <a:gd name="connsiteX0-71" fmla="*/ 2612766 w 2612766"/>
                  <a:gd name="connsiteY0-72" fmla="*/ 2170930 h 2464127"/>
                  <a:gd name="connsiteX1-73" fmla="*/ 1184418 w 2612766"/>
                  <a:gd name="connsiteY1-74" fmla="*/ 2421069 h 2464127"/>
                  <a:gd name="connsiteX2-75" fmla="*/ 141852 w 2612766"/>
                  <a:gd name="connsiteY2-76" fmla="*/ 1201355 h 2464127"/>
                  <a:gd name="connsiteX3-77" fmla="*/ 1566153 w 2612766"/>
                  <a:gd name="connsiteY3-78" fmla="*/ 0 h 2464127"/>
                  <a:gd name="connsiteX4-79" fmla="*/ 2612766 w 2612766"/>
                  <a:gd name="connsiteY4-80" fmla="*/ 2170930 h 2464127"/>
                  <a:gd name="connsiteX0-81" fmla="*/ 2612766 w 2612766"/>
                  <a:gd name="connsiteY0-82" fmla="*/ 2170930 h 2464127"/>
                  <a:gd name="connsiteX1-83" fmla="*/ 1184418 w 2612766"/>
                  <a:gd name="connsiteY1-84" fmla="*/ 2421069 h 2464127"/>
                  <a:gd name="connsiteX2-85" fmla="*/ 141852 w 2612766"/>
                  <a:gd name="connsiteY2-86" fmla="*/ 1201355 h 2464127"/>
                  <a:gd name="connsiteX3-87" fmla="*/ 1566153 w 2612766"/>
                  <a:gd name="connsiteY3-88" fmla="*/ 0 h 2464127"/>
                  <a:gd name="connsiteX4-89" fmla="*/ 2612766 w 2612766"/>
                  <a:gd name="connsiteY4-90" fmla="*/ 2170930 h 2464127"/>
                  <a:gd name="connsiteX0-91" fmla="*/ 2612766 w 2612766"/>
                  <a:gd name="connsiteY0-92" fmla="*/ 2228561 h 2521758"/>
                  <a:gd name="connsiteX1-93" fmla="*/ 1184418 w 2612766"/>
                  <a:gd name="connsiteY1-94" fmla="*/ 2478700 h 2521758"/>
                  <a:gd name="connsiteX2-95" fmla="*/ 141852 w 2612766"/>
                  <a:gd name="connsiteY2-96" fmla="*/ 1258986 h 2521758"/>
                  <a:gd name="connsiteX3-97" fmla="*/ 1537937 w 2612766"/>
                  <a:gd name="connsiteY3-98" fmla="*/ 0 h 2521758"/>
                  <a:gd name="connsiteX4-99" fmla="*/ 2612766 w 2612766"/>
                  <a:gd name="connsiteY4-100" fmla="*/ 2228561 h 2521758"/>
                  <a:gd name="connsiteX0-101" fmla="*/ 2612766 w 2612766"/>
                  <a:gd name="connsiteY0-102" fmla="*/ 2228561 h 2521758"/>
                  <a:gd name="connsiteX1-103" fmla="*/ 1184418 w 2612766"/>
                  <a:gd name="connsiteY1-104" fmla="*/ 2478700 h 2521758"/>
                  <a:gd name="connsiteX2-105" fmla="*/ 141852 w 2612766"/>
                  <a:gd name="connsiteY2-106" fmla="*/ 1258986 h 2521758"/>
                  <a:gd name="connsiteX3-107" fmla="*/ 1537937 w 2612766"/>
                  <a:gd name="connsiteY3-108" fmla="*/ 0 h 2521758"/>
                  <a:gd name="connsiteX4-109" fmla="*/ 2612766 w 2612766"/>
                  <a:gd name="connsiteY4-110" fmla="*/ 2228561 h 2521758"/>
                  <a:gd name="connsiteX0-111" fmla="*/ 2615300 w 2615300"/>
                  <a:gd name="connsiteY0-112" fmla="*/ 2228561 h 2478743"/>
                  <a:gd name="connsiteX1-113" fmla="*/ 1186952 w 2615300"/>
                  <a:gd name="connsiteY1-114" fmla="*/ 2478700 h 2478743"/>
                  <a:gd name="connsiteX2-115" fmla="*/ 144386 w 2615300"/>
                  <a:gd name="connsiteY2-116" fmla="*/ 1258986 h 2478743"/>
                  <a:gd name="connsiteX3-117" fmla="*/ 1540471 w 2615300"/>
                  <a:gd name="connsiteY3-118" fmla="*/ 0 h 2478743"/>
                  <a:gd name="connsiteX4-119" fmla="*/ 2615300 w 2615300"/>
                  <a:gd name="connsiteY4-120" fmla="*/ 2228561 h 2478743"/>
                  <a:gd name="connsiteX0-121" fmla="*/ 2615300 w 2615300"/>
                  <a:gd name="connsiteY0-122" fmla="*/ 2372638 h 2622820"/>
                  <a:gd name="connsiteX1-123" fmla="*/ 1186952 w 2615300"/>
                  <a:gd name="connsiteY1-124" fmla="*/ 2622777 h 2622820"/>
                  <a:gd name="connsiteX2-125" fmla="*/ 144386 w 2615300"/>
                  <a:gd name="connsiteY2-126" fmla="*/ 1403063 h 2622820"/>
                  <a:gd name="connsiteX3-127" fmla="*/ 1469928 w 2615300"/>
                  <a:gd name="connsiteY3-128" fmla="*/ 0 h 2622820"/>
                  <a:gd name="connsiteX4-129" fmla="*/ 2615300 w 2615300"/>
                  <a:gd name="connsiteY4-130" fmla="*/ 2372638 h 2622820"/>
                  <a:gd name="connsiteX0-131" fmla="*/ 2615300 w 2615300"/>
                  <a:gd name="connsiteY0-132" fmla="*/ 2500640 h 2750822"/>
                  <a:gd name="connsiteX1-133" fmla="*/ 1186952 w 2615300"/>
                  <a:gd name="connsiteY1-134" fmla="*/ 2750779 h 2750822"/>
                  <a:gd name="connsiteX2-135" fmla="*/ 144386 w 2615300"/>
                  <a:gd name="connsiteY2-136" fmla="*/ 1531065 h 2750822"/>
                  <a:gd name="connsiteX3-137" fmla="*/ 990324 w 2615300"/>
                  <a:gd name="connsiteY3-138" fmla="*/ 442268 h 2750822"/>
                  <a:gd name="connsiteX4-139" fmla="*/ 1469928 w 2615300"/>
                  <a:gd name="connsiteY4-140" fmla="*/ 128002 h 2750822"/>
                  <a:gd name="connsiteX5" fmla="*/ 2615300 w 2615300"/>
                  <a:gd name="connsiteY5" fmla="*/ 2500640 h 2750822"/>
                  <a:gd name="connsiteX0-141" fmla="*/ 2615300 w 2615300"/>
                  <a:gd name="connsiteY0-142" fmla="*/ 3019141 h 3269323"/>
                  <a:gd name="connsiteX1-143" fmla="*/ 1186952 w 2615300"/>
                  <a:gd name="connsiteY1-144" fmla="*/ 3269280 h 3269323"/>
                  <a:gd name="connsiteX2-145" fmla="*/ 144386 w 2615300"/>
                  <a:gd name="connsiteY2-146" fmla="*/ 2049566 h 3269323"/>
                  <a:gd name="connsiteX3-147" fmla="*/ 990324 w 2615300"/>
                  <a:gd name="connsiteY3-148" fmla="*/ 960769 h 3269323"/>
                  <a:gd name="connsiteX4-149" fmla="*/ 1187758 w 2615300"/>
                  <a:gd name="connsiteY4-150" fmla="*/ 70188 h 3269323"/>
                  <a:gd name="connsiteX5-151" fmla="*/ 2615300 w 2615300"/>
                  <a:gd name="connsiteY5-152" fmla="*/ 3019141 h 3269323"/>
                  <a:gd name="connsiteX0-153" fmla="*/ 2615300 w 2615300"/>
                  <a:gd name="connsiteY0-154" fmla="*/ 2948953 h 3199135"/>
                  <a:gd name="connsiteX1-155" fmla="*/ 1186952 w 2615300"/>
                  <a:gd name="connsiteY1-156" fmla="*/ 3199092 h 3199135"/>
                  <a:gd name="connsiteX2-157" fmla="*/ 144386 w 2615300"/>
                  <a:gd name="connsiteY2-158" fmla="*/ 1979378 h 3199135"/>
                  <a:gd name="connsiteX3-159" fmla="*/ 990324 w 2615300"/>
                  <a:gd name="connsiteY3-160" fmla="*/ 890581 h 3199135"/>
                  <a:gd name="connsiteX4-161" fmla="*/ 1187758 w 2615300"/>
                  <a:gd name="connsiteY4-162" fmla="*/ 0 h 3199135"/>
                  <a:gd name="connsiteX5-163" fmla="*/ 2615300 w 2615300"/>
                  <a:gd name="connsiteY5-164" fmla="*/ 2948953 h 3199135"/>
                  <a:gd name="connsiteX0-165" fmla="*/ 2615300 w 2615300"/>
                  <a:gd name="connsiteY0-166" fmla="*/ 2948953 h 3199135"/>
                  <a:gd name="connsiteX1-167" fmla="*/ 1186952 w 2615300"/>
                  <a:gd name="connsiteY1-168" fmla="*/ 3199092 h 3199135"/>
                  <a:gd name="connsiteX2-169" fmla="*/ 144386 w 2615300"/>
                  <a:gd name="connsiteY2-170" fmla="*/ 1979378 h 3199135"/>
                  <a:gd name="connsiteX3-171" fmla="*/ 990324 w 2615300"/>
                  <a:gd name="connsiteY3-172" fmla="*/ 890581 h 3199135"/>
                  <a:gd name="connsiteX4-173" fmla="*/ 1187758 w 2615300"/>
                  <a:gd name="connsiteY4-174" fmla="*/ 0 h 3199135"/>
                  <a:gd name="connsiteX5-175" fmla="*/ 2615300 w 2615300"/>
                  <a:gd name="connsiteY5-176" fmla="*/ 2948953 h 3199135"/>
                  <a:gd name="connsiteX0-177" fmla="*/ 2615300 w 2615300"/>
                  <a:gd name="connsiteY0-178" fmla="*/ 2948953 h 3199135"/>
                  <a:gd name="connsiteX1-179" fmla="*/ 1186952 w 2615300"/>
                  <a:gd name="connsiteY1-180" fmla="*/ 3199092 h 3199135"/>
                  <a:gd name="connsiteX2-181" fmla="*/ 144386 w 2615300"/>
                  <a:gd name="connsiteY2-182" fmla="*/ 1979378 h 3199135"/>
                  <a:gd name="connsiteX3-183" fmla="*/ 990324 w 2615300"/>
                  <a:gd name="connsiteY3-184" fmla="*/ 890581 h 3199135"/>
                  <a:gd name="connsiteX4-185" fmla="*/ 1187758 w 2615300"/>
                  <a:gd name="connsiteY4-186" fmla="*/ 0 h 3199135"/>
                  <a:gd name="connsiteX5-187" fmla="*/ 2615300 w 2615300"/>
                  <a:gd name="connsiteY5-188" fmla="*/ 2948953 h 3199135"/>
                  <a:gd name="connsiteX0-189" fmla="*/ 2615300 w 2615300"/>
                  <a:gd name="connsiteY0-190" fmla="*/ 2948953 h 3199135"/>
                  <a:gd name="connsiteX1-191" fmla="*/ 1186952 w 2615300"/>
                  <a:gd name="connsiteY1-192" fmla="*/ 3199092 h 3199135"/>
                  <a:gd name="connsiteX2-193" fmla="*/ 144386 w 2615300"/>
                  <a:gd name="connsiteY2-194" fmla="*/ 1979378 h 3199135"/>
                  <a:gd name="connsiteX3-195" fmla="*/ 925938 w 2615300"/>
                  <a:gd name="connsiteY3-196" fmla="*/ 868520 h 3199135"/>
                  <a:gd name="connsiteX4-197" fmla="*/ 1187758 w 2615300"/>
                  <a:gd name="connsiteY4-198" fmla="*/ 0 h 3199135"/>
                  <a:gd name="connsiteX5-199" fmla="*/ 2615300 w 2615300"/>
                  <a:gd name="connsiteY5-200" fmla="*/ 2948953 h 3199135"/>
                  <a:gd name="connsiteX0-201" fmla="*/ 2692798 w 2692798"/>
                  <a:gd name="connsiteY0-202" fmla="*/ 2948953 h 3241750"/>
                  <a:gd name="connsiteX1-203" fmla="*/ 1264450 w 2692798"/>
                  <a:gd name="connsiteY1-204" fmla="*/ 3199092 h 3241750"/>
                  <a:gd name="connsiteX2-205" fmla="*/ 135735 w 2692798"/>
                  <a:gd name="connsiteY2-206" fmla="*/ 1985833 h 3241750"/>
                  <a:gd name="connsiteX3-207" fmla="*/ 1003436 w 2692798"/>
                  <a:gd name="connsiteY3-208" fmla="*/ 868520 h 3241750"/>
                  <a:gd name="connsiteX4-209" fmla="*/ 1265256 w 2692798"/>
                  <a:gd name="connsiteY4-210" fmla="*/ 0 h 3241750"/>
                  <a:gd name="connsiteX5-211" fmla="*/ 2692798 w 2692798"/>
                  <a:gd name="connsiteY5-212" fmla="*/ 2948953 h 3241750"/>
                  <a:gd name="connsiteX0-213" fmla="*/ 2692798 w 2692798"/>
                  <a:gd name="connsiteY0-214" fmla="*/ 2948953 h 3241750"/>
                  <a:gd name="connsiteX1-215" fmla="*/ 1264450 w 2692798"/>
                  <a:gd name="connsiteY1-216" fmla="*/ 3199092 h 3241750"/>
                  <a:gd name="connsiteX2-217" fmla="*/ 135735 w 2692798"/>
                  <a:gd name="connsiteY2-218" fmla="*/ 1985833 h 3241750"/>
                  <a:gd name="connsiteX3-219" fmla="*/ 1003436 w 2692798"/>
                  <a:gd name="connsiteY3-220" fmla="*/ 868520 h 3241750"/>
                  <a:gd name="connsiteX4-221" fmla="*/ 1265256 w 2692798"/>
                  <a:gd name="connsiteY4-222" fmla="*/ 0 h 3241750"/>
                  <a:gd name="connsiteX5-223" fmla="*/ 2692798 w 2692798"/>
                  <a:gd name="connsiteY5-224" fmla="*/ 2948953 h 3241750"/>
                  <a:gd name="connsiteX0-225" fmla="*/ 2699637 w 2699637"/>
                  <a:gd name="connsiteY0-226" fmla="*/ 2948953 h 3204162"/>
                  <a:gd name="connsiteX1-227" fmla="*/ 1271289 w 2699637"/>
                  <a:gd name="connsiteY1-228" fmla="*/ 3199092 h 3204162"/>
                  <a:gd name="connsiteX2-229" fmla="*/ 142574 w 2699637"/>
                  <a:gd name="connsiteY2-230" fmla="*/ 1985833 h 3204162"/>
                  <a:gd name="connsiteX3-231" fmla="*/ 1010275 w 2699637"/>
                  <a:gd name="connsiteY3-232" fmla="*/ 868520 h 3204162"/>
                  <a:gd name="connsiteX4-233" fmla="*/ 1272095 w 2699637"/>
                  <a:gd name="connsiteY4-234" fmla="*/ 0 h 3204162"/>
                  <a:gd name="connsiteX5-235" fmla="*/ 2699637 w 2699637"/>
                  <a:gd name="connsiteY5-236" fmla="*/ 2948953 h 32041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51" y="connsiteY5-152"/>
                  </a:cxn>
                </a:cxnLst>
                <a:rect l="l" t="t" r="r" b="b"/>
                <a:pathLst>
                  <a:path w="2699637" h="3204162">
                    <a:moveTo>
                      <a:pt x="2699637" y="2948953"/>
                    </a:moveTo>
                    <a:cubicBezTo>
                      <a:pt x="2289114" y="3020552"/>
                      <a:pt x="1724840" y="3240146"/>
                      <a:pt x="1271289" y="3199092"/>
                    </a:cubicBezTo>
                    <a:cubicBezTo>
                      <a:pt x="758066" y="3152637"/>
                      <a:pt x="-403234" y="3110789"/>
                      <a:pt x="142574" y="1985833"/>
                    </a:cubicBezTo>
                    <a:cubicBezTo>
                      <a:pt x="383653" y="1455093"/>
                      <a:pt x="789351" y="1102364"/>
                      <a:pt x="1010275" y="868520"/>
                    </a:cubicBezTo>
                    <a:cubicBezTo>
                      <a:pt x="1167412" y="540875"/>
                      <a:pt x="1029452" y="577901"/>
                      <a:pt x="1272095" y="0"/>
                    </a:cubicBezTo>
                    <a:lnTo>
                      <a:pt x="2699637" y="294895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任意多边形 14"/>
            <p:cNvSpPr/>
            <p:nvPr/>
          </p:nvSpPr>
          <p:spPr>
            <a:xfrm flipV="1">
              <a:off x="-345817" y="4660669"/>
              <a:ext cx="3505200" cy="370707"/>
            </a:xfrm>
            <a:custGeom>
              <a:avLst/>
              <a:gdLst>
                <a:gd name="connsiteX0" fmla="*/ 837564 w 3505200"/>
                <a:gd name="connsiteY0" fmla="*/ 594360 h 594360"/>
                <a:gd name="connsiteX1" fmla="*/ 2239944 w 3505200"/>
                <a:gd name="connsiteY1" fmla="*/ 594360 h 594360"/>
                <a:gd name="connsiteX2" fmla="*/ 2350338 w 3505200"/>
                <a:gd name="connsiteY2" fmla="*/ 594360 h 594360"/>
                <a:gd name="connsiteX3" fmla="*/ 3505200 w 3505200"/>
                <a:gd name="connsiteY3" fmla="*/ 594360 h 594360"/>
                <a:gd name="connsiteX4" fmla="*/ 3505200 w 3505200"/>
                <a:gd name="connsiteY4" fmla="*/ 553416 h 594360"/>
                <a:gd name="connsiteX5" fmla="*/ 2239944 w 3505200"/>
                <a:gd name="connsiteY5" fmla="*/ 553416 h 594360"/>
                <a:gd name="connsiteX6" fmla="*/ 2239944 w 3505200"/>
                <a:gd name="connsiteY6" fmla="*/ 553416 h 594360"/>
                <a:gd name="connsiteX7" fmla="*/ 971893 w 3505200"/>
                <a:gd name="connsiteY7" fmla="*/ 553416 h 594360"/>
                <a:gd name="connsiteX8" fmla="*/ 831701 w 3505200"/>
                <a:gd name="connsiteY8" fmla="*/ 481340 h 594360"/>
                <a:gd name="connsiteX9" fmla="*/ 819744 w 3505200"/>
                <a:gd name="connsiteY9" fmla="*/ 435404 h 594360"/>
                <a:gd name="connsiteX10" fmla="*/ 831701 w 3505200"/>
                <a:gd name="connsiteY10" fmla="*/ 389468 h 594360"/>
                <a:gd name="connsiteX11" fmla="*/ 971893 w 3505200"/>
                <a:gd name="connsiteY11" fmla="*/ 317391 h 594360"/>
                <a:gd name="connsiteX12" fmla="*/ 1193974 w 3505200"/>
                <a:gd name="connsiteY12" fmla="*/ 317391 h 594360"/>
                <a:gd name="connsiteX13" fmla="*/ 1193974 w 3505200"/>
                <a:gd name="connsiteY13" fmla="*/ 317913 h 594360"/>
                <a:gd name="connsiteX14" fmla="*/ 2706748 w 3505200"/>
                <a:gd name="connsiteY14" fmla="*/ 317913 h 594360"/>
                <a:gd name="connsiteX15" fmla="*/ 2911684 w 3505200"/>
                <a:gd name="connsiteY15" fmla="*/ 158957 h 594360"/>
                <a:gd name="connsiteX16" fmla="*/ 2706748 w 3505200"/>
                <a:gd name="connsiteY16" fmla="*/ 0 h 594360"/>
                <a:gd name="connsiteX17" fmla="*/ 1265256 w 3505200"/>
                <a:gd name="connsiteY17" fmla="*/ 0 h 594360"/>
                <a:gd name="connsiteX18" fmla="*/ 1193974 w 3505200"/>
                <a:gd name="connsiteY18" fmla="*/ 0 h 594360"/>
                <a:gd name="connsiteX19" fmla="*/ 0 w 3505200"/>
                <a:gd name="connsiteY19" fmla="*/ 0 h 594360"/>
                <a:gd name="connsiteX20" fmla="*/ 0 w 3505200"/>
                <a:gd name="connsiteY20" fmla="*/ 40944 h 594360"/>
                <a:gd name="connsiteX21" fmla="*/ 1265256 w 3505200"/>
                <a:gd name="connsiteY21" fmla="*/ 40944 h 594360"/>
                <a:gd name="connsiteX22" fmla="*/ 1265256 w 3505200"/>
                <a:gd name="connsiteY22" fmla="*/ 40944 h 594360"/>
                <a:gd name="connsiteX23" fmla="*/ 2572420 w 3505200"/>
                <a:gd name="connsiteY23" fmla="*/ 40944 h 594360"/>
                <a:gd name="connsiteX24" fmla="*/ 2712612 w 3505200"/>
                <a:gd name="connsiteY24" fmla="*/ 113021 h 594360"/>
                <a:gd name="connsiteX25" fmla="*/ 2724569 w 3505200"/>
                <a:gd name="connsiteY25" fmla="*/ 158957 h 594360"/>
                <a:gd name="connsiteX26" fmla="*/ 2712612 w 3505200"/>
                <a:gd name="connsiteY26" fmla="*/ 204893 h 594360"/>
                <a:gd name="connsiteX27" fmla="*/ 2572420 w 3505200"/>
                <a:gd name="connsiteY27" fmla="*/ 276970 h 594360"/>
                <a:gd name="connsiteX28" fmla="*/ 2350338 w 3505200"/>
                <a:gd name="connsiteY28" fmla="*/ 276970 h 594360"/>
                <a:gd name="connsiteX29" fmla="*/ 2350338 w 3505200"/>
                <a:gd name="connsiteY29" fmla="*/ 276447 h 594360"/>
                <a:gd name="connsiteX30" fmla="*/ 837564 w 3505200"/>
                <a:gd name="connsiteY30" fmla="*/ 276447 h 594360"/>
                <a:gd name="connsiteX31" fmla="*/ 632628 w 3505200"/>
                <a:gd name="connsiteY31" fmla="*/ 435404 h 594360"/>
                <a:gd name="connsiteX32" fmla="*/ 837564 w 3505200"/>
                <a:gd name="connsiteY32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05200" h="594360">
                  <a:moveTo>
                    <a:pt x="837564" y="594360"/>
                  </a:moveTo>
                  <a:lnTo>
                    <a:pt x="2239944" y="594360"/>
                  </a:lnTo>
                  <a:lnTo>
                    <a:pt x="2350338" y="594360"/>
                  </a:lnTo>
                  <a:lnTo>
                    <a:pt x="3505200" y="594360"/>
                  </a:lnTo>
                  <a:lnTo>
                    <a:pt x="3505200" y="553416"/>
                  </a:lnTo>
                  <a:lnTo>
                    <a:pt x="2239944" y="553416"/>
                  </a:lnTo>
                  <a:lnTo>
                    <a:pt x="2239944" y="553416"/>
                  </a:lnTo>
                  <a:lnTo>
                    <a:pt x="971893" y="553416"/>
                  </a:lnTo>
                  <a:cubicBezTo>
                    <a:pt x="908871" y="553416"/>
                    <a:pt x="854798" y="523696"/>
                    <a:pt x="831701" y="481340"/>
                  </a:cubicBezTo>
                  <a:lnTo>
                    <a:pt x="819744" y="435404"/>
                  </a:lnTo>
                  <a:lnTo>
                    <a:pt x="831701" y="389468"/>
                  </a:lnTo>
                  <a:cubicBezTo>
                    <a:pt x="854798" y="347111"/>
                    <a:pt x="908871" y="317391"/>
                    <a:pt x="971893" y="317391"/>
                  </a:cubicBezTo>
                  <a:lnTo>
                    <a:pt x="1193974" y="317391"/>
                  </a:lnTo>
                  <a:lnTo>
                    <a:pt x="1193974" y="317913"/>
                  </a:lnTo>
                  <a:lnTo>
                    <a:pt x="2706748" y="317913"/>
                  </a:lnTo>
                  <a:cubicBezTo>
                    <a:pt x="2819931" y="317913"/>
                    <a:pt x="2911684" y="246746"/>
                    <a:pt x="2911684" y="158957"/>
                  </a:cubicBezTo>
                  <a:cubicBezTo>
                    <a:pt x="2911684" y="71167"/>
                    <a:pt x="2819931" y="0"/>
                    <a:pt x="2706748" y="0"/>
                  </a:cubicBezTo>
                  <a:lnTo>
                    <a:pt x="1265256" y="0"/>
                  </a:lnTo>
                  <a:lnTo>
                    <a:pt x="1193974" y="0"/>
                  </a:lnTo>
                  <a:lnTo>
                    <a:pt x="0" y="0"/>
                  </a:lnTo>
                  <a:lnTo>
                    <a:pt x="0" y="40944"/>
                  </a:lnTo>
                  <a:lnTo>
                    <a:pt x="1265256" y="40944"/>
                  </a:lnTo>
                  <a:lnTo>
                    <a:pt x="1265256" y="40944"/>
                  </a:lnTo>
                  <a:lnTo>
                    <a:pt x="2572420" y="40944"/>
                  </a:lnTo>
                  <a:cubicBezTo>
                    <a:pt x="2635442" y="40944"/>
                    <a:pt x="2689515" y="70664"/>
                    <a:pt x="2712612" y="113021"/>
                  </a:cubicBezTo>
                  <a:lnTo>
                    <a:pt x="2724569" y="158957"/>
                  </a:lnTo>
                  <a:lnTo>
                    <a:pt x="2712612" y="204893"/>
                  </a:lnTo>
                  <a:cubicBezTo>
                    <a:pt x="2689515" y="247249"/>
                    <a:pt x="2635442" y="276970"/>
                    <a:pt x="2572420" y="276970"/>
                  </a:cubicBezTo>
                  <a:lnTo>
                    <a:pt x="2350338" y="276970"/>
                  </a:lnTo>
                  <a:lnTo>
                    <a:pt x="2350338" y="276447"/>
                  </a:lnTo>
                  <a:lnTo>
                    <a:pt x="837564" y="276447"/>
                  </a:lnTo>
                  <a:cubicBezTo>
                    <a:pt x="724381" y="276447"/>
                    <a:pt x="632628" y="347614"/>
                    <a:pt x="632628" y="435404"/>
                  </a:cubicBezTo>
                  <a:cubicBezTo>
                    <a:pt x="632628" y="523193"/>
                    <a:pt x="724381" y="594360"/>
                    <a:pt x="837564" y="594360"/>
                  </a:cubicBezTo>
                  <a:close/>
                </a:path>
              </a:pathLst>
            </a:custGeom>
            <a:blipFill>
              <a:blip r:embed="rId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40000" contrast="-20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5"/>
            <p:cNvSpPr/>
            <p:nvPr/>
          </p:nvSpPr>
          <p:spPr>
            <a:xfrm flipV="1">
              <a:off x="3719052" y="2656977"/>
              <a:ext cx="3505200" cy="370707"/>
            </a:xfrm>
            <a:custGeom>
              <a:avLst/>
              <a:gdLst>
                <a:gd name="connsiteX0" fmla="*/ 837564 w 3505200"/>
                <a:gd name="connsiteY0" fmla="*/ 594360 h 594360"/>
                <a:gd name="connsiteX1" fmla="*/ 2239944 w 3505200"/>
                <a:gd name="connsiteY1" fmla="*/ 594360 h 594360"/>
                <a:gd name="connsiteX2" fmla="*/ 2350338 w 3505200"/>
                <a:gd name="connsiteY2" fmla="*/ 594360 h 594360"/>
                <a:gd name="connsiteX3" fmla="*/ 3505200 w 3505200"/>
                <a:gd name="connsiteY3" fmla="*/ 594360 h 594360"/>
                <a:gd name="connsiteX4" fmla="*/ 3505200 w 3505200"/>
                <a:gd name="connsiteY4" fmla="*/ 553416 h 594360"/>
                <a:gd name="connsiteX5" fmla="*/ 2239944 w 3505200"/>
                <a:gd name="connsiteY5" fmla="*/ 553416 h 594360"/>
                <a:gd name="connsiteX6" fmla="*/ 2239944 w 3505200"/>
                <a:gd name="connsiteY6" fmla="*/ 553416 h 594360"/>
                <a:gd name="connsiteX7" fmla="*/ 971893 w 3505200"/>
                <a:gd name="connsiteY7" fmla="*/ 553416 h 594360"/>
                <a:gd name="connsiteX8" fmla="*/ 831701 w 3505200"/>
                <a:gd name="connsiteY8" fmla="*/ 481340 h 594360"/>
                <a:gd name="connsiteX9" fmla="*/ 819744 w 3505200"/>
                <a:gd name="connsiteY9" fmla="*/ 435404 h 594360"/>
                <a:gd name="connsiteX10" fmla="*/ 831701 w 3505200"/>
                <a:gd name="connsiteY10" fmla="*/ 389468 h 594360"/>
                <a:gd name="connsiteX11" fmla="*/ 971893 w 3505200"/>
                <a:gd name="connsiteY11" fmla="*/ 317391 h 594360"/>
                <a:gd name="connsiteX12" fmla="*/ 1193974 w 3505200"/>
                <a:gd name="connsiteY12" fmla="*/ 317391 h 594360"/>
                <a:gd name="connsiteX13" fmla="*/ 1193974 w 3505200"/>
                <a:gd name="connsiteY13" fmla="*/ 317913 h 594360"/>
                <a:gd name="connsiteX14" fmla="*/ 2706748 w 3505200"/>
                <a:gd name="connsiteY14" fmla="*/ 317913 h 594360"/>
                <a:gd name="connsiteX15" fmla="*/ 2911684 w 3505200"/>
                <a:gd name="connsiteY15" fmla="*/ 158957 h 594360"/>
                <a:gd name="connsiteX16" fmla="*/ 2706748 w 3505200"/>
                <a:gd name="connsiteY16" fmla="*/ 0 h 594360"/>
                <a:gd name="connsiteX17" fmla="*/ 1265256 w 3505200"/>
                <a:gd name="connsiteY17" fmla="*/ 0 h 594360"/>
                <a:gd name="connsiteX18" fmla="*/ 1193974 w 3505200"/>
                <a:gd name="connsiteY18" fmla="*/ 0 h 594360"/>
                <a:gd name="connsiteX19" fmla="*/ 0 w 3505200"/>
                <a:gd name="connsiteY19" fmla="*/ 0 h 594360"/>
                <a:gd name="connsiteX20" fmla="*/ 0 w 3505200"/>
                <a:gd name="connsiteY20" fmla="*/ 40944 h 594360"/>
                <a:gd name="connsiteX21" fmla="*/ 1265256 w 3505200"/>
                <a:gd name="connsiteY21" fmla="*/ 40944 h 594360"/>
                <a:gd name="connsiteX22" fmla="*/ 1265256 w 3505200"/>
                <a:gd name="connsiteY22" fmla="*/ 40944 h 594360"/>
                <a:gd name="connsiteX23" fmla="*/ 2572420 w 3505200"/>
                <a:gd name="connsiteY23" fmla="*/ 40944 h 594360"/>
                <a:gd name="connsiteX24" fmla="*/ 2712612 w 3505200"/>
                <a:gd name="connsiteY24" fmla="*/ 113021 h 594360"/>
                <a:gd name="connsiteX25" fmla="*/ 2724569 w 3505200"/>
                <a:gd name="connsiteY25" fmla="*/ 158957 h 594360"/>
                <a:gd name="connsiteX26" fmla="*/ 2712612 w 3505200"/>
                <a:gd name="connsiteY26" fmla="*/ 204893 h 594360"/>
                <a:gd name="connsiteX27" fmla="*/ 2572420 w 3505200"/>
                <a:gd name="connsiteY27" fmla="*/ 276970 h 594360"/>
                <a:gd name="connsiteX28" fmla="*/ 2350338 w 3505200"/>
                <a:gd name="connsiteY28" fmla="*/ 276970 h 594360"/>
                <a:gd name="connsiteX29" fmla="*/ 2350338 w 3505200"/>
                <a:gd name="connsiteY29" fmla="*/ 276447 h 594360"/>
                <a:gd name="connsiteX30" fmla="*/ 837564 w 3505200"/>
                <a:gd name="connsiteY30" fmla="*/ 276447 h 594360"/>
                <a:gd name="connsiteX31" fmla="*/ 632628 w 3505200"/>
                <a:gd name="connsiteY31" fmla="*/ 435404 h 594360"/>
                <a:gd name="connsiteX32" fmla="*/ 837564 w 3505200"/>
                <a:gd name="connsiteY32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05200" h="594360">
                  <a:moveTo>
                    <a:pt x="837564" y="594360"/>
                  </a:moveTo>
                  <a:lnTo>
                    <a:pt x="2239944" y="594360"/>
                  </a:lnTo>
                  <a:lnTo>
                    <a:pt x="2350338" y="594360"/>
                  </a:lnTo>
                  <a:lnTo>
                    <a:pt x="3505200" y="594360"/>
                  </a:lnTo>
                  <a:lnTo>
                    <a:pt x="3505200" y="553416"/>
                  </a:lnTo>
                  <a:lnTo>
                    <a:pt x="2239944" y="553416"/>
                  </a:lnTo>
                  <a:lnTo>
                    <a:pt x="2239944" y="553416"/>
                  </a:lnTo>
                  <a:lnTo>
                    <a:pt x="971893" y="553416"/>
                  </a:lnTo>
                  <a:cubicBezTo>
                    <a:pt x="908871" y="553416"/>
                    <a:pt x="854798" y="523696"/>
                    <a:pt x="831701" y="481340"/>
                  </a:cubicBezTo>
                  <a:lnTo>
                    <a:pt x="819744" y="435404"/>
                  </a:lnTo>
                  <a:lnTo>
                    <a:pt x="831701" y="389468"/>
                  </a:lnTo>
                  <a:cubicBezTo>
                    <a:pt x="854798" y="347111"/>
                    <a:pt x="908871" y="317391"/>
                    <a:pt x="971893" y="317391"/>
                  </a:cubicBezTo>
                  <a:lnTo>
                    <a:pt x="1193974" y="317391"/>
                  </a:lnTo>
                  <a:lnTo>
                    <a:pt x="1193974" y="317913"/>
                  </a:lnTo>
                  <a:lnTo>
                    <a:pt x="2706748" y="317913"/>
                  </a:lnTo>
                  <a:cubicBezTo>
                    <a:pt x="2819931" y="317913"/>
                    <a:pt x="2911684" y="246746"/>
                    <a:pt x="2911684" y="158957"/>
                  </a:cubicBezTo>
                  <a:cubicBezTo>
                    <a:pt x="2911684" y="71167"/>
                    <a:pt x="2819931" y="0"/>
                    <a:pt x="2706748" y="0"/>
                  </a:cubicBezTo>
                  <a:lnTo>
                    <a:pt x="1265256" y="0"/>
                  </a:lnTo>
                  <a:lnTo>
                    <a:pt x="1193974" y="0"/>
                  </a:lnTo>
                  <a:lnTo>
                    <a:pt x="0" y="0"/>
                  </a:lnTo>
                  <a:lnTo>
                    <a:pt x="0" y="40944"/>
                  </a:lnTo>
                  <a:lnTo>
                    <a:pt x="1265256" y="40944"/>
                  </a:lnTo>
                  <a:lnTo>
                    <a:pt x="1265256" y="40944"/>
                  </a:lnTo>
                  <a:lnTo>
                    <a:pt x="2572420" y="40944"/>
                  </a:lnTo>
                  <a:cubicBezTo>
                    <a:pt x="2635442" y="40944"/>
                    <a:pt x="2689515" y="70664"/>
                    <a:pt x="2712612" y="113021"/>
                  </a:cubicBezTo>
                  <a:lnTo>
                    <a:pt x="2724569" y="158957"/>
                  </a:lnTo>
                  <a:lnTo>
                    <a:pt x="2712612" y="204893"/>
                  </a:lnTo>
                  <a:cubicBezTo>
                    <a:pt x="2689515" y="247249"/>
                    <a:pt x="2635442" y="276970"/>
                    <a:pt x="2572420" y="276970"/>
                  </a:cubicBezTo>
                  <a:lnTo>
                    <a:pt x="2350338" y="276970"/>
                  </a:lnTo>
                  <a:lnTo>
                    <a:pt x="2350338" y="276447"/>
                  </a:lnTo>
                  <a:lnTo>
                    <a:pt x="837564" y="276447"/>
                  </a:lnTo>
                  <a:cubicBezTo>
                    <a:pt x="724381" y="276447"/>
                    <a:pt x="632628" y="347614"/>
                    <a:pt x="632628" y="435404"/>
                  </a:cubicBezTo>
                  <a:cubicBezTo>
                    <a:pt x="632628" y="523193"/>
                    <a:pt x="724381" y="594360"/>
                    <a:pt x="837564" y="594360"/>
                  </a:cubicBezTo>
                  <a:close/>
                </a:path>
              </a:pathLst>
            </a:custGeom>
            <a:blipFill>
              <a:blip r:embed="rId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40000" contrast="-20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2" b="14733"/>
          <a:stretch>
            <a:fillRect/>
          </a:stretch>
        </p:blipFill>
        <p:spPr>
          <a:xfrm rot="16200000">
            <a:off x="-44809" y="1162067"/>
            <a:ext cx="5711483" cy="569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831713" y="1241327"/>
            <a:ext cx="10527060" cy="5040485"/>
            <a:chOff x="831713" y="1241327"/>
            <a:chExt cx="7338309" cy="3513672"/>
          </a:xfrm>
        </p:grpSpPr>
        <p:grpSp>
          <p:nvGrpSpPr>
            <p:cNvPr id="2" name="组合 28"/>
            <p:cNvGrpSpPr/>
            <p:nvPr/>
          </p:nvGrpSpPr>
          <p:grpSpPr>
            <a:xfrm>
              <a:off x="4308468" y="2070988"/>
              <a:ext cx="1611824" cy="1611735"/>
              <a:chOff x="4308468" y="1981527"/>
              <a:chExt cx="1611824" cy="1611824"/>
            </a:xfrm>
          </p:grpSpPr>
          <p:sp>
            <p:nvSpPr>
              <p:cNvPr id="3" name="Freeform: Shape 4"/>
              <p:cNvSpPr/>
              <p:nvPr/>
            </p:nvSpPr>
            <p:spPr bwMode="auto">
              <a:xfrm>
                <a:off x="5248946" y="2562186"/>
                <a:ext cx="287155" cy="282993"/>
              </a:xfrm>
              <a:custGeom>
                <a:avLst/>
                <a:gdLst/>
                <a:ahLst/>
                <a:cxnLst>
                  <a:cxn ang="0">
                    <a:pos x="59" y="63"/>
                  </a:cxn>
                  <a:cxn ang="0">
                    <a:pos x="55" y="61"/>
                  </a:cxn>
                  <a:cxn ang="0">
                    <a:pos x="42" y="48"/>
                  </a:cxn>
                  <a:cxn ang="0">
                    <a:pos x="27" y="53"/>
                  </a:cxn>
                  <a:cxn ang="0">
                    <a:pos x="0" y="26"/>
                  </a:cxn>
                  <a:cxn ang="0">
                    <a:pos x="27" y="0"/>
                  </a:cxn>
                  <a:cxn ang="0">
                    <a:pos x="54" y="26"/>
                  </a:cxn>
                  <a:cxn ang="0">
                    <a:pos x="49" y="41"/>
                  </a:cxn>
                  <a:cxn ang="0">
                    <a:pos x="62" y="54"/>
                  </a:cxn>
                  <a:cxn ang="0">
                    <a:pos x="64" y="58"/>
                  </a:cxn>
                  <a:cxn ang="0">
                    <a:pos x="59" y="63"/>
                  </a:cxn>
                  <a:cxn ang="0">
                    <a:pos x="27" y="9"/>
                  </a:cxn>
                  <a:cxn ang="0">
                    <a:pos x="10" y="26"/>
                  </a:cxn>
                  <a:cxn ang="0">
                    <a:pos x="27" y="43"/>
                  </a:cxn>
                  <a:cxn ang="0">
                    <a:pos x="44" y="26"/>
                  </a:cxn>
                  <a:cxn ang="0">
                    <a:pos x="27" y="9"/>
                  </a:cxn>
                </a:cxnLst>
                <a:rect l="0" t="0" r="r" b="b"/>
                <a:pathLst>
                  <a:path w="64" h="63">
                    <a:moveTo>
                      <a:pt x="59" y="63"/>
                    </a:moveTo>
                    <a:cubicBezTo>
                      <a:pt x="57" y="63"/>
                      <a:pt x="56" y="62"/>
                      <a:pt x="55" y="61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38" y="51"/>
                      <a:pt x="33" y="53"/>
                      <a:pt x="27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cubicBezTo>
                      <a:pt x="54" y="32"/>
                      <a:pt x="52" y="37"/>
                      <a:pt x="49" y="4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4" y="57"/>
                      <a:pt x="64" y="58"/>
                    </a:cubicBezTo>
                    <a:cubicBezTo>
                      <a:pt x="64" y="61"/>
                      <a:pt x="61" y="63"/>
                      <a:pt x="59" y="63"/>
                    </a:cubicBezTo>
                    <a:close/>
                    <a:moveTo>
                      <a:pt x="27" y="9"/>
                    </a:moveTo>
                    <a:cubicBezTo>
                      <a:pt x="18" y="9"/>
                      <a:pt x="10" y="17"/>
                      <a:pt x="10" y="26"/>
                    </a:cubicBezTo>
                    <a:cubicBezTo>
                      <a:pt x="10" y="36"/>
                      <a:pt x="18" y="43"/>
                      <a:pt x="27" y="43"/>
                    </a:cubicBezTo>
                    <a:cubicBezTo>
                      <a:pt x="37" y="43"/>
                      <a:pt x="44" y="36"/>
                      <a:pt x="44" y="26"/>
                    </a:cubicBezTo>
                    <a:cubicBezTo>
                      <a:pt x="44" y="17"/>
                      <a:pt x="37" y="9"/>
                      <a:pt x="27" y="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28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4" name="Freeform: Shape 7"/>
              <p:cNvSpPr/>
              <p:nvPr/>
            </p:nvSpPr>
            <p:spPr>
              <a:xfrm rot="7768221">
                <a:off x="4308468" y="1981527"/>
                <a:ext cx="1611824" cy="1611824"/>
              </a:xfrm>
              <a:custGeom>
                <a:avLst/>
                <a:gdLst>
                  <a:gd name="connsiteX0" fmla="*/ 888570 w 1611824"/>
                  <a:gd name="connsiteY0" fmla="*/ 258306 h 1611824"/>
                  <a:gd name="connsiteX1" fmla="*/ 227309 w 1611824"/>
                  <a:gd name="connsiteY1" fmla="*/ 919567 h 1611824"/>
                  <a:gd name="connsiteX2" fmla="*/ 888570 w 1611824"/>
                  <a:gd name="connsiteY2" fmla="*/ 1580828 h 1611824"/>
                  <a:gd name="connsiteX3" fmla="*/ 1549831 w 1611824"/>
                  <a:gd name="connsiteY3" fmla="*/ 919567 h 1611824"/>
                  <a:gd name="connsiteX4" fmla="*/ 888570 w 1611824"/>
                  <a:gd name="connsiteY4" fmla="*/ 258306 h 1611824"/>
                  <a:gd name="connsiteX5" fmla="*/ 805912 w 1611824"/>
                  <a:gd name="connsiteY5" fmla="*/ 0 h 1611824"/>
                  <a:gd name="connsiteX6" fmla="*/ 1611824 w 1611824"/>
                  <a:gd name="connsiteY6" fmla="*/ 805912 h 1611824"/>
                  <a:gd name="connsiteX7" fmla="*/ 805912 w 1611824"/>
                  <a:gd name="connsiteY7" fmla="*/ 1611824 h 1611824"/>
                  <a:gd name="connsiteX8" fmla="*/ 0 w 1611824"/>
                  <a:gd name="connsiteY8" fmla="*/ 805912 h 1611824"/>
                  <a:gd name="connsiteX9" fmla="*/ 805912 w 1611824"/>
                  <a:gd name="connsiteY9" fmla="*/ 0 h 161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1824" h="1611824">
                    <a:moveTo>
                      <a:pt x="888570" y="258306"/>
                    </a:moveTo>
                    <a:cubicBezTo>
                      <a:pt x="523366" y="258306"/>
                      <a:pt x="227309" y="554363"/>
                      <a:pt x="227309" y="919567"/>
                    </a:cubicBezTo>
                    <a:cubicBezTo>
                      <a:pt x="227309" y="1284771"/>
                      <a:pt x="523366" y="1580828"/>
                      <a:pt x="888570" y="1580828"/>
                    </a:cubicBezTo>
                    <a:cubicBezTo>
                      <a:pt x="1253774" y="1580828"/>
                      <a:pt x="1549831" y="1284771"/>
                      <a:pt x="1549831" y="919567"/>
                    </a:cubicBezTo>
                    <a:cubicBezTo>
                      <a:pt x="1549831" y="554363"/>
                      <a:pt x="1253774" y="258306"/>
                      <a:pt x="888570" y="258306"/>
                    </a:cubicBezTo>
                    <a:close/>
                    <a:moveTo>
                      <a:pt x="805912" y="0"/>
                    </a:moveTo>
                    <a:cubicBezTo>
                      <a:pt x="1251005" y="0"/>
                      <a:pt x="1611824" y="360819"/>
                      <a:pt x="1611824" y="805912"/>
                    </a:cubicBezTo>
                    <a:cubicBezTo>
                      <a:pt x="1611824" y="1251005"/>
                      <a:pt x="1251005" y="1611824"/>
                      <a:pt x="805912" y="1611824"/>
                    </a:cubicBezTo>
                    <a:cubicBezTo>
                      <a:pt x="360819" y="1611824"/>
                      <a:pt x="0" y="1251005"/>
                      <a:pt x="0" y="805912"/>
                    </a:cubicBezTo>
                    <a:cubicBezTo>
                      <a:pt x="0" y="360819"/>
                      <a:pt x="360819" y="0"/>
                      <a:pt x="80591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28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29"/>
            <p:cNvGrpSpPr/>
            <p:nvPr/>
          </p:nvGrpSpPr>
          <p:grpSpPr>
            <a:xfrm>
              <a:off x="3056041" y="2070164"/>
              <a:ext cx="1611824" cy="1611735"/>
              <a:chOff x="3056041" y="1980704"/>
              <a:chExt cx="1611824" cy="1611824"/>
            </a:xfrm>
          </p:grpSpPr>
          <p:sp>
            <p:nvSpPr>
              <p:cNvPr id="6" name="Freeform: Shape 3"/>
              <p:cNvSpPr/>
              <p:nvPr/>
            </p:nvSpPr>
            <p:spPr bwMode="auto">
              <a:xfrm>
                <a:off x="3413084" y="2644974"/>
                <a:ext cx="247781" cy="364863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rgbClr val="A5A5A5"/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28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7" name="Freeform: Shape 8"/>
              <p:cNvSpPr/>
              <p:nvPr/>
            </p:nvSpPr>
            <p:spPr>
              <a:xfrm rot="18235072">
                <a:off x="3056041" y="1980704"/>
                <a:ext cx="1611824" cy="1611824"/>
              </a:xfrm>
              <a:custGeom>
                <a:avLst/>
                <a:gdLst>
                  <a:gd name="connsiteX0" fmla="*/ 888570 w 1611824"/>
                  <a:gd name="connsiteY0" fmla="*/ 258306 h 1611824"/>
                  <a:gd name="connsiteX1" fmla="*/ 227309 w 1611824"/>
                  <a:gd name="connsiteY1" fmla="*/ 919567 h 1611824"/>
                  <a:gd name="connsiteX2" fmla="*/ 888570 w 1611824"/>
                  <a:gd name="connsiteY2" fmla="*/ 1580828 h 1611824"/>
                  <a:gd name="connsiteX3" fmla="*/ 1549831 w 1611824"/>
                  <a:gd name="connsiteY3" fmla="*/ 919567 h 1611824"/>
                  <a:gd name="connsiteX4" fmla="*/ 888570 w 1611824"/>
                  <a:gd name="connsiteY4" fmla="*/ 258306 h 1611824"/>
                  <a:gd name="connsiteX5" fmla="*/ 805912 w 1611824"/>
                  <a:gd name="connsiteY5" fmla="*/ 0 h 1611824"/>
                  <a:gd name="connsiteX6" fmla="*/ 1611824 w 1611824"/>
                  <a:gd name="connsiteY6" fmla="*/ 805912 h 1611824"/>
                  <a:gd name="connsiteX7" fmla="*/ 805912 w 1611824"/>
                  <a:gd name="connsiteY7" fmla="*/ 1611824 h 1611824"/>
                  <a:gd name="connsiteX8" fmla="*/ 0 w 1611824"/>
                  <a:gd name="connsiteY8" fmla="*/ 805912 h 1611824"/>
                  <a:gd name="connsiteX9" fmla="*/ 805912 w 1611824"/>
                  <a:gd name="connsiteY9" fmla="*/ 0 h 161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1824" h="1611824">
                    <a:moveTo>
                      <a:pt x="888570" y="258306"/>
                    </a:moveTo>
                    <a:cubicBezTo>
                      <a:pt x="523366" y="258306"/>
                      <a:pt x="227309" y="554363"/>
                      <a:pt x="227309" y="919567"/>
                    </a:cubicBezTo>
                    <a:cubicBezTo>
                      <a:pt x="227309" y="1284771"/>
                      <a:pt x="523366" y="1580828"/>
                      <a:pt x="888570" y="1580828"/>
                    </a:cubicBezTo>
                    <a:cubicBezTo>
                      <a:pt x="1253774" y="1580828"/>
                      <a:pt x="1549831" y="1284771"/>
                      <a:pt x="1549831" y="919567"/>
                    </a:cubicBezTo>
                    <a:cubicBezTo>
                      <a:pt x="1549831" y="554363"/>
                      <a:pt x="1253774" y="258306"/>
                      <a:pt x="888570" y="258306"/>
                    </a:cubicBezTo>
                    <a:close/>
                    <a:moveTo>
                      <a:pt x="805912" y="0"/>
                    </a:moveTo>
                    <a:cubicBezTo>
                      <a:pt x="1251005" y="0"/>
                      <a:pt x="1611824" y="360819"/>
                      <a:pt x="1611824" y="805912"/>
                    </a:cubicBezTo>
                    <a:cubicBezTo>
                      <a:pt x="1611824" y="1251005"/>
                      <a:pt x="1251005" y="1611824"/>
                      <a:pt x="805912" y="1611824"/>
                    </a:cubicBezTo>
                    <a:cubicBezTo>
                      <a:pt x="360819" y="1611824"/>
                      <a:pt x="0" y="1251005"/>
                      <a:pt x="0" y="805912"/>
                    </a:cubicBezTo>
                    <a:cubicBezTo>
                      <a:pt x="0" y="360819"/>
                      <a:pt x="360819" y="0"/>
                      <a:pt x="805912" y="0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28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30"/>
            <p:cNvGrpSpPr/>
            <p:nvPr/>
          </p:nvGrpSpPr>
          <p:grpSpPr>
            <a:xfrm>
              <a:off x="3640027" y="1449438"/>
              <a:ext cx="1611824" cy="1611735"/>
              <a:chOff x="3640027" y="1359944"/>
              <a:chExt cx="1611824" cy="1611824"/>
            </a:xfrm>
          </p:grpSpPr>
          <p:sp>
            <p:nvSpPr>
              <p:cNvPr id="9" name="Freeform: Shape 6"/>
              <p:cNvSpPr/>
              <p:nvPr/>
            </p:nvSpPr>
            <p:spPr bwMode="auto">
              <a:xfrm>
                <a:off x="4305950" y="1712923"/>
                <a:ext cx="302603" cy="236819"/>
              </a:xfrm>
              <a:custGeom>
                <a:avLst/>
                <a:gdLst/>
                <a:ahLst/>
                <a:cxnLst>
                  <a:cxn ang="0">
                    <a:pos x="64" y="48"/>
                  </a:cxn>
                  <a:cxn ang="0">
                    <a:pos x="61" y="50"/>
                  </a:cxn>
                  <a:cxn ang="0">
                    <a:pos x="2" y="50"/>
                  </a:cxn>
                  <a:cxn ang="0">
                    <a:pos x="0" y="48"/>
                  </a:cxn>
                  <a:cxn ang="0">
                    <a:pos x="0" y="43"/>
                  </a:cxn>
                  <a:cxn ang="0">
                    <a:pos x="2" y="41"/>
                  </a:cxn>
                  <a:cxn ang="0">
                    <a:pos x="61" y="41"/>
                  </a:cxn>
                  <a:cxn ang="0">
                    <a:pos x="64" y="43"/>
                  </a:cxn>
                  <a:cxn ang="0">
                    <a:pos x="64" y="48"/>
                  </a:cxn>
                  <a:cxn ang="0">
                    <a:pos x="59" y="20"/>
                  </a:cxn>
                  <a:cxn ang="0">
                    <a:pos x="57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4" y="16"/>
                  </a:cxn>
                  <a:cxn ang="0">
                    <a:pos x="7" y="13"/>
                  </a:cxn>
                  <a:cxn ang="0">
                    <a:pos x="57" y="13"/>
                  </a:cxn>
                  <a:cxn ang="0">
                    <a:pos x="59" y="16"/>
                  </a:cxn>
                  <a:cxn ang="0">
                    <a:pos x="59" y="20"/>
                  </a:cxn>
                  <a:cxn ang="0">
                    <a:pos x="50" y="34"/>
                  </a:cxn>
                  <a:cxn ang="0">
                    <a:pos x="48" y="36"/>
                  </a:cxn>
                  <a:cxn ang="0">
                    <a:pos x="16" y="36"/>
                  </a:cxn>
                  <a:cxn ang="0">
                    <a:pos x="13" y="34"/>
                  </a:cxn>
                  <a:cxn ang="0">
                    <a:pos x="13" y="29"/>
                  </a:cxn>
                  <a:cxn ang="0">
                    <a:pos x="16" y="27"/>
                  </a:cxn>
                  <a:cxn ang="0">
                    <a:pos x="48" y="27"/>
                  </a:cxn>
                  <a:cxn ang="0">
                    <a:pos x="50" y="29"/>
                  </a:cxn>
                  <a:cxn ang="0">
                    <a:pos x="50" y="34"/>
                  </a:cxn>
                  <a:cxn ang="0">
                    <a:pos x="45" y="7"/>
                  </a:cxn>
                  <a:cxn ang="0">
                    <a:pos x="43" y="9"/>
                  </a:cxn>
                  <a:cxn ang="0">
                    <a:pos x="20" y="9"/>
                  </a:cxn>
                  <a:cxn ang="0">
                    <a:pos x="18" y="7"/>
                  </a:cxn>
                  <a:cxn ang="0">
                    <a:pos x="18" y="2"/>
                  </a:cxn>
                  <a:cxn ang="0">
                    <a:pos x="20" y="0"/>
                  </a:cxn>
                  <a:cxn ang="0">
                    <a:pos x="43" y="0"/>
                  </a:cxn>
                  <a:cxn ang="0">
                    <a:pos x="45" y="2"/>
                  </a:cxn>
                  <a:cxn ang="0">
                    <a:pos x="45" y="7"/>
                  </a:cxn>
                </a:cxnLst>
                <a:rect l="0" t="0" r="r" b="b"/>
                <a:pathLst>
                  <a:path w="64" h="50">
                    <a:moveTo>
                      <a:pt x="64" y="48"/>
                    </a:moveTo>
                    <a:cubicBezTo>
                      <a:pt x="64" y="49"/>
                      <a:pt x="63" y="50"/>
                      <a:pt x="61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0"/>
                      <a:pt x="0" y="49"/>
                      <a:pt x="0" y="48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1" y="41"/>
                      <a:pt x="2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3" y="41"/>
                      <a:pt x="64" y="42"/>
                      <a:pt x="64" y="43"/>
                    </a:cubicBezTo>
                    <a:lnTo>
                      <a:pt x="64" y="48"/>
                    </a:lnTo>
                    <a:close/>
                    <a:moveTo>
                      <a:pt x="59" y="20"/>
                    </a:moveTo>
                    <a:cubicBezTo>
                      <a:pt x="59" y="22"/>
                      <a:pt x="58" y="23"/>
                      <a:pt x="5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5" y="23"/>
                      <a:pt x="4" y="22"/>
                      <a:pt x="4" y="2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4"/>
                      <a:pt x="5" y="13"/>
                      <a:pt x="7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9" y="14"/>
                      <a:pt x="59" y="16"/>
                    </a:cubicBezTo>
                    <a:lnTo>
                      <a:pt x="59" y="20"/>
                    </a:lnTo>
                    <a:close/>
                    <a:moveTo>
                      <a:pt x="50" y="34"/>
                    </a:moveTo>
                    <a:cubicBezTo>
                      <a:pt x="50" y="35"/>
                      <a:pt x="49" y="36"/>
                      <a:pt x="48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5" y="36"/>
                      <a:pt x="13" y="35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5" y="27"/>
                      <a:pt x="16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7"/>
                      <a:pt x="50" y="28"/>
                      <a:pt x="50" y="29"/>
                    </a:cubicBezTo>
                    <a:lnTo>
                      <a:pt x="50" y="34"/>
                    </a:lnTo>
                    <a:close/>
                    <a:moveTo>
                      <a:pt x="45" y="7"/>
                    </a:moveTo>
                    <a:cubicBezTo>
                      <a:pt x="45" y="8"/>
                      <a:pt x="44" y="9"/>
                      <a:pt x="43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8" y="8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5" y="2"/>
                    </a:cubicBezTo>
                    <a:lnTo>
                      <a:pt x="45" y="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28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0" name="Freeform: Shape 9"/>
              <p:cNvSpPr/>
              <p:nvPr/>
            </p:nvSpPr>
            <p:spPr>
              <a:xfrm rot="2018970">
                <a:off x="3640027" y="1359944"/>
                <a:ext cx="1611824" cy="1611824"/>
              </a:xfrm>
              <a:custGeom>
                <a:avLst/>
                <a:gdLst>
                  <a:gd name="connsiteX0" fmla="*/ 888570 w 1611824"/>
                  <a:gd name="connsiteY0" fmla="*/ 258306 h 1611824"/>
                  <a:gd name="connsiteX1" fmla="*/ 227309 w 1611824"/>
                  <a:gd name="connsiteY1" fmla="*/ 919567 h 1611824"/>
                  <a:gd name="connsiteX2" fmla="*/ 888570 w 1611824"/>
                  <a:gd name="connsiteY2" fmla="*/ 1580828 h 1611824"/>
                  <a:gd name="connsiteX3" fmla="*/ 1549831 w 1611824"/>
                  <a:gd name="connsiteY3" fmla="*/ 919567 h 1611824"/>
                  <a:gd name="connsiteX4" fmla="*/ 888570 w 1611824"/>
                  <a:gd name="connsiteY4" fmla="*/ 258306 h 1611824"/>
                  <a:gd name="connsiteX5" fmla="*/ 805912 w 1611824"/>
                  <a:gd name="connsiteY5" fmla="*/ 0 h 1611824"/>
                  <a:gd name="connsiteX6" fmla="*/ 1611824 w 1611824"/>
                  <a:gd name="connsiteY6" fmla="*/ 805912 h 1611824"/>
                  <a:gd name="connsiteX7" fmla="*/ 805912 w 1611824"/>
                  <a:gd name="connsiteY7" fmla="*/ 1611824 h 1611824"/>
                  <a:gd name="connsiteX8" fmla="*/ 0 w 1611824"/>
                  <a:gd name="connsiteY8" fmla="*/ 805912 h 1611824"/>
                  <a:gd name="connsiteX9" fmla="*/ 805912 w 1611824"/>
                  <a:gd name="connsiteY9" fmla="*/ 0 h 161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1824" h="1611824">
                    <a:moveTo>
                      <a:pt x="888570" y="258306"/>
                    </a:moveTo>
                    <a:cubicBezTo>
                      <a:pt x="523366" y="258306"/>
                      <a:pt x="227309" y="554363"/>
                      <a:pt x="227309" y="919567"/>
                    </a:cubicBezTo>
                    <a:cubicBezTo>
                      <a:pt x="227309" y="1284771"/>
                      <a:pt x="523366" y="1580828"/>
                      <a:pt x="888570" y="1580828"/>
                    </a:cubicBezTo>
                    <a:cubicBezTo>
                      <a:pt x="1253774" y="1580828"/>
                      <a:pt x="1549831" y="1284771"/>
                      <a:pt x="1549831" y="919567"/>
                    </a:cubicBezTo>
                    <a:cubicBezTo>
                      <a:pt x="1549831" y="554363"/>
                      <a:pt x="1253774" y="258306"/>
                      <a:pt x="888570" y="258306"/>
                    </a:cubicBezTo>
                    <a:close/>
                    <a:moveTo>
                      <a:pt x="805912" y="0"/>
                    </a:moveTo>
                    <a:cubicBezTo>
                      <a:pt x="1251005" y="0"/>
                      <a:pt x="1611824" y="360819"/>
                      <a:pt x="1611824" y="805912"/>
                    </a:cubicBezTo>
                    <a:cubicBezTo>
                      <a:pt x="1611824" y="1251005"/>
                      <a:pt x="1251005" y="1611824"/>
                      <a:pt x="805912" y="1611824"/>
                    </a:cubicBezTo>
                    <a:cubicBezTo>
                      <a:pt x="360819" y="1611824"/>
                      <a:pt x="0" y="1251005"/>
                      <a:pt x="0" y="805912"/>
                    </a:cubicBezTo>
                    <a:cubicBezTo>
                      <a:pt x="0" y="360819"/>
                      <a:pt x="360819" y="0"/>
                      <a:pt x="80591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28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27"/>
            <p:cNvGrpSpPr/>
            <p:nvPr/>
          </p:nvGrpSpPr>
          <p:grpSpPr>
            <a:xfrm>
              <a:off x="3686325" y="2598597"/>
              <a:ext cx="1611824" cy="1611735"/>
              <a:chOff x="3686325" y="2509166"/>
              <a:chExt cx="1611824" cy="1611824"/>
            </a:xfrm>
          </p:grpSpPr>
          <p:sp>
            <p:nvSpPr>
              <p:cNvPr id="12" name="Freeform: Shape 5"/>
              <p:cNvSpPr/>
              <p:nvPr/>
            </p:nvSpPr>
            <p:spPr bwMode="auto">
              <a:xfrm>
                <a:off x="4337971" y="3479957"/>
                <a:ext cx="307958" cy="307958"/>
              </a:xfrm>
              <a:custGeom>
                <a:avLst/>
                <a:gdLst/>
                <a:ahLst/>
                <a:cxnLst>
                  <a:cxn ang="0">
                    <a:pos x="64" y="42"/>
                  </a:cxn>
                  <a:cxn ang="0">
                    <a:pos x="63" y="44"/>
                  </a:cxn>
                  <a:cxn ang="0">
                    <a:pos x="33" y="64"/>
                  </a:cxn>
                  <a:cxn ang="0">
                    <a:pos x="32" y="64"/>
                  </a:cxn>
                  <a:cxn ang="0">
                    <a:pos x="30" y="64"/>
                  </a:cxn>
                  <a:cxn ang="0">
                    <a:pos x="1" y="44"/>
                  </a:cxn>
                  <a:cxn ang="0">
                    <a:pos x="0" y="42"/>
                  </a:cxn>
                  <a:cxn ang="0">
                    <a:pos x="0" y="23"/>
                  </a:cxn>
                  <a:cxn ang="0">
                    <a:pos x="1" y="20"/>
                  </a:cxn>
                  <a:cxn ang="0">
                    <a:pos x="30" y="1"/>
                  </a:cxn>
                  <a:cxn ang="0">
                    <a:pos x="32" y="0"/>
                  </a:cxn>
                  <a:cxn ang="0">
                    <a:pos x="33" y="1"/>
                  </a:cxn>
                  <a:cxn ang="0">
                    <a:pos x="63" y="20"/>
                  </a:cxn>
                  <a:cxn ang="0">
                    <a:pos x="64" y="23"/>
                  </a:cxn>
                  <a:cxn ang="0">
                    <a:pos x="64" y="42"/>
                  </a:cxn>
                  <a:cxn ang="0">
                    <a:pos x="12" y="32"/>
                  </a:cxn>
                  <a:cxn ang="0">
                    <a:pos x="5" y="28"/>
                  </a:cxn>
                  <a:cxn ang="0">
                    <a:pos x="5" y="37"/>
                  </a:cxn>
                  <a:cxn ang="0">
                    <a:pos x="12" y="32"/>
                  </a:cxn>
                  <a:cxn ang="0">
                    <a:pos x="29" y="21"/>
                  </a:cxn>
                  <a:cxn ang="0">
                    <a:pos x="29" y="8"/>
                  </a:cxn>
                  <a:cxn ang="0">
                    <a:pos x="7" y="23"/>
                  </a:cxn>
                  <a:cxn ang="0">
                    <a:pos x="17" y="29"/>
                  </a:cxn>
                  <a:cxn ang="0">
                    <a:pos x="29" y="21"/>
                  </a:cxn>
                  <a:cxn ang="0">
                    <a:pos x="29" y="56"/>
                  </a:cxn>
                  <a:cxn ang="0">
                    <a:pos x="29" y="44"/>
                  </a:cxn>
                  <a:cxn ang="0">
                    <a:pos x="17" y="36"/>
                  </a:cxn>
                  <a:cxn ang="0">
                    <a:pos x="7" y="42"/>
                  </a:cxn>
                  <a:cxn ang="0">
                    <a:pos x="29" y="56"/>
                  </a:cxn>
                  <a:cxn ang="0">
                    <a:pos x="41" y="32"/>
                  </a:cxn>
                  <a:cxn ang="0">
                    <a:pos x="32" y="26"/>
                  </a:cxn>
                  <a:cxn ang="0">
                    <a:pos x="22" y="32"/>
                  </a:cxn>
                  <a:cxn ang="0">
                    <a:pos x="32" y="39"/>
                  </a:cxn>
                  <a:cxn ang="0">
                    <a:pos x="41" y="32"/>
                  </a:cxn>
                  <a:cxn ang="0">
                    <a:pos x="56" y="23"/>
                  </a:cxn>
                  <a:cxn ang="0">
                    <a:pos x="35" y="8"/>
                  </a:cxn>
                  <a:cxn ang="0">
                    <a:pos x="35" y="21"/>
                  </a:cxn>
                  <a:cxn ang="0">
                    <a:pos x="46" y="29"/>
                  </a:cxn>
                  <a:cxn ang="0">
                    <a:pos x="56" y="23"/>
                  </a:cxn>
                  <a:cxn ang="0">
                    <a:pos x="56" y="42"/>
                  </a:cxn>
                  <a:cxn ang="0">
                    <a:pos x="46" y="36"/>
                  </a:cxn>
                  <a:cxn ang="0">
                    <a:pos x="35" y="44"/>
                  </a:cxn>
                  <a:cxn ang="0">
                    <a:pos x="35" y="56"/>
                  </a:cxn>
                  <a:cxn ang="0">
                    <a:pos x="56" y="42"/>
                  </a:cxn>
                  <a:cxn ang="0">
                    <a:pos x="58" y="37"/>
                  </a:cxn>
                  <a:cxn ang="0">
                    <a:pos x="58" y="28"/>
                  </a:cxn>
                  <a:cxn ang="0">
                    <a:pos x="51" y="32"/>
                  </a:cxn>
                  <a:cxn ang="0">
                    <a:pos x="58" y="37"/>
                  </a:cxn>
                </a:cxnLst>
                <a:rect l="0" t="0" r="r" b="b"/>
                <a:pathLst>
                  <a:path w="64" h="64">
                    <a:moveTo>
                      <a:pt x="64" y="42"/>
                    </a:moveTo>
                    <a:cubicBezTo>
                      <a:pt x="64" y="43"/>
                      <a:pt x="63" y="44"/>
                      <a:pt x="63" y="44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2" y="64"/>
                      <a:pt x="32" y="64"/>
                    </a:cubicBezTo>
                    <a:cubicBezTo>
                      <a:pt x="31" y="64"/>
                      <a:pt x="31" y="64"/>
                      <a:pt x="30" y="64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0" y="44"/>
                      <a:pt x="0" y="43"/>
                      <a:pt x="0" y="4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2"/>
                      <a:pt x="0" y="21"/>
                      <a:pt x="1" y="20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1" y="1"/>
                      <a:pt x="31" y="0"/>
                      <a:pt x="32" y="0"/>
                    </a:cubicBezTo>
                    <a:cubicBezTo>
                      <a:pt x="32" y="0"/>
                      <a:pt x="33" y="1"/>
                      <a:pt x="33" y="1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1"/>
                      <a:pt x="64" y="22"/>
                      <a:pt x="64" y="23"/>
                    </a:cubicBezTo>
                    <a:lnTo>
                      <a:pt x="64" y="42"/>
                    </a:lnTo>
                    <a:close/>
                    <a:moveTo>
                      <a:pt x="12" y="32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37"/>
                      <a:pt x="5" y="37"/>
                      <a:pt x="5" y="37"/>
                    </a:cubicBezTo>
                    <a:lnTo>
                      <a:pt x="12" y="32"/>
                    </a:lnTo>
                    <a:close/>
                    <a:moveTo>
                      <a:pt x="29" y="21"/>
                    </a:moveTo>
                    <a:cubicBezTo>
                      <a:pt x="29" y="8"/>
                      <a:pt x="29" y="8"/>
                      <a:pt x="29" y="8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17" y="29"/>
                      <a:pt x="17" y="29"/>
                      <a:pt x="17" y="29"/>
                    </a:cubicBezTo>
                    <a:lnTo>
                      <a:pt x="29" y="21"/>
                    </a:lnTo>
                    <a:close/>
                    <a:moveTo>
                      <a:pt x="29" y="56"/>
                    </a:moveTo>
                    <a:cubicBezTo>
                      <a:pt x="29" y="44"/>
                      <a:pt x="29" y="44"/>
                      <a:pt x="29" y="4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42"/>
                      <a:pt x="7" y="42"/>
                      <a:pt x="7" y="42"/>
                    </a:cubicBezTo>
                    <a:lnTo>
                      <a:pt x="29" y="56"/>
                    </a:lnTo>
                    <a:close/>
                    <a:moveTo>
                      <a:pt x="41" y="32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32" y="39"/>
                      <a:pt x="32" y="39"/>
                      <a:pt x="32" y="39"/>
                    </a:cubicBezTo>
                    <a:lnTo>
                      <a:pt x="41" y="32"/>
                    </a:lnTo>
                    <a:close/>
                    <a:moveTo>
                      <a:pt x="56" y="23"/>
                    </a:moveTo>
                    <a:cubicBezTo>
                      <a:pt x="35" y="8"/>
                      <a:pt x="35" y="8"/>
                      <a:pt x="35" y="8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46" y="29"/>
                      <a:pt x="46" y="29"/>
                      <a:pt x="46" y="29"/>
                    </a:cubicBezTo>
                    <a:lnTo>
                      <a:pt x="56" y="23"/>
                    </a:lnTo>
                    <a:close/>
                    <a:moveTo>
                      <a:pt x="56" y="42"/>
                    </a:moveTo>
                    <a:cubicBezTo>
                      <a:pt x="46" y="36"/>
                      <a:pt x="46" y="36"/>
                      <a:pt x="46" y="36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5" y="56"/>
                      <a:pt x="35" y="56"/>
                      <a:pt x="35" y="56"/>
                    </a:cubicBezTo>
                    <a:lnTo>
                      <a:pt x="56" y="42"/>
                    </a:lnTo>
                    <a:close/>
                    <a:moveTo>
                      <a:pt x="58" y="37"/>
                    </a:moveTo>
                    <a:cubicBezTo>
                      <a:pt x="58" y="28"/>
                      <a:pt x="58" y="28"/>
                      <a:pt x="58" y="28"/>
                    </a:cubicBezTo>
                    <a:cubicBezTo>
                      <a:pt x="51" y="32"/>
                      <a:pt x="51" y="32"/>
                      <a:pt x="51" y="32"/>
                    </a:cubicBezTo>
                    <a:lnTo>
                      <a:pt x="58" y="3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28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Freeform: Shape 10"/>
              <p:cNvSpPr/>
              <p:nvPr/>
            </p:nvSpPr>
            <p:spPr>
              <a:xfrm rot="12594151">
                <a:off x="3686325" y="2509166"/>
                <a:ext cx="1611824" cy="1611824"/>
              </a:xfrm>
              <a:custGeom>
                <a:avLst/>
                <a:gdLst>
                  <a:gd name="connsiteX0" fmla="*/ 888570 w 1611824"/>
                  <a:gd name="connsiteY0" fmla="*/ 258306 h 1611824"/>
                  <a:gd name="connsiteX1" fmla="*/ 227309 w 1611824"/>
                  <a:gd name="connsiteY1" fmla="*/ 919567 h 1611824"/>
                  <a:gd name="connsiteX2" fmla="*/ 888570 w 1611824"/>
                  <a:gd name="connsiteY2" fmla="*/ 1580828 h 1611824"/>
                  <a:gd name="connsiteX3" fmla="*/ 1549831 w 1611824"/>
                  <a:gd name="connsiteY3" fmla="*/ 919567 h 1611824"/>
                  <a:gd name="connsiteX4" fmla="*/ 888570 w 1611824"/>
                  <a:gd name="connsiteY4" fmla="*/ 258306 h 1611824"/>
                  <a:gd name="connsiteX5" fmla="*/ 805912 w 1611824"/>
                  <a:gd name="connsiteY5" fmla="*/ 0 h 1611824"/>
                  <a:gd name="connsiteX6" fmla="*/ 1611824 w 1611824"/>
                  <a:gd name="connsiteY6" fmla="*/ 805912 h 1611824"/>
                  <a:gd name="connsiteX7" fmla="*/ 805912 w 1611824"/>
                  <a:gd name="connsiteY7" fmla="*/ 1611824 h 1611824"/>
                  <a:gd name="connsiteX8" fmla="*/ 0 w 1611824"/>
                  <a:gd name="connsiteY8" fmla="*/ 805912 h 1611824"/>
                  <a:gd name="connsiteX9" fmla="*/ 805912 w 1611824"/>
                  <a:gd name="connsiteY9" fmla="*/ 0 h 161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1824" h="1611824">
                    <a:moveTo>
                      <a:pt x="888570" y="258306"/>
                    </a:moveTo>
                    <a:cubicBezTo>
                      <a:pt x="523366" y="258306"/>
                      <a:pt x="227309" y="554363"/>
                      <a:pt x="227309" y="919567"/>
                    </a:cubicBezTo>
                    <a:cubicBezTo>
                      <a:pt x="227309" y="1284771"/>
                      <a:pt x="523366" y="1580828"/>
                      <a:pt x="888570" y="1580828"/>
                    </a:cubicBezTo>
                    <a:cubicBezTo>
                      <a:pt x="1253774" y="1580828"/>
                      <a:pt x="1549831" y="1284771"/>
                      <a:pt x="1549831" y="919567"/>
                    </a:cubicBezTo>
                    <a:cubicBezTo>
                      <a:pt x="1549831" y="554363"/>
                      <a:pt x="1253774" y="258306"/>
                      <a:pt x="888570" y="258306"/>
                    </a:cubicBezTo>
                    <a:close/>
                    <a:moveTo>
                      <a:pt x="805912" y="0"/>
                    </a:moveTo>
                    <a:cubicBezTo>
                      <a:pt x="1251005" y="0"/>
                      <a:pt x="1611824" y="360819"/>
                      <a:pt x="1611824" y="805912"/>
                    </a:cubicBezTo>
                    <a:cubicBezTo>
                      <a:pt x="1611824" y="1251005"/>
                      <a:pt x="1251005" y="1611824"/>
                      <a:pt x="805912" y="1611824"/>
                    </a:cubicBezTo>
                    <a:cubicBezTo>
                      <a:pt x="360819" y="1611824"/>
                      <a:pt x="0" y="1251005"/>
                      <a:pt x="0" y="805912"/>
                    </a:cubicBezTo>
                    <a:cubicBezTo>
                      <a:pt x="0" y="360819"/>
                      <a:pt x="360819" y="0"/>
                      <a:pt x="80591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28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</p:grpSp>
        <p:cxnSp>
          <p:nvCxnSpPr>
            <p:cNvPr id="14" name="Straight Arrow Connector 11"/>
            <p:cNvCxnSpPr>
              <a:stCxn id="10" idx="8"/>
            </p:cNvCxnSpPr>
            <p:nvPr/>
          </p:nvCxnSpPr>
          <p:spPr>
            <a:xfrm flipH="1" flipV="1">
              <a:off x="2802231" y="1517093"/>
              <a:ext cx="972833" cy="291672"/>
            </a:xfrm>
            <a:prstGeom prst="straightConnector1">
              <a:avLst/>
            </a:prstGeom>
            <a:ln>
              <a:solidFill>
                <a:srgbClr val="8989AA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2"/>
            <p:cNvCxnSpPr/>
            <p:nvPr/>
          </p:nvCxnSpPr>
          <p:spPr>
            <a:xfrm flipH="1">
              <a:off x="2743599" y="3408013"/>
              <a:ext cx="780128" cy="166915"/>
            </a:xfrm>
            <a:prstGeom prst="straightConnector1">
              <a:avLst/>
            </a:prstGeom>
            <a:ln>
              <a:solidFill>
                <a:srgbClr val="8989AA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25"/>
            <p:cNvCxnSpPr/>
            <p:nvPr/>
          </p:nvCxnSpPr>
          <p:spPr>
            <a:xfrm flipH="1">
              <a:off x="5563381" y="1517092"/>
              <a:ext cx="683722" cy="800454"/>
            </a:xfrm>
            <a:prstGeom prst="straightConnector1">
              <a:avLst/>
            </a:prstGeom>
            <a:ln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26"/>
            <p:cNvCxnSpPr/>
            <p:nvPr/>
          </p:nvCxnSpPr>
          <p:spPr>
            <a:xfrm flipH="1">
              <a:off x="5093427" y="3588051"/>
              <a:ext cx="1164710" cy="218054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27"/>
            <p:cNvGrpSpPr/>
            <p:nvPr/>
          </p:nvGrpSpPr>
          <p:grpSpPr>
            <a:xfrm>
              <a:off x="890345" y="1280521"/>
              <a:ext cx="1911886" cy="1371095"/>
              <a:chOff x="1762632" y="1197195"/>
              <a:chExt cx="2549181" cy="1828226"/>
            </a:xfrm>
          </p:grpSpPr>
          <p:sp>
            <p:nvSpPr>
              <p:cNvPr id="19" name="TextBox 28"/>
              <p:cNvSpPr txBox="1"/>
              <p:nvPr/>
            </p:nvSpPr>
            <p:spPr>
              <a:xfrm>
                <a:off x="1762632" y="1197195"/>
                <a:ext cx="2549181" cy="38822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565" b="1" dirty="0">
                    <a:solidFill>
                      <a:schemeClr val="bg1">
                        <a:lumMod val="50000"/>
                      </a:schemeClr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  <a:cs typeface="+mn-ea"/>
                    <a:sym typeface="+mn-lt"/>
                  </a:rPr>
                  <a:t>标题文本预设</a:t>
                </a:r>
                <a:endParaRPr lang="zh-CN" altLang="en-US" sz="1565" b="1" dirty="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TextBox 29"/>
              <p:cNvSpPr txBox="1"/>
              <p:nvPr/>
            </p:nvSpPr>
            <p:spPr>
              <a:xfrm>
                <a:off x="1762632" y="1585420"/>
                <a:ext cx="2549181" cy="1440001"/>
              </a:xfrm>
              <a:prstGeom prst="rect">
                <a:avLst/>
              </a:prstGeom>
            </p:spPr>
            <p:txBody>
              <a:bodyPr vert="horz" wrap="square" lIns="0" tIns="51200" rIns="0" bIns="0" anchor="t" anchorCtr="1">
                <a:norm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11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点击输入本栏的具体文字，简明扼要的说明分项内容，此为概念图解，请根据您的具体内容酌情修改。</a:t>
                </a:r>
                <a:endParaRPr lang="en-US" altLang="zh-CN" sz="11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21" name="Group 30"/>
            <p:cNvGrpSpPr/>
            <p:nvPr/>
          </p:nvGrpSpPr>
          <p:grpSpPr>
            <a:xfrm>
              <a:off x="831713" y="3383904"/>
              <a:ext cx="1911886" cy="1371095"/>
              <a:chOff x="1762632" y="1197195"/>
              <a:chExt cx="2549181" cy="1828226"/>
            </a:xfrm>
          </p:grpSpPr>
          <p:sp>
            <p:nvSpPr>
              <p:cNvPr id="22" name="TextBox 31"/>
              <p:cNvSpPr txBox="1"/>
              <p:nvPr/>
            </p:nvSpPr>
            <p:spPr>
              <a:xfrm>
                <a:off x="1762632" y="1197195"/>
                <a:ext cx="2549181" cy="38822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565" b="1" dirty="0">
                    <a:solidFill>
                      <a:schemeClr val="bg1">
                        <a:lumMod val="50000"/>
                      </a:schemeClr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  <a:cs typeface="+mn-ea"/>
                    <a:sym typeface="+mn-lt"/>
                  </a:rPr>
                  <a:t>标题文本预设</a:t>
                </a:r>
                <a:endParaRPr lang="zh-CN" altLang="en-US" sz="1565" b="1" dirty="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TextBox 32"/>
              <p:cNvSpPr txBox="1"/>
              <p:nvPr/>
            </p:nvSpPr>
            <p:spPr>
              <a:xfrm>
                <a:off x="1762632" y="1585420"/>
                <a:ext cx="2549181" cy="1440001"/>
              </a:xfrm>
              <a:prstGeom prst="rect">
                <a:avLst/>
              </a:prstGeom>
            </p:spPr>
            <p:txBody>
              <a:bodyPr vert="horz" wrap="square" lIns="0" tIns="51200" rIns="0" bIns="0" anchor="t" anchorCtr="1">
                <a:norm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11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点击输入本栏的具体文字，简明扼要的说明分项内容，此为概念图解，请根据您的具体内容酌情修改。</a:t>
                </a:r>
                <a:endParaRPr lang="en-US" altLang="zh-CN" sz="11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24" name="Group 33"/>
            <p:cNvGrpSpPr/>
            <p:nvPr/>
          </p:nvGrpSpPr>
          <p:grpSpPr>
            <a:xfrm>
              <a:off x="6247103" y="1241327"/>
              <a:ext cx="1911886" cy="1371094"/>
              <a:chOff x="1762632" y="1197195"/>
              <a:chExt cx="2549181" cy="1828225"/>
            </a:xfrm>
          </p:grpSpPr>
          <p:sp>
            <p:nvSpPr>
              <p:cNvPr id="25" name="TextBox 34"/>
              <p:cNvSpPr txBox="1"/>
              <p:nvPr/>
            </p:nvSpPr>
            <p:spPr>
              <a:xfrm>
                <a:off x="1762632" y="1197195"/>
                <a:ext cx="2549181" cy="38822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565" b="1" dirty="0">
                    <a:solidFill>
                      <a:schemeClr val="bg1">
                        <a:lumMod val="50000"/>
                      </a:schemeClr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  <a:cs typeface="+mn-ea"/>
                    <a:sym typeface="+mn-lt"/>
                  </a:rPr>
                  <a:t>标题文本预设</a:t>
                </a:r>
                <a:endParaRPr lang="zh-CN" altLang="en-US" sz="1565" b="1" dirty="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TextBox 35"/>
              <p:cNvSpPr txBox="1"/>
              <p:nvPr/>
            </p:nvSpPr>
            <p:spPr>
              <a:xfrm>
                <a:off x="1762632" y="1585420"/>
                <a:ext cx="2549181" cy="1440000"/>
              </a:xfrm>
              <a:prstGeom prst="rect">
                <a:avLst/>
              </a:prstGeom>
            </p:spPr>
            <p:txBody>
              <a:bodyPr vert="horz" wrap="square" lIns="0" tIns="51200" rIns="0" bIns="0" anchor="t" anchorCtr="1">
                <a:norm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11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点击输入本栏的具体文字，简明扼要的说明分项内容，此为概念图解，请根据您的具体内容酌情修改。</a:t>
                </a:r>
                <a:endParaRPr lang="en-US" altLang="zh-CN" sz="11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27" name="Group 36"/>
            <p:cNvGrpSpPr/>
            <p:nvPr/>
          </p:nvGrpSpPr>
          <p:grpSpPr>
            <a:xfrm>
              <a:off x="6258136" y="3367776"/>
              <a:ext cx="1911886" cy="1371094"/>
              <a:chOff x="1762632" y="1197195"/>
              <a:chExt cx="2549181" cy="1828225"/>
            </a:xfrm>
          </p:grpSpPr>
          <p:sp>
            <p:nvSpPr>
              <p:cNvPr id="28" name="TextBox 37"/>
              <p:cNvSpPr txBox="1"/>
              <p:nvPr/>
            </p:nvSpPr>
            <p:spPr>
              <a:xfrm>
                <a:off x="1762632" y="1197195"/>
                <a:ext cx="2549181" cy="388226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algn="ctr"/>
                <a:r>
                  <a:rPr lang="zh-CN" altLang="en-US" sz="1565" b="1" dirty="0">
                    <a:solidFill>
                      <a:schemeClr val="bg1">
                        <a:lumMod val="50000"/>
                      </a:schemeClr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  <a:cs typeface="+mn-ea"/>
                    <a:sym typeface="+mn-lt"/>
                  </a:rPr>
                  <a:t>标题文本预设</a:t>
                </a:r>
                <a:endParaRPr lang="zh-CN" altLang="en-US" sz="1565" b="1" dirty="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TextBox 38"/>
              <p:cNvSpPr txBox="1"/>
              <p:nvPr/>
            </p:nvSpPr>
            <p:spPr>
              <a:xfrm>
                <a:off x="1762632" y="1585420"/>
                <a:ext cx="2549181" cy="1440000"/>
              </a:xfrm>
              <a:prstGeom prst="rect">
                <a:avLst/>
              </a:prstGeom>
            </p:spPr>
            <p:txBody>
              <a:bodyPr vert="horz" wrap="square" lIns="0" tIns="51200" rIns="0" bIns="0" anchor="t" anchorCtr="1">
                <a:norm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11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点击输入本栏的具体文字，简明扼要的说明分项内容，此为概念图解，请根据您的具体内容酌情修改。</a:t>
                </a:r>
                <a:endParaRPr lang="en-US" altLang="zh-CN" sz="11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0992" y="1354169"/>
            <a:ext cx="3048000" cy="4240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zh-CN" altLang="en-US" sz="160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54482" y="1645716"/>
            <a:ext cx="2154436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42716" y="1645715"/>
            <a:ext cx="2154436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67488" y="1645714"/>
            <a:ext cx="2154436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40103" y="4746726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26033" y="4746725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46920" y="4746724"/>
            <a:ext cx="1669774" cy="556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3"/>
          <p:cNvSpPr txBox="1">
            <a:spLocks noChangeArrowheads="1"/>
          </p:cNvSpPr>
          <p:nvPr/>
        </p:nvSpPr>
        <p:spPr bwMode="auto">
          <a:xfrm>
            <a:off x="4245691" y="2212648"/>
            <a:ext cx="633789" cy="523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壹</a:t>
            </a:r>
            <a:endParaRPr lang="zh-CN" altLang="zh-CN" sz="2800" dirty="0">
              <a:solidFill>
                <a:schemeClr val="bg1"/>
              </a:solidFill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5" name="文本框 24"/>
          <p:cNvSpPr txBox="1">
            <a:spLocks noChangeArrowheads="1"/>
          </p:cNvSpPr>
          <p:nvPr/>
        </p:nvSpPr>
        <p:spPr bwMode="auto">
          <a:xfrm>
            <a:off x="4222007" y="3072359"/>
            <a:ext cx="635423" cy="523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贰</a:t>
            </a:r>
            <a:endParaRPr lang="zh-CN" altLang="zh-CN" sz="2800" dirty="0">
              <a:solidFill>
                <a:schemeClr val="bg1"/>
              </a:solidFill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6" name="文本框 25"/>
          <p:cNvSpPr txBox="1">
            <a:spLocks noChangeArrowheads="1"/>
          </p:cNvSpPr>
          <p:nvPr/>
        </p:nvSpPr>
        <p:spPr bwMode="auto">
          <a:xfrm>
            <a:off x="4222006" y="3954277"/>
            <a:ext cx="635423" cy="523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叁</a:t>
            </a:r>
            <a:endParaRPr lang="zh-CN" altLang="zh-CN" sz="2800" dirty="0">
              <a:solidFill>
                <a:schemeClr val="bg1"/>
              </a:solidFill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5118" y="2329558"/>
            <a:ext cx="56889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kern="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点击输入本栏的具体文字，简明扼要的说明分项内容。</a:t>
            </a:r>
            <a:endParaRPr lang="zh-CN" altLang="en-US" sz="16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35118" y="3180080"/>
            <a:ext cx="56889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kern="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点击输入本栏的具体文字，简明扼要的说明分项内容。</a:t>
            </a:r>
            <a:endParaRPr lang="zh-CN" altLang="en-US" sz="16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35118" y="4017350"/>
            <a:ext cx="56889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kern="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点击输入本栏的具体文字，简明扼要的说明分项内容。</a:t>
            </a:r>
            <a:endParaRPr lang="zh-CN" altLang="en-US" sz="16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10" name="文本框 25"/>
          <p:cNvSpPr txBox="1">
            <a:spLocks noChangeArrowheads="1"/>
          </p:cNvSpPr>
          <p:nvPr/>
        </p:nvSpPr>
        <p:spPr bwMode="auto">
          <a:xfrm>
            <a:off x="4222007" y="4855358"/>
            <a:ext cx="635423" cy="5232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肆</a:t>
            </a:r>
            <a:endParaRPr lang="zh-CN" altLang="zh-CN" sz="2800" dirty="0">
              <a:solidFill>
                <a:schemeClr val="bg1"/>
              </a:solidFill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35119" y="4963079"/>
            <a:ext cx="5688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kern="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点击输入本栏的具体文字，简明扼要的说明分项内容。</a:t>
            </a:r>
            <a:endParaRPr lang="zh-CN" altLang="en-US" sz="16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642515">
            <a:off x="327091" y="-338042"/>
            <a:ext cx="4445985" cy="533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>
          <a:xfrm>
            <a:off x="1869473" y="1727330"/>
            <a:ext cx="8742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目录</a:t>
            </a:r>
            <a:endParaRPr lang="zh-CN" altLang="en-US" sz="3600" b="1" dirty="0">
              <a:solidFill>
                <a:schemeClr val="bg1"/>
              </a:solidFill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2"/>
          <a:stretch>
            <a:fillRect/>
          </a:stretch>
        </p:blipFill>
        <p:spPr>
          <a:xfrm>
            <a:off x="-1" y="0"/>
            <a:ext cx="5711483" cy="6819594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8319045" y="1667776"/>
            <a:ext cx="951028" cy="2140919"/>
            <a:chOff x="4663468" y="3707740"/>
            <a:chExt cx="900000" cy="2140919"/>
          </a:xfrm>
        </p:grpSpPr>
        <p:sp>
          <p:nvSpPr>
            <p:cNvPr id="23" name="文本框 22"/>
            <p:cNvSpPr txBox="1"/>
            <p:nvPr/>
          </p:nvSpPr>
          <p:spPr>
            <a:xfrm>
              <a:off x="4663468" y="3707740"/>
              <a:ext cx="900000" cy="923330"/>
            </a:xfrm>
            <a:prstGeom prst="rect">
              <a:avLst/>
            </a:prstGeom>
            <a:solidFill>
              <a:srgbClr val="F2F2F2"/>
            </a:solidFill>
            <a:ln>
              <a:solidFill>
                <a:srgbClr val="C8973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谢</a:t>
              </a:r>
              <a:endPara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663468" y="4925329"/>
              <a:ext cx="900000" cy="923330"/>
            </a:xfrm>
            <a:prstGeom prst="rect">
              <a:avLst/>
            </a:prstGeom>
            <a:solidFill>
              <a:srgbClr val="F2F2F2"/>
            </a:solidFill>
            <a:ln>
              <a:solidFill>
                <a:srgbClr val="C8973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谢</a:t>
              </a:r>
              <a:endPara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7905723" y="1949643"/>
            <a:ext cx="0" cy="27947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015074" y="2929057"/>
            <a:ext cx="1477328" cy="31622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5400000">
            <a:off x="5170593" y="-793225"/>
            <a:ext cx="2031009" cy="7868189"/>
            <a:chOff x="9477877" y="494297"/>
            <a:chExt cx="1674392" cy="5828353"/>
          </a:xfrm>
        </p:grpSpPr>
        <p:sp>
          <p:nvSpPr>
            <p:cNvPr id="5" name="矩形 4"/>
            <p:cNvSpPr/>
            <p:nvPr/>
          </p:nvSpPr>
          <p:spPr>
            <a:xfrm>
              <a:off x="9625263" y="625642"/>
              <a:ext cx="1379621" cy="5566611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493918" y="494297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0889580" y="494297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477877" y="6059961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0873539" y="6059961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876153" y="2803865"/>
            <a:ext cx="610024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spc="600" dirty="0">
                <a:latin typeface="仿宋" panose="02010609060101010101" pitchFamily="49" charset="-122"/>
                <a:ea typeface="仿宋" panose="02010609060101010101" pitchFamily="49" charset="-122"/>
              </a:rPr>
              <a:t>第 一 章 回</a:t>
            </a:r>
            <a:endParaRPr lang="zh-CN" altLang="en-US" sz="3600" spc="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941144" y="2807535"/>
            <a:ext cx="2648406" cy="1545784"/>
            <a:chOff x="-345817" y="1592096"/>
            <a:chExt cx="7570069" cy="4418391"/>
          </a:xfrm>
        </p:grpSpPr>
        <p:grpSp>
          <p:nvGrpSpPr>
            <p:cNvPr id="12" name="组合 11"/>
            <p:cNvGrpSpPr/>
            <p:nvPr/>
          </p:nvGrpSpPr>
          <p:grpSpPr>
            <a:xfrm>
              <a:off x="1837137" y="1592096"/>
              <a:ext cx="5366015" cy="4418391"/>
              <a:chOff x="2831747" y="1560012"/>
              <a:chExt cx="5366015" cy="4418391"/>
            </a:xfrm>
          </p:grpSpPr>
          <p:sp>
            <p:nvSpPr>
              <p:cNvPr id="15" name="弦形 4"/>
              <p:cNvSpPr/>
              <p:nvPr/>
            </p:nvSpPr>
            <p:spPr>
              <a:xfrm rot="6965211">
                <a:off x="6643772" y="3662803"/>
                <a:ext cx="1387147" cy="1720832"/>
              </a:xfrm>
              <a:custGeom>
                <a:avLst/>
                <a:gdLst>
                  <a:gd name="connsiteX0" fmla="*/ 2900262 w 4186990"/>
                  <a:gd name="connsiteY0" fmla="*/ 1681061 h 1748589"/>
                  <a:gd name="connsiteX1" fmla="*/ 1602783 w 4186990"/>
                  <a:gd name="connsiteY1" fmla="*/ 1724232 h 1748589"/>
                  <a:gd name="connsiteX2" fmla="*/ 331487 w 4186990"/>
                  <a:gd name="connsiteY2" fmla="*/ 402166 h 1748589"/>
                  <a:gd name="connsiteX3" fmla="*/ 2093494 w 4186990"/>
                  <a:gd name="connsiteY3" fmla="*/ -1 h 1748589"/>
                  <a:gd name="connsiteX4" fmla="*/ 2900262 w 4186990"/>
                  <a:gd name="connsiteY4" fmla="*/ 1681061 h 1748589"/>
                  <a:gd name="connsiteX0-1" fmla="*/ 2917440 w 2917440"/>
                  <a:gd name="connsiteY0-2" fmla="*/ 1681062 h 1909286"/>
                  <a:gd name="connsiteX1-3" fmla="*/ 1546723 w 2917440"/>
                  <a:gd name="connsiteY1-4" fmla="*/ 1902984 h 1909286"/>
                  <a:gd name="connsiteX2-5" fmla="*/ 348665 w 2917440"/>
                  <a:gd name="connsiteY2-6" fmla="*/ 402167 h 1909286"/>
                  <a:gd name="connsiteX3-7" fmla="*/ 2110672 w 2917440"/>
                  <a:gd name="connsiteY3-8" fmla="*/ 0 h 1909286"/>
                  <a:gd name="connsiteX4-9" fmla="*/ 2917440 w 2917440"/>
                  <a:gd name="connsiteY4-10" fmla="*/ 1681062 h 1909286"/>
                  <a:gd name="connsiteX0-11" fmla="*/ 2688210 w 2688210"/>
                  <a:gd name="connsiteY0-12" fmla="*/ 1681062 h 1947908"/>
                  <a:gd name="connsiteX1-13" fmla="*/ 1317493 w 2688210"/>
                  <a:gd name="connsiteY1-14" fmla="*/ 1902984 h 1947908"/>
                  <a:gd name="connsiteX2-15" fmla="*/ 224350 w 2688210"/>
                  <a:gd name="connsiteY2-16" fmla="*/ 725895 h 1947908"/>
                  <a:gd name="connsiteX3-17" fmla="*/ 1881442 w 2688210"/>
                  <a:gd name="connsiteY3-18" fmla="*/ 0 h 1947908"/>
                  <a:gd name="connsiteX4-19" fmla="*/ 2688210 w 2688210"/>
                  <a:gd name="connsiteY4-20" fmla="*/ 1681062 h 1947908"/>
                  <a:gd name="connsiteX0-21" fmla="*/ 2601313 w 2601313"/>
                  <a:gd name="connsiteY0-22" fmla="*/ 1681062 h 1947908"/>
                  <a:gd name="connsiteX1-23" fmla="*/ 1230596 w 2601313"/>
                  <a:gd name="connsiteY1-24" fmla="*/ 1902984 h 1947908"/>
                  <a:gd name="connsiteX2-25" fmla="*/ 137453 w 2601313"/>
                  <a:gd name="connsiteY2-26" fmla="*/ 725895 h 1947908"/>
                  <a:gd name="connsiteX3-27" fmla="*/ 1794545 w 2601313"/>
                  <a:gd name="connsiteY3-28" fmla="*/ 0 h 1947908"/>
                  <a:gd name="connsiteX4-29" fmla="*/ 2601313 w 2601313"/>
                  <a:gd name="connsiteY4-30" fmla="*/ 1681062 h 1947908"/>
                  <a:gd name="connsiteX0-31" fmla="*/ 2606235 w 2606235"/>
                  <a:gd name="connsiteY0-32" fmla="*/ 1681062 h 1973367"/>
                  <a:gd name="connsiteX1-33" fmla="*/ 1177887 w 2606235"/>
                  <a:gd name="connsiteY1-34" fmla="*/ 1931201 h 1973367"/>
                  <a:gd name="connsiteX2-35" fmla="*/ 142375 w 2606235"/>
                  <a:gd name="connsiteY2-36" fmla="*/ 725895 h 1973367"/>
                  <a:gd name="connsiteX3-37" fmla="*/ 1799467 w 2606235"/>
                  <a:gd name="connsiteY3-38" fmla="*/ 0 h 1973367"/>
                  <a:gd name="connsiteX4-39" fmla="*/ 2606235 w 2606235"/>
                  <a:gd name="connsiteY4-40" fmla="*/ 1681062 h 1973367"/>
                  <a:gd name="connsiteX0-41" fmla="*/ 2621805 w 2621805"/>
                  <a:gd name="connsiteY0-42" fmla="*/ 1681062 h 1939707"/>
                  <a:gd name="connsiteX1-43" fmla="*/ 1193457 w 2621805"/>
                  <a:gd name="connsiteY1-44" fmla="*/ 1931201 h 1939707"/>
                  <a:gd name="connsiteX2-45" fmla="*/ 157945 w 2621805"/>
                  <a:gd name="connsiteY2-46" fmla="*/ 725895 h 1939707"/>
                  <a:gd name="connsiteX3-47" fmla="*/ 1815037 w 2621805"/>
                  <a:gd name="connsiteY3-48" fmla="*/ 0 h 1939707"/>
                  <a:gd name="connsiteX4-49" fmla="*/ 2621805 w 2621805"/>
                  <a:gd name="connsiteY4-50" fmla="*/ 1681062 h 1939707"/>
                  <a:gd name="connsiteX0-51" fmla="*/ 2622069 w 2622069"/>
                  <a:gd name="connsiteY0-52" fmla="*/ 1681062 h 1938274"/>
                  <a:gd name="connsiteX1-53" fmla="*/ 1193721 w 2622069"/>
                  <a:gd name="connsiteY1-54" fmla="*/ 1931201 h 1938274"/>
                  <a:gd name="connsiteX2-55" fmla="*/ 158209 w 2622069"/>
                  <a:gd name="connsiteY2-56" fmla="*/ 725895 h 1938274"/>
                  <a:gd name="connsiteX3-57" fmla="*/ 1815301 w 2622069"/>
                  <a:gd name="connsiteY3-58" fmla="*/ 0 h 1938274"/>
                  <a:gd name="connsiteX4-59" fmla="*/ 2622069 w 2622069"/>
                  <a:gd name="connsiteY4-60" fmla="*/ 1681062 h 1938274"/>
                  <a:gd name="connsiteX0-61" fmla="*/ 2622069 w 2622069"/>
                  <a:gd name="connsiteY0-62" fmla="*/ 2170930 h 2428142"/>
                  <a:gd name="connsiteX1-63" fmla="*/ 1193721 w 2622069"/>
                  <a:gd name="connsiteY1-64" fmla="*/ 2421069 h 2428142"/>
                  <a:gd name="connsiteX2-65" fmla="*/ 158209 w 2622069"/>
                  <a:gd name="connsiteY2-66" fmla="*/ 1215763 h 2428142"/>
                  <a:gd name="connsiteX3-67" fmla="*/ 1575456 w 2622069"/>
                  <a:gd name="connsiteY3-68" fmla="*/ 0 h 2428142"/>
                  <a:gd name="connsiteX4-69" fmla="*/ 2622069 w 2622069"/>
                  <a:gd name="connsiteY4-70" fmla="*/ 2170930 h 2428142"/>
                  <a:gd name="connsiteX0-71" fmla="*/ 2612766 w 2612766"/>
                  <a:gd name="connsiteY0-72" fmla="*/ 2170930 h 2464127"/>
                  <a:gd name="connsiteX1-73" fmla="*/ 1184418 w 2612766"/>
                  <a:gd name="connsiteY1-74" fmla="*/ 2421069 h 2464127"/>
                  <a:gd name="connsiteX2-75" fmla="*/ 141852 w 2612766"/>
                  <a:gd name="connsiteY2-76" fmla="*/ 1201355 h 2464127"/>
                  <a:gd name="connsiteX3-77" fmla="*/ 1566153 w 2612766"/>
                  <a:gd name="connsiteY3-78" fmla="*/ 0 h 2464127"/>
                  <a:gd name="connsiteX4-79" fmla="*/ 2612766 w 2612766"/>
                  <a:gd name="connsiteY4-80" fmla="*/ 2170930 h 2464127"/>
                  <a:gd name="connsiteX0-81" fmla="*/ 2612766 w 2612766"/>
                  <a:gd name="connsiteY0-82" fmla="*/ 2170930 h 2464127"/>
                  <a:gd name="connsiteX1-83" fmla="*/ 1184418 w 2612766"/>
                  <a:gd name="connsiteY1-84" fmla="*/ 2421069 h 2464127"/>
                  <a:gd name="connsiteX2-85" fmla="*/ 141852 w 2612766"/>
                  <a:gd name="connsiteY2-86" fmla="*/ 1201355 h 2464127"/>
                  <a:gd name="connsiteX3-87" fmla="*/ 1566153 w 2612766"/>
                  <a:gd name="connsiteY3-88" fmla="*/ 0 h 2464127"/>
                  <a:gd name="connsiteX4-89" fmla="*/ 2612766 w 2612766"/>
                  <a:gd name="connsiteY4-90" fmla="*/ 2170930 h 2464127"/>
                  <a:gd name="connsiteX0-91" fmla="*/ 2612766 w 2612766"/>
                  <a:gd name="connsiteY0-92" fmla="*/ 2228561 h 2521758"/>
                  <a:gd name="connsiteX1-93" fmla="*/ 1184418 w 2612766"/>
                  <a:gd name="connsiteY1-94" fmla="*/ 2478700 h 2521758"/>
                  <a:gd name="connsiteX2-95" fmla="*/ 141852 w 2612766"/>
                  <a:gd name="connsiteY2-96" fmla="*/ 1258986 h 2521758"/>
                  <a:gd name="connsiteX3-97" fmla="*/ 1537937 w 2612766"/>
                  <a:gd name="connsiteY3-98" fmla="*/ 0 h 2521758"/>
                  <a:gd name="connsiteX4-99" fmla="*/ 2612766 w 2612766"/>
                  <a:gd name="connsiteY4-100" fmla="*/ 2228561 h 2521758"/>
                  <a:gd name="connsiteX0-101" fmla="*/ 2612766 w 2612766"/>
                  <a:gd name="connsiteY0-102" fmla="*/ 2228561 h 2521758"/>
                  <a:gd name="connsiteX1-103" fmla="*/ 1184418 w 2612766"/>
                  <a:gd name="connsiteY1-104" fmla="*/ 2478700 h 2521758"/>
                  <a:gd name="connsiteX2-105" fmla="*/ 141852 w 2612766"/>
                  <a:gd name="connsiteY2-106" fmla="*/ 1258986 h 2521758"/>
                  <a:gd name="connsiteX3-107" fmla="*/ 1537937 w 2612766"/>
                  <a:gd name="connsiteY3-108" fmla="*/ 0 h 2521758"/>
                  <a:gd name="connsiteX4-109" fmla="*/ 2612766 w 2612766"/>
                  <a:gd name="connsiteY4-110" fmla="*/ 2228561 h 2521758"/>
                  <a:gd name="connsiteX0-111" fmla="*/ 2615300 w 2615300"/>
                  <a:gd name="connsiteY0-112" fmla="*/ 2228561 h 2478743"/>
                  <a:gd name="connsiteX1-113" fmla="*/ 1186952 w 2615300"/>
                  <a:gd name="connsiteY1-114" fmla="*/ 2478700 h 2478743"/>
                  <a:gd name="connsiteX2-115" fmla="*/ 144386 w 2615300"/>
                  <a:gd name="connsiteY2-116" fmla="*/ 1258986 h 2478743"/>
                  <a:gd name="connsiteX3-117" fmla="*/ 1540471 w 2615300"/>
                  <a:gd name="connsiteY3-118" fmla="*/ 0 h 2478743"/>
                  <a:gd name="connsiteX4-119" fmla="*/ 2615300 w 2615300"/>
                  <a:gd name="connsiteY4-120" fmla="*/ 2228561 h 2478743"/>
                  <a:gd name="connsiteX0-121" fmla="*/ 2615300 w 2615300"/>
                  <a:gd name="connsiteY0-122" fmla="*/ 2372638 h 2622820"/>
                  <a:gd name="connsiteX1-123" fmla="*/ 1186952 w 2615300"/>
                  <a:gd name="connsiteY1-124" fmla="*/ 2622777 h 2622820"/>
                  <a:gd name="connsiteX2-125" fmla="*/ 144386 w 2615300"/>
                  <a:gd name="connsiteY2-126" fmla="*/ 1403063 h 2622820"/>
                  <a:gd name="connsiteX3-127" fmla="*/ 1469928 w 2615300"/>
                  <a:gd name="connsiteY3-128" fmla="*/ 0 h 2622820"/>
                  <a:gd name="connsiteX4-129" fmla="*/ 2615300 w 2615300"/>
                  <a:gd name="connsiteY4-130" fmla="*/ 2372638 h 2622820"/>
                  <a:gd name="connsiteX0-131" fmla="*/ 2615300 w 2615300"/>
                  <a:gd name="connsiteY0-132" fmla="*/ 2500640 h 2750822"/>
                  <a:gd name="connsiteX1-133" fmla="*/ 1186952 w 2615300"/>
                  <a:gd name="connsiteY1-134" fmla="*/ 2750779 h 2750822"/>
                  <a:gd name="connsiteX2-135" fmla="*/ 144386 w 2615300"/>
                  <a:gd name="connsiteY2-136" fmla="*/ 1531065 h 2750822"/>
                  <a:gd name="connsiteX3-137" fmla="*/ 990324 w 2615300"/>
                  <a:gd name="connsiteY3-138" fmla="*/ 442268 h 2750822"/>
                  <a:gd name="connsiteX4-139" fmla="*/ 1469928 w 2615300"/>
                  <a:gd name="connsiteY4-140" fmla="*/ 128002 h 2750822"/>
                  <a:gd name="connsiteX5" fmla="*/ 2615300 w 2615300"/>
                  <a:gd name="connsiteY5" fmla="*/ 2500640 h 2750822"/>
                  <a:gd name="connsiteX0-141" fmla="*/ 2615300 w 2615300"/>
                  <a:gd name="connsiteY0-142" fmla="*/ 3019141 h 3269323"/>
                  <a:gd name="connsiteX1-143" fmla="*/ 1186952 w 2615300"/>
                  <a:gd name="connsiteY1-144" fmla="*/ 3269280 h 3269323"/>
                  <a:gd name="connsiteX2-145" fmla="*/ 144386 w 2615300"/>
                  <a:gd name="connsiteY2-146" fmla="*/ 2049566 h 3269323"/>
                  <a:gd name="connsiteX3-147" fmla="*/ 990324 w 2615300"/>
                  <a:gd name="connsiteY3-148" fmla="*/ 960769 h 3269323"/>
                  <a:gd name="connsiteX4-149" fmla="*/ 1187758 w 2615300"/>
                  <a:gd name="connsiteY4-150" fmla="*/ 70188 h 3269323"/>
                  <a:gd name="connsiteX5-151" fmla="*/ 2615300 w 2615300"/>
                  <a:gd name="connsiteY5-152" fmla="*/ 3019141 h 3269323"/>
                  <a:gd name="connsiteX0-153" fmla="*/ 2615300 w 2615300"/>
                  <a:gd name="connsiteY0-154" fmla="*/ 2948953 h 3199135"/>
                  <a:gd name="connsiteX1-155" fmla="*/ 1186952 w 2615300"/>
                  <a:gd name="connsiteY1-156" fmla="*/ 3199092 h 3199135"/>
                  <a:gd name="connsiteX2-157" fmla="*/ 144386 w 2615300"/>
                  <a:gd name="connsiteY2-158" fmla="*/ 1979378 h 3199135"/>
                  <a:gd name="connsiteX3-159" fmla="*/ 990324 w 2615300"/>
                  <a:gd name="connsiteY3-160" fmla="*/ 890581 h 3199135"/>
                  <a:gd name="connsiteX4-161" fmla="*/ 1187758 w 2615300"/>
                  <a:gd name="connsiteY4-162" fmla="*/ 0 h 3199135"/>
                  <a:gd name="connsiteX5-163" fmla="*/ 2615300 w 2615300"/>
                  <a:gd name="connsiteY5-164" fmla="*/ 2948953 h 3199135"/>
                  <a:gd name="connsiteX0-165" fmla="*/ 2615300 w 2615300"/>
                  <a:gd name="connsiteY0-166" fmla="*/ 2948953 h 3199135"/>
                  <a:gd name="connsiteX1-167" fmla="*/ 1186952 w 2615300"/>
                  <a:gd name="connsiteY1-168" fmla="*/ 3199092 h 3199135"/>
                  <a:gd name="connsiteX2-169" fmla="*/ 144386 w 2615300"/>
                  <a:gd name="connsiteY2-170" fmla="*/ 1979378 h 3199135"/>
                  <a:gd name="connsiteX3-171" fmla="*/ 990324 w 2615300"/>
                  <a:gd name="connsiteY3-172" fmla="*/ 890581 h 3199135"/>
                  <a:gd name="connsiteX4-173" fmla="*/ 1187758 w 2615300"/>
                  <a:gd name="connsiteY4-174" fmla="*/ 0 h 3199135"/>
                  <a:gd name="connsiteX5-175" fmla="*/ 2615300 w 2615300"/>
                  <a:gd name="connsiteY5-176" fmla="*/ 2948953 h 3199135"/>
                  <a:gd name="connsiteX0-177" fmla="*/ 2615300 w 2615300"/>
                  <a:gd name="connsiteY0-178" fmla="*/ 2948953 h 3199135"/>
                  <a:gd name="connsiteX1-179" fmla="*/ 1186952 w 2615300"/>
                  <a:gd name="connsiteY1-180" fmla="*/ 3199092 h 3199135"/>
                  <a:gd name="connsiteX2-181" fmla="*/ 144386 w 2615300"/>
                  <a:gd name="connsiteY2-182" fmla="*/ 1979378 h 3199135"/>
                  <a:gd name="connsiteX3-183" fmla="*/ 990324 w 2615300"/>
                  <a:gd name="connsiteY3-184" fmla="*/ 890581 h 3199135"/>
                  <a:gd name="connsiteX4-185" fmla="*/ 1187758 w 2615300"/>
                  <a:gd name="connsiteY4-186" fmla="*/ 0 h 3199135"/>
                  <a:gd name="connsiteX5-187" fmla="*/ 2615300 w 2615300"/>
                  <a:gd name="connsiteY5-188" fmla="*/ 2948953 h 3199135"/>
                  <a:gd name="connsiteX0-189" fmla="*/ 2615300 w 2615300"/>
                  <a:gd name="connsiteY0-190" fmla="*/ 2948953 h 3199135"/>
                  <a:gd name="connsiteX1-191" fmla="*/ 1186952 w 2615300"/>
                  <a:gd name="connsiteY1-192" fmla="*/ 3199092 h 3199135"/>
                  <a:gd name="connsiteX2-193" fmla="*/ 144386 w 2615300"/>
                  <a:gd name="connsiteY2-194" fmla="*/ 1979378 h 3199135"/>
                  <a:gd name="connsiteX3-195" fmla="*/ 925938 w 2615300"/>
                  <a:gd name="connsiteY3-196" fmla="*/ 868520 h 3199135"/>
                  <a:gd name="connsiteX4-197" fmla="*/ 1187758 w 2615300"/>
                  <a:gd name="connsiteY4-198" fmla="*/ 0 h 3199135"/>
                  <a:gd name="connsiteX5-199" fmla="*/ 2615300 w 2615300"/>
                  <a:gd name="connsiteY5-200" fmla="*/ 2948953 h 3199135"/>
                  <a:gd name="connsiteX0-201" fmla="*/ 2692798 w 2692798"/>
                  <a:gd name="connsiteY0-202" fmla="*/ 2948953 h 3241750"/>
                  <a:gd name="connsiteX1-203" fmla="*/ 1264450 w 2692798"/>
                  <a:gd name="connsiteY1-204" fmla="*/ 3199092 h 3241750"/>
                  <a:gd name="connsiteX2-205" fmla="*/ 135735 w 2692798"/>
                  <a:gd name="connsiteY2-206" fmla="*/ 1985833 h 3241750"/>
                  <a:gd name="connsiteX3-207" fmla="*/ 1003436 w 2692798"/>
                  <a:gd name="connsiteY3-208" fmla="*/ 868520 h 3241750"/>
                  <a:gd name="connsiteX4-209" fmla="*/ 1265256 w 2692798"/>
                  <a:gd name="connsiteY4-210" fmla="*/ 0 h 3241750"/>
                  <a:gd name="connsiteX5-211" fmla="*/ 2692798 w 2692798"/>
                  <a:gd name="connsiteY5-212" fmla="*/ 2948953 h 3241750"/>
                  <a:gd name="connsiteX0-213" fmla="*/ 2692798 w 2692798"/>
                  <a:gd name="connsiteY0-214" fmla="*/ 2948953 h 3241750"/>
                  <a:gd name="connsiteX1-215" fmla="*/ 1264450 w 2692798"/>
                  <a:gd name="connsiteY1-216" fmla="*/ 3199092 h 3241750"/>
                  <a:gd name="connsiteX2-217" fmla="*/ 135735 w 2692798"/>
                  <a:gd name="connsiteY2-218" fmla="*/ 1985833 h 3241750"/>
                  <a:gd name="connsiteX3-219" fmla="*/ 1003436 w 2692798"/>
                  <a:gd name="connsiteY3-220" fmla="*/ 868520 h 3241750"/>
                  <a:gd name="connsiteX4-221" fmla="*/ 1265256 w 2692798"/>
                  <a:gd name="connsiteY4-222" fmla="*/ 0 h 3241750"/>
                  <a:gd name="connsiteX5-223" fmla="*/ 2692798 w 2692798"/>
                  <a:gd name="connsiteY5-224" fmla="*/ 2948953 h 3241750"/>
                  <a:gd name="connsiteX0-225" fmla="*/ 2699637 w 2699637"/>
                  <a:gd name="connsiteY0-226" fmla="*/ 2948953 h 3204162"/>
                  <a:gd name="connsiteX1-227" fmla="*/ 1271289 w 2699637"/>
                  <a:gd name="connsiteY1-228" fmla="*/ 3199092 h 3204162"/>
                  <a:gd name="connsiteX2-229" fmla="*/ 142574 w 2699637"/>
                  <a:gd name="connsiteY2-230" fmla="*/ 1985833 h 3204162"/>
                  <a:gd name="connsiteX3-231" fmla="*/ 1010275 w 2699637"/>
                  <a:gd name="connsiteY3-232" fmla="*/ 868520 h 3204162"/>
                  <a:gd name="connsiteX4-233" fmla="*/ 1272095 w 2699637"/>
                  <a:gd name="connsiteY4-234" fmla="*/ 0 h 3204162"/>
                  <a:gd name="connsiteX5-235" fmla="*/ 2699637 w 2699637"/>
                  <a:gd name="connsiteY5-236" fmla="*/ 2948953 h 3204162"/>
                  <a:gd name="connsiteX0-237" fmla="*/ 2641454 w 2641454"/>
                  <a:gd name="connsiteY0-238" fmla="*/ 2948953 h 3243390"/>
                  <a:gd name="connsiteX1-239" fmla="*/ 1213106 w 2641454"/>
                  <a:gd name="connsiteY1-240" fmla="*/ 3199092 h 3243390"/>
                  <a:gd name="connsiteX2-241" fmla="*/ 139592 w 2641454"/>
                  <a:gd name="connsiteY2-242" fmla="*/ 1959450 h 3243390"/>
                  <a:gd name="connsiteX3-243" fmla="*/ 952092 w 2641454"/>
                  <a:gd name="connsiteY3-244" fmla="*/ 868520 h 3243390"/>
                  <a:gd name="connsiteX4-245" fmla="*/ 1213912 w 2641454"/>
                  <a:gd name="connsiteY4-246" fmla="*/ 0 h 3243390"/>
                  <a:gd name="connsiteX5-247" fmla="*/ 2641454 w 2641454"/>
                  <a:gd name="connsiteY5-248" fmla="*/ 2948953 h 3243390"/>
                  <a:gd name="connsiteX0-249" fmla="*/ 2643841 w 2643841"/>
                  <a:gd name="connsiteY0-250" fmla="*/ 2948953 h 3255368"/>
                  <a:gd name="connsiteX1-251" fmla="*/ 1187893 w 2643841"/>
                  <a:gd name="connsiteY1-252" fmla="*/ 3212284 h 3255368"/>
                  <a:gd name="connsiteX2-253" fmla="*/ 141979 w 2643841"/>
                  <a:gd name="connsiteY2-254" fmla="*/ 1959450 h 3255368"/>
                  <a:gd name="connsiteX3-255" fmla="*/ 954479 w 2643841"/>
                  <a:gd name="connsiteY3-256" fmla="*/ 868520 h 3255368"/>
                  <a:gd name="connsiteX4-257" fmla="*/ 1216299 w 2643841"/>
                  <a:gd name="connsiteY4-258" fmla="*/ 0 h 3255368"/>
                  <a:gd name="connsiteX5-259" fmla="*/ 2643841 w 2643841"/>
                  <a:gd name="connsiteY5-260" fmla="*/ 2948953 h 3255368"/>
                  <a:gd name="connsiteX0-261" fmla="*/ 2657306 w 2657306"/>
                  <a:gd name="connsiteY0-262" fmla="*/ 2948953 h 3218166"/>
                  <a:gd name="connsiteX1-263" fmla="*/ 1201358 w 2657306"/>
                  <a:gd name="connsiteY1-264" fmla="*/ 3212284 h 3218166"/>
                  <a:gd name="connsiteX2-265" fmla="*/ 155444 w 2657306"/>
                  <a:gd name="connsiteY2-266" fmla="*/ 1959450 h 3218166"/>
                  <a:gd name="connsiteX3-267" fmla="*/ 967944 w 2657306"/>
                  <a:gd name="connsiteY3-268" fmla="*/ 868520 h 3218166"/>
                  <a:gd name="connsiteX4-269" fmla="*/ 1229764 w 2657306"/>
                  <a:gd name="connsiteY4-270" fmla="*/ 0 h 3218166"/>
                  <a:gd name="connsiteX5-271" fmla="*/ 2657306 w 2657306"/>
                  <a:gd name="connsiteY5-272" fmla="*/ 2948953 h 321816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51" y="connsiteY5-152"/>
                  </a:cxn>
                </a:cxnLst>
                <a:rect l="l" t="t" r="r" b="b"/>
                <a:pathLst>
                  <a:path w="2657306" h="3218166">
                    <a:moveTo>
                      <a:pt x="2657306" y="2948953"/>
                    </a:moveTo>
                    <a:cubicBezTo>
                      <a:pt x="2246783" y="3020552"/>
                      <a:pt x="1647387" y="3258386"/>
                      <a:pt x="1201358" y="3212284"/>
                    </a:cubicBezTo>
                    <a:cubicBezTo>
                      <a:pt x="632292" y="3153465"/>
                      <a:pt x="-390364" y="3084406"/>
                      <a:pt x="155444" y="1959450"/>
                    </a:cubicBezTo>
                    <a:cubicBezTo>
                      <a:pt x="396523" y="1428710"/>
                      <a:pt x="747020" y="1102364"/>
                      <a:pt x="967944" y="868520"/>
                    </a:cubicBezTo>
                    <a:cubicBezTo>
                      <a:pt x="1125081" y="540875"/>
                      <a:pt x="987121" y="577901"/>
                      <a:pt x="1229764" y="0"/>
                    </a:cubicBezTo>
                    <a:lnTo>
                      <a:pt x="2657306" y="294895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任意多边形 12"/>
              <p:cNvSpPr/>
              <p:nvPr/>
            </p:nvSpPr>
            <p:spPr>
              <a:xfrm rot="6965211">
                <a:off x="4260915" y="1512920"/>
                <a:ext cx="2500470" cy="2594654"/>
              </a:xfrm>
              <a:custGeom>
                <a:avLst/>
                <a:gdLst>
                  <a:gd name="connsiteX0" fmla="*/ 28580 w 2500470"/>
                  <a:gd name="connsiteY0" fmla="*/ 2487259 h 2594654"/>
                  <a:gd name="connsiteX1" fmla="*/ 355545 w 2500470"/>
                  <a:gd name="connsiteY1" fmla="*/ 1645002 h 2594654"/>
                  <a:gd name="connsiteX2" fmla="*/ 1919866 w 2500470"/>
                  <a:gd name="connsiteY2" fmla="*/ 0 h 2594654"/>
                  <a:gd name="connsiteX3" fmla="*/ 2500470 w 2500470"/>
                  <a:gd name="connsiteY3" fmla="*/ 1183921 h 2594654"/>
                  <a:gd name="connsiteX4" fmla="*/ 2397389 w 2500470"/>
                  <a:gd name="connsiteY4" fmla="*/ 1309248 h 2594654"/>
                  <a:gd name="connsiteX5" fmla="*/ 2075151 w 2500470"/>
                  <a:gd name="connsiteY5" fmla="*/ 1834351 h 2594654"/>
                  <a:gd name="connsiteX6" fmla="*/ 1945894 w 2500470"/>
                  <a:gd name="connsiteY6" fmla="*/ 2207563 h 2594654"/>
                  <a:gd name="connsiteX7" fmla="*/ 1941435 w 2500470"/>
                  <a:gd name="connsiteY7" fmla="*/ 2240950 h 2594654"/>
                  <a:gd name="connsiteX8" fmla="*/ 1835071 w 2500470"/>
                  <a:gd name="connsiteY8" fmla="*/ 2276247 h 2594654"/>
                  <a:gd name="connsiteX9" fmla="*/ 1193539 w 2500470"/>
                  <a:gd name="connsiteY9" fmla="*/ 2446889 h 2594654"/>
                  <a:gd name="connsiteX10" fmla="*/ 28580 w 2500470"/>
                  <a:gd name="connsiteY10" fmla="*/ 2487259 h 2594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00470" h="2594654">
                    <a:moveTo>
                      <a:pt x="28580" y="2487259"/>
                    </a:moveTo>
                    <a:cubicBezTo>
                      <a:pt x="-49579" y="2361557"/>
                      <a:pt x="24066" y="2108849"/>
                      <a:pt x="355545" y="1645002"/>
                    </a:cubicBezTo>
                    <a:cubicBezTo>
                      <a:pt x="1139734" y="724964"/>
                      <a:pt x="1199350" y="1007664"/>
                      <a:pt x="1919866" y="0"/>
                    </a:cubicBezTo>
                    <a:lnTo>
                      <a:pt x="2500470" y="1183921"/>
                    </a:lnTo>
                    <a:lnTo>
                      <a:pt x="2397389" y="1309248"/>
                    </a:lnTo>
                    <a:cubicBezTo>
                      <a:pt x="2279110" y="1461329"/>
                      <a:pt x="2165556" y="1635323"/>
                      <a:pt x="2075151" y="1834351"/>
                    </a:cubicBezTo>
                    <a:cubicBezTo>
                      <a:pt x="2006925" y="1974970"/>
                      <a:pt x="1965373" y="2098666"/>
                      <a:pt x="1945894" y="2207563"/>
                    </a:cubicBezTo>
                    <a:lnTo>
                      <a:pt x="1941435" y="2240950"/>
                    </a:lnTo>
                    <a:lnTo>
                      <a:pt x="1835071" y="2276247"/>
                    </a:lnTo>
                    <a:cubicBezTo>
                      <a:pt x="1670696" y="2329221"/>
                      <a:pt x="1485535" y="2382423"/>
                      <a:pt x="1193539" y="2446889"/>
                    </a:cubicBezTo>
                    <a:cubicBezTo>
                      <a:pt x="710791" y="2553470"/>
                      <a:pt x="158846" y="2696761"/>
                      <a:pt x="28580" y="248725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弦形 4"/>
              <p:cNvSpPr/>
              <p:nvPr/>
            </p:nvSpPr>
            <p:spPr>
              <a:xfrm rot="6965211">
                <a:off x="3084009" y="3026504"/>
                <a:ext cx="2699637" cy="3204162"/>
              </a:xfrm>
              <a:custGeom>
                <a:avLst/>
                <a:gdLst>
                  <a:gd name="connsiteX0" fmla="*/ 2900262 w 4186990"/>
                  <a:gd name="connsiteY0" fmla="*/ 1681061 h 1748589"/>
                  <a:gd name="connsiteX1" fmla="*/ 1602783 w 4186990"/>
                  <a:gd name="connsiteY1" fmla="*/ 1724232 h 1748589"/>
                  <a:gd name="connsiteX2" fmla="*/ 331487 w 4186990"/>
                  <a:gd name="connsiteY2" fmla="*/ 402166 h 1748589"/>
                  <a:gd name="connsiteX3" fmla="*/ 2093494 w 4186990"/>
                  <a:gd name="connsiteY3" fmla="*/ -1 h 1748589"/>
                  <a:gd name="connsiteX4" fmla="*/ 2900262 w 4186990"/>
                  <a:gd name="connsiteY4" fmla="*/ 1681061 h 1748589"/>
                  <a:gd name="connsiteX0-1" fmla="*/ 2917440 w 2917440"/>
                  <a:gd name="connsiteY0-2" fmla="*/ 1681062 h 1909286"/>
                  <a:gd name="connsiteX1-3" fmla="*/ 1546723 w 2917440"/>
                  <a:gd name="connsiteY1-4" fmla="*/ 1902984 h 1909286"/>
                  <a:gd name="connsiteX2-5" fmla="*/ 348665 w 2917440"/>
                  <a:gd name="connsiteY2-6" fmla="*/ 402167 h 1909286"/>
                  <a:gd name="connsiteX3-7" fmla="*/ 2110672 w 2917440"/>
                  <a:gd name="connsiteY3-8" fmla="*/ 0 h 1909286"/>
                  <a:gd name="connsiteX4-9" fmla="*/ 2917440 w 2917440"/>
                  <a:gd name="connsiteY4-10" fmla="*/ 1681062 h 1909286"/>
                  <a:gd name="connsiteX0-11" fmla="*/ 2688210 w 2688210"/>
                  <a:gd name="connsiteY0-12" fmla="*/ 1681062 h 1947908"/>
                  <a:gd name="connsiteX1-13" fmla="*/ 1317493 w 2688210"/>
                  <a:gd name="connsiteY1-14" fmla="*/ 1902984 h 1947908"/>
                  <a:gd name="connsiteX2-15" fmla="*/ 224350 w 2688210"/>
                  <a:gd name="connsiteY2-16" fmla="*/ 725895 h 1947908"/>
                  <a:gd name="connsiteX3-17" fmla="*/ 1881442 w 2688210"/>
                  <a:gd name="connsiteY3-18" fmla="*/ 0 h 1947908"/>
                  <a:gd name="connsiteX4-19" fmla="*/ 2688210 w 2688210"/>
                  <a:gd name="connsiteY4-20" fmla="*/ 1681062 h 1947908"/>
                  <a:gd name="connsiteX0-21" fmla="*/ 2601313 w 2601313"/>
                  <a:gd name="connsiteY0-22" fmla="*/ 1681062 h 1947908"/>
                  <a:gd name="connsiteX1-23" fmla="*/ 1230596 w 2601313"/>
                  <a:gd name="connsiteY1-24" fmla="*/ 1902984 h 1947908"/>
                  <a:gd name="connsiteX2-25" fmla="*/ 137453 w 2601313"/>
                  <a:gd name="connsiteY2-26" fmla="*/ 725895 h 1947908"/>
                  <a:gd name="connsiteX3-27" fmla="*/ 1794545 w 2601313"/>
                  <a:gd name="connsiteY3-28" fmla="*/ 0 h 1947908"/>
                  <a:gd name="connsiteX4-29" fmla="*/ 2601313 w 2601313"/>
                  <a:gd name="connsiteY4-30" fmla="*/ 1681062 h 1947908"/>
                  <a:gd name="connsiteX0-31" fmla="*/ 2606235 w 2606235"/>
                  <a:gd name="connsiteY0-32" fmla="*/ 1681062 h 1973367"/>
                  <a:gd name="connsiteX1-33" fmla="*/ 1177887 w 2606235"/>
                  <a:gd name="connsiteY1-34" fmla="*/ 1931201 h 1973367"/>
                  <a:gd name="connsiteX2-35" fmla="*/ 142375 w 2606235"/>
                  <a:gd name="connsiteY2-36" fmla="*/ 725895 h 1973367"/>
                  <a:gd name="connsiteX3-37" fmla="*/ 1799467 w 2606235"/>
                  <a:gd name="connsiteY3-38" fmla="*/ 0 h 1973367"/>
                  <a:gd name="connsiteX4-39" fmla="*/ 2606235 w 2606235"/>
                  <a:gd name="connsiteY4-40" fmla="*/ 1681062 h 1973367"/>
                  <a:gd name="connsiteX0-41" fmla="*/ 2621805 w 2621805"/>
                  <a:gd name="connsiteY0-42" fmla="*/ 1681062 h 1939707"/>
                  <a:gd name="connsiteX1-43" fmla="*/ 1193457 w 2621805"/>
                  <a:gd name="connsiteY1-44" fmla="*/ 1931201 h 1939707"/>
                  <a:gd name="connsiteX2-45" fmla="*/ 157945 w 2621805"/>
                  <a:gd name="connsiteY2-46" fmla="*/ 725895 h 1939707"/>
                  <a:gd name="connsiteX3-47" fmla="*/ 1815037 w 2621805"/>
                  <a:gd name="connsiteY3-48" fmla="*/ 0 h 1939707"/>
                  <a:gd name="connsiteX4-49" fmla="*/ 2621805 w 2621805"/>
                  <a:gd name="connsiteY4-50" fmla="*/ 1681062 h 1939707"/>
                  <a:gd name="connsiteX0-51" fmla="*/ 2622069 w 2622069"/>
                  <a:gd name="connsiteY0-52" fmla="*/ 1681062 h 1938274"/>
                  <a:gd name="connsiteX1-53" fmla="*/ 1193721 w 2622069"/>
                  <a:gd name="connsiteY1-54" fmla="*/ 1931201 h 1938274"/>
                  <a:gd name="connsiteX2-55" fmla="*/ 158209 w 2622069"/>
                  <a:gd name="connsiteY2-56" fmla="*/ 725895 h 1938274"/>
                  <a:gd name="connsiteX3-57" fmla="*/ 1815301 w 2622069"/>
                  <a:gd name="connsiteY3-58" fmla="*/ 0 h 1938274"/>
                  <a:gd name="connsiteX4-59" fmla="*/ 2622069 w 2622069"/>
                  <a:gd name="connsiteY4-60" fmla="*/ 1681062 h 1938274"/>
                  <a:gd name="connsiteX0-61" fmla="*/ 2622069 w 2622069"/>
                  <a:gd name="connsiteY0-62" fmla="*/ 2170930 h 2428142"/>
                  <a:gd name="connsiteX1-63" fmla="*/ 1193721 w 2622069"/>
                  <a:gd name="connsiteY1-64" fmla="*/ 2421069 h 2428142"/>
                  <a:gd name="connsiteX2-65" fmla="*/ 158209 w 2622069"/>
                  <a:gd name="connsiteY2-66" fmla="*/ 1215763 h 2428142"/>
                  <a:gd name="connsiteX3-67" fmla="*/ 1575456 w 2622069"/>
                  <a:gd name="connsiteY3-68" fmla="*/ 0 h 2428142"/>
                  <a:gd name="connsiteX4-69" fmla="*/ 2622069 w 2622069"/>
                  <a:gd name="connsiteY4-70" fmla="*/ 2170930 h 2428142"/>
                  <a:gd name="connsiteX0-71" fmla="*/ 2612766 w 2612766"/>
                  <a:gd name="connsiteY0-72" fmla="*/ 2170930 h 2464127"/>
                  <a:gd name="connsiteX1-73" fmla="*/ 1184418 w 2612766"/>
                  <a:gd name="connsiteY1-74" fmla="*/ 2421069 h 2464127"/>
                  <a:gd name="connsiteX2-75" fmla="*/ 141852 w 2612766"/>
                  <a:gd name="connsiteY2-76" fmla="*/ 1201355 h 2464127"/>
                  <a:gd name="connsiteX3-77" fmla="*/ 1566153 w 2612766"/>
                  <a:gd name="connsiteY3-78" fmla="*/ 0 h 2464127"/>
                  <a:gd name="connsiteX4-79" fmla="*/ 2612766 w 2612766"/>
                  <a:gd name="connsiteY4-80" fmla="*/ 2170930 h 2464127"/>
                  <a:gd name="connsiteX0-81" fmla="*/ 2612766 w 2612766"/>
                  <a:gd name="connsiteY0-82" fmla="*/ 2170930 h 2464127"/>
                  <a:gd name="connsiteX1-83" fmla="*/ 1184418 w 2612766"/>
                  <a:gd name="connsiteY1-84" fmla="*/ 2421069 h 2464127"/>
                  <a:gd name="connsiteX2-85" fmla="*/ 141852 w 2612766"/>
                  <a:gd name="connsiteY2-86" fmla="*/ 1201355 h 2464127"/>
                  <a:gd name="connsiteX3-87" fmla="*/ 1566153 w 2612766"/>
                  <a:gd name="connsiteY3-88" fmla="*/ 0 h 2464127"/>
                  <a:gd name="connsiteX4-89" fmla="*/ 2612766 w 2612766"/>
                  <a:gd name="connsiteY4-90" fmla="*/ 2170930 h 2464127"/>
                  <a:gd name="connsiteX0-91" fmla="*/ 2612766 w 2612766"/>
                  <a:gd name="connsiteY0-92" fmla="*/ 2228561 h 2521758"/>
                  <a:gd name="connsiteX1-93" fmla="*/ 1184418 w 2612766"/>
                  <a:gd name="connsiteY1-94" fmla="*/ 2478700 h 2521758"/>
                  <a:gd name="connsiteX2-95" fmla="*/ 141852 w 2612766"/>
                  <a:gd name="connsiteY2-96" fmla="*/ 1258986 h 2521758"/>
                  <a:gd name="connsiteX3-97" fmla="*/ 1537937 w 2612766"/>
                  <a:gd name="connsiteY3-98" fmla="*/ 0 h 2521758"/>
                  <a:gd name="connsiteX4-99" fmla="*/ 2612766 w 2612766"/>
                  <a:gd name="connsiteY4-100" fmla="*/ 2228561 h 2521758"/>
                  <a:gd name="connsiteX0-101" fmla="*/ 2612766 w 2612766"/>
                  <a:gd name="connsiteY0-102" fmla="*/ 2228561 h 2521758"/>
                  <a:gd name="connsiteX1-103" fmla="*/ 1184418 w 2612766"/>
                  <a:gd name="connsiteY1-104" fmla="*/ 2478700 h 2521758"/>
                  <a:gd name="connsiteX2-105" fmla="*/ 141852 w 2612766"/>
                  <a:gd name="connsiteY2-106" fmla="*/ 1258986 h 2521758"/>
                  <a:gd name="connsiteX3-107" fmla="*/ 1537937 w 2612766"/>
                  <a:gd name="connsiteY3-108" fmla="*/ 0 h 2521758"/>
                  <a:gd name="connsiteX4-109" fmla="*/ 2612766 w 2612766"/>
                  <a:gd name="connsiteY4-110" fmla="*/ 2228561 h 2521758"/>
                  <a:gd name="connsiteX0-111" fmla="*/ 2615300 w 2615300"/>
                  <a:gd name="connsiteY0-112" fmla="*/ 2228561 h 2478743"/>
                  <a:gd name="connsiteX1-113" fmla="*/ 1186952 w 2615300"/>
                  <a:gd name="connsiteY1-114" fmla="*/ 2478700 h 2478743"/>
                  <a:gd name="connsiteX2-115" fmla="*/ 144386 w 2615300"/>
                  <a:gd name="connsiteY2-116" fmla="*/ 1258986 h 2478743"/>
                  <a:gd name="connsiteX3-117" fmla="*/ 1540471 w 2615300"/>
                  <a:gd name="connsiteY3-118" fmla="*/ 0 h 2478743"/>
                  <a:gd name="connsiteX4-119" fmla="*/ 2615300 w 2615300"/>
                  <a:gd name="connsiteY4-120" fmla="*/ 2228561 h 2478743"/>
                  <a:gd name="connsiteX0-121" fmla="*/ 2615300 w 2615300"/>
                  <a:gd name="connsiteY0-122" fmla="*/ 2372638 h 2622820"/>
                  <a:gd name="connsiteX1-123" fmla="*/ 1186952 w 2615300"/>
                  <a:gd name="connsiteY1-124" fmla="*/ 2622777 h 2622820"/>
                  <a:gd name="connsiteX2-125" fmla="*/ 144386 w 2615300"/>
                  <a:gd name="connsiteY2-126" fmla="*/ 1403063 h 2622820"/>
                  <a:gd name="connsiteX3-127" fmla="*/ 1469928 w 2615300"/>
                  <a:gd name="connsiteY3-128" fmla="*/ 0 h 2622820"/>
                  <a:gd name="connsiteX4-129" fmla="*/ 2615300 w 2615300"/>
                  <a:gd name="connsiteY4-130" fmla="*/ 2372638 h 2622820"/>
                  <a:gd name="connsiteX0-131" fmla="*/ 2615300 w 2615300"/>
                  <a:gd name="connsiteY0-132" fmla="*/ 2500640 h 2750822"/>
                  <a:gd name="connsiteX1-133" fmla="*/ 1186952 w 2615300"/>
                  <a:gd name="connsiteY1-134" fmla="*/ 2750779 h 2750822"/>
                  <a:gd name="connsiteX2-135" fmla="*/ 144386 w 2615300"/>
                  <a:gd name="connsiteY2-136" fmla="*/ 1531065 h 2750822"/>
                  <a:gd name="connsiteX3-137" fmla="*/ 990324 w 2615300"/>
                  <a:gd name="connsiteY3-138" fmla="*/ 442268 h 2750822"/>
                  <a:gd name="connsiteX4-139" fmla="*/ 1469928 w 2615300"/>
                  <a:gd name="connsiteY4-140" fmla="*/ 128002 h 2750822"/>
                  <a:gd name="connsiteX5" fmla="*/ 2615300 w 2615300"/>
                  <a:gd name="connsiteY5" fmla="*/ 2500640 h 2750822"/>
                  <a:gd name="connsiteX0-141" fmla="*/ 2615300 w 2615300"/>
                  <a:gd name="connsiteY0-142" fmla="*/ 3019141 h 3269323"/>
                  <a:gd name="connsiteX1-143" fmla="*/ 1186952 w 2615300"/>
                  <a:gd name="connsiteY1-144" fmla="*/ 3269280 h 3269323"/>
                  <a:gd name="connsiteX2-145" fmla="*/ 144386 w 2615300"/>
                  <a:gd name="connsiteY2-146" fmla="*/ 2049566 h 3269323"/>
                  <a:gd name="connsiteX3-147" fmla="*/ 990324 w 2615300"/>
                  <a:gd name="connsiteY3-148" fmla="*/ 960769 h 3269323"/>
                  <a:gd name="connsiteX4-149" fmla="*/ 1187758 w 2615300"/>
                  <a:gd name="connsiteY4-150" fmla="*/ 70188 h 3269323"/>
                  <a:gd name="connsiteX5-151" fmla="*/ 2615300 w 2615300"/>
                  <a:gd name="connsiteY5-152" fmla="*/ 3019141 h 3269323"/>
                  <a:gd name="connsiteX0-153" fmla="*/ 2615300 w 2615300"/>
                  <a:gd name="connsiteY0-154" fmla="*/ 2948953 h 3199135"/>
                  <a:gd name="connsiteX1-155" fmla="*/ 1186952 w 2615300"/>
                  <a:gd name="connsiteY1-156" fmla="*/ 3199092 h 3199135"/>
                  <a:gd name="connsiteX2-157" fmla="*/ 144386 w 2615300"/>
                  <a:gd name="connsiteY2-158" fmla="*/ 1979378 h 3199135"/>
                  <a:gd name="connsiteX3-159" fmla="*/ 990324 w 2615300"/>
                  <a:gd name="connsiteY3-160" fmla="*/ 890581 h 3199135"/>
                  <a:gd name="connsiteX4-161" fmla="*/ 1187758 w 2615300"/>
                  <a:gd name="connsiteY4-162" fmla="*/ 0 h 3199135"/>
                  <a:gd name="connsiteX5-163" fmla="*/ 2615300 w 2615300"/>
                  <a:gd name="connsiteY5-164" fmla="*/ 2948953 h 3199135"/>
                  <a:gd name="connsiteX0-165" fmla="*/ 2615300 w 2615300"/>
                  <a:gd name="connsiteY0-166" fmla="*/ 2948953 h 3199135"/>
                  <a:gd name="connsiteX1-167" fmla="*/ 1186952 w 2615300"/>
                  <a:gd name="connsiteY1-168" fmla="*/ 3199092 h 3199135"/>
                  <a:gd name="connsiteX2-169" fmla="*/ 144386 w 2615300"/>
                  <a:gd name="connsiteY2-170" fmla="*/ 1979378 h 3199135"/>
                  <a:gd name="connsiteX3-171" fmla="*/ 990324 w 2615300"/>
                  <a:gd name="connsiteY3-172" fmla="*/ 890581 h 3199135"/>
                  <a:gd name="connsiteX4-173" fmla="*/ 1187758 w 2615300"/>
                  <a:gd name="connsiteY4-174" fmla="*/ 0 h 3199135"/>
                  <a:gd name="connsiteX5-175" fmla="*/ 2615300 w 2615300"/>
                  <a:gd name="connsiteY5-176" fmla="*/ 2948953 h 3199135"/>
                  <a:gd name="connsiteX0-177" fmla="*/ 2615300 w 2615300"/>
                  <a:gd name="connsiteY0-178" fmla="*/ 2948953 h 3199135"/>
                  <a:gd name="connsiteX1-179" fmla="*/ 1186952 w 2615300"/>
                  <a:gd name="connsiteY1-180" fmla="*/ 3199092 h 3199135"/>
                  <a:gd name="connsiteX2-181" fmla="*/ 144386 w 2615300"/>
                  <a:gd name="connsiteY2-182" fmla="*/ 1979378 h 3199135"/>
                  <a:gd name="connsiteX3-183" fmla="*/ 990324 w 2615300"/>
                  <a:gd name="connsiteY3-184" fmla="*/ 890581 h 3199135"/>
                  <a:gd name="connsiteX4-185" fmla="*/ 1187758 w 2615300"/>
                  <a:gd name="connsiteY4-186" fmla="*/ 0 h 3199135"/>
                  <a:gd name="connsiteX5-187" fmla="*/ 2615300 w 2615300"/>
                  <a:gd name="connsiteY5-188" fmla="*/ 2948953 h 3199135"/>
                  <a:gd name="connsiteX0-189" fmla="*/ 2615300 w 2615300"/>
                  <a:gd name="connsiteY0-190" fmla="*/ 2948953 h 3199135"/>
                  <a:gd name="connsiteX1-191" fmla="*/ 1186952 w 2615300"/>
                  <a:gd name="connsiteY1-192" fmla="*/ 3199092 h 3199135"/>
                  <a:gd name="connsiteX2-193" fmla="*/ 144386 w 2615300"/>
                  <a:gd name="connsiteY2-194" fmla="*/ 1979378 h 3199135"/>
                  <a:gd name="connsiteX3-195" fmla="*/ 925938 w 2615300"/>
                  <a:gd name="connsiteY3-196" fmla="*/ 868520 h 3199135"/>
                  <a:gd name="connsiteX4-197" fmla="*/ 1187758 w 2615300"/>
                  <a:gd name="connsiteY4-198" fmla="*/ 0 h 3199135"/>
                  <a:gd name="connsiteX5-199" fmla="*/ 2615300 w 2615300"/>
                  <a:gd name="connsiteY5-200" fmla="*/ 2948953 h 3199135"/>
                  <a:gd name="connsiteX0-201" fmla="*/ 2692798 w 2692798"/>
                  <a:gd name="connsiteY0-202" fmla="*/ 2948953 h 3241750"/>
                  <a:gd name="connsiteX1-203" fmla="*/ 1264450 w 2692798"/>
                  <a:gd name="connsiteY1-204" fmla="*/ 3199092 h 3241750"/>
                  <a:gd name="connsiteX2-205" fmla="*/ 135735 w 2692798"/>
                  <a:gd name="connsiteY2-206" fmla="*/ 1985833 h 3241750"/>
                  <a:gd name="connsiteX3-207" fmla="*/ 1003436 w 2692798"/>
                  <a:gd name="connsiteY3-208" fmla="*/ 868520 h 3241750"/>
                  <a:gd name="connsiteX4-209" fmla="*/ 1265256 w 2692798"/>
                  <a:gd name="connsiteY4-210" fmla="*/ 0 h 3241750"/>
                  <a:gd name="connsiteX5-211" fmla="*/ 2692798 w 2692798"/>
                  <a:gd name="connsiteY5-212" fmla="*/ 2948953 h 3241750"/>
                  <a:gd name="connsiteX0-213" fmla="*/ 2692798 w 2692798"/>
                  <a:gd name="connsiteY0-214" fmla="*/ 2948953 h 3241750"/>
                  <a:gd name="connsiteX1-215" fmla="*/ 1264450 w 2692798"/>
                  <a:gd name="connsiteY1-216" fmla="*/ 3199092 h 3241750"/>
                  <a:gd name="connsiteX2-217" fmla="*/ 135735 w 2692798"/>
                  <a:gd name="connsiteY2-218" fmla="*/ 1985833 h 3241750"/>
                  <a:gd name="connsiteX3-219" fmla="*/ 1003436 w 2692798"/>
                  <a:gd name="connsiteY3-220" fmla="*/ 868520 h 3241750"/>
                  <a:gd name="connsiteX4-221" fmla="*/ 1265256 w 2692798"/>
                  <a:gd name="connsiteY4-222" fmla="*/ 0 h 3241750"/>
                  <a:gd name="connsiteX5-223" fmla="*/ 2692798 w 2692798"/>
                  <a:gd name="connsiteY5-224" fmla="*/ 2948953 h 3241750"/>
                  <a:gd name="connsiteX0-225" fmla="*/ 2699637 w 2699637"/>
                  <a:gd name="connsiteY0-226" fmla="*/ 2948953 h 3204162"/>
                  <a:gd name="connsiteX1-227" fmla="*/ 1271289 w 2699637"/>
                  <a:gd name="connsiteY1-228" fmla="*/ 3199092 h 3204162"/>
                  <a:gd name="connsiteX2-229" fmla="*/ 142574 w 2699637"/>
                  <a:gd name="connsiteY2-230" fmla="*/ 1985833 h 3204162"/>
                  <a:gd name="connsiteX3-231" fmla="*/ 1010275 w 2699637"/>
                  <a:gd name="connsiteY3-232" fmla="*/ 868520 h 3204162"/>
                  <a:gd name="connsiteX4-233" fmla="*/ 1272095 w 2699637"/>
                  <a:gd name="connsiteY4-234" fmla="*/ 0 h 3204162"/>
                  <a:gd name="connsiteX5-235" fmla="*/ 2699637 w 2699637"/>
                  <a:gd name="connsiteY5-236" fmla="*/ 2948953 h 32041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51" y="connsiteY5-152"/>
                  </a:cxn>
                </a:cxnLst>
                <a:rect l="l" t="t" r="r" b="b"/>
                <a:pathLst>
                  <a:path w="2699637" h="3204162">
                    <a:moveTo>
                      <a:pt x="2699637" y="2948953"/>
                    </a:moveTo>
                    <a:cubicBezTo>
                      <a:pt x="2289114" y="3020552"/>
                      <a:pt x="1724840" y="3240146"/>
                      <a:pt x="1271289" y="3199092"/>
                    </a:cubicBezTo>
                    <a:cubicBezTo>
                      <a:pt x="758066" y="3152637"/>
                      <a:pt x="-403234" y="3110789"/>
                      <a:pt x="142574" y="1985833"/>
                    </a:cubicBezTo>
                    <a:cubicBezTo>
                      <a:pt x="383653" y="1455093"/>
                      <a:pt x="789351" y="1102364"/>
                      <a:pt x="1010275" y="868520"/>
                    </a:cubicBezTo>
                    <a:cubicBezTo>
                      <a:pt x="1167412" y="540875"/>
                      <a:pt x="1029452" y="577901"/>
                      <a:pt x="1272095" y="0"/>
                    </a:cubicBezTo>
                    <a:lnTo>
                      <a:pt x="2699637" y="294895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任意多边形 14"/>
            <p:cNvSpPr/>
            <p:nvPr/>
          </p:nvSpPr>
          <p:spPr>
            <a:xfrm flipV="1">
              <a:off x="-345817" y="4660669"/>
              <a:ext cx="3505200" cy="370707"/>
            </a:xfrm>
            <a:custGeom>
              <a:avLst/>
              <a:gdLst>
                <a:gd name="connsiteX0" fmla="*/ 837564 w 3505200"/>
                <a:gd name="connsiteY0" fmla="*/ 594360 h 594360"/>
                <a:gd name="connsiteX1" fmla="*/ 2239944 w 3505200"/>
                <a:gd name="connsiteY1" fmla="*/ 594360 h 594360"/>
                <a:gd name="connsiteX2" fmla="*/ 2350338 w 3505200"/>
                <a:gd name="connsiteY2" fmla="*/ 594360 h 594360"/>
                <a:gd name="connsiteX3" fmla="*/ 3505200 w 3505200"/>
                <a:gd name="connsiteY3" fmla="*/ 594360 h 594360"/>
                <a:gd name="connsiteX4" fmla="*/ 3505200 w 3505200"/>
                <a:gd name="connsiteY4" fmla="*/ 553416 h 594360"/>
                <a:gd name="connsiteX5" fmla="*/ 2239944 w 3505200"/>
                <a:gd name="connsiteY5" fmla="*/ 553416 h 594360"/>
                <a:gd name="connsiteX6" fmla="*/ 2239944 w 3505200"/>
                <a:gd name="connsiteY6" fmla="*/ 553416 h 594360"/>
                <a:gd name="connsiteX7" fmla="*/ 971893 w 3505200"/>
                <a:gd name="connsiteY7" fmla="*/ 553416 h 594360"/>
                <a:gd name="connsiteX8" fmla="*/ 831701 w 3505200"/>
                <a:gd name="connsiteY8" fmla="*/ 481340 h 594360"/>
                <a:gd name="connsiteX9" fmla="*/ 819744 w 3505200"/>
                <a:gd name="connsiteY9" fmla="*/ 435404 h 594360"/>
                <a:gd name="connsiteX10" fmla="*/ 831701 w 3505200"/>
                <a:gd name="connsiteY10" fmla="*/ 389468 h 594360"/>
                <a:gd name="connsiteX11" fmla="*/ 971893 w 3505200"/>
                <a:gd name="connsiteY11" fmla="*/ 317391 h 594360"/>
                <a:gd name="connsiteX12" fmla="*/ 1193974 w 3505200"/>
                <a:gd name="connsiteY12" fmla="*/ 317391 h 594360"/>
                <a:gd name="connsiteX13" fmla="*/ 1193974 w 3505200"/>
                <a:gd name="connsiteY13" fmla="*/ 317913 h 594360"/>
                <a:gd name="connsiteX14" fmla="*/ 2706748 w 3505200"/>
                <a:gd name="connsiteY14" fmla="*/ 317913 h 594360"/>
                <a:gd name="connsiteX15" fmla="*/ 2911684 w 3505200"/>
                <a:gd name="connsiteY15" fmla="*/ 158957 h 594360"/>
                <a:gd name="connsiteX16" fmla="*/ 2706748 w 3505200"/>
                <a:gd name="connsiteY16" fmla="*/ 0 h 594360"/>
                <a:gd name="connsiteX17" fmla="*/ 1265256 w 3505200"/>
                <a:gd name="connsiteY17" fmla="*/ 0 h 594360"/>
                <a:gd name="connsiteX18" fmla="*/ 1193974 w 3505200"/>
                <a:gd name="connsiteY18" fmla="*/ 0 h 594360"/>
                <a:gd name="connsiteX19" fmla="*/ 0 w 3505200"/>
                <a:gd name="connsiteY19" fmla="*/ 0 h 594360"/>
                <a:gd name="connsiteX20" fmla="*/ 0 w 3505200"/>
                <a:gd name="connsiteY20" fmla="*/ 40944 h 594360"/>
                <a:gd name="connsiteX21" fmla="*/ 1265256 w 3505200"/>
                <a:gd name="connsiteY21" fmla="*/ 40944 h 594360"/>
                <a:gd name="connsiteX22" fmla="*/ 1265256 w 3505200"/>
                <a:gd name="connsiteY22" fmla="*/ 40944 h 594360"/>
                <a:gd name="connsiteX23" fmla="*/ 2572420 w 3505200"/>
                <a:gd name="connsiteY23" fmla="*/ 40944 h 594360"/>
                <a:gd name="connsiteX24" fmla="*/ 2712612 w 3505200"/>
                <a:gd name="connsiteY24" fmla="*/ 113021 h 594360"/>
                <a:gd name="connsiteX25" fmla="*/ 2724569 w 3505200"/>
                <a:gd name="connsiteY25" fmla="*/ 158957 h 594360"/>
                <a:gd name="connsiteX26" fmla="*/ 2712612 w 3505200"/>
                <a:gd name="connsiteY26" fmla="*/ 204893 h 594360"/>
                <a:gd name="connsiteX27" fmla="*/ 2572420 w 3505200"/>
                <a:gd name="connsiteY27" fmla="*/ 276970 h 594360"/>
                <a:gd name="connsiteX28" fmla="*/ 2350338 w 3505200"/>
                <a:gd name="connsiteY28" fmla="*/ 276970 h 594360"/>
                <a:gd name="connsiteX29" fmla="*/ 2350338 w 3505200"/>
                <a:gd name="connsiteY29" fmla="*/ 276447 h 594360"/>
                <a:gd name="connsiteX30" fmla="*/ 837564 w 3505200"/>
                <a:gd name="connsiteY30" fmla="*/ 276447 h 594360"/>
                <a:gd name="connsiteX31" fmla="*/ 632628 w 3505200"/>
                <a:gd name="connsiteY31" fmla="*/ 435404 h 594360"/>
                <a:gd name="connsiteX32" fmla="*/ 837564 w 3505200"/>
                <a:gd name="connsiteY32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05200" h="594360">
                  <a:moveTo>
                    <a:pt x="837564" y="594360"/>
                  </a:moveTo>
                  <a:lnTo>
                    <a:pt x="2239944" y="594360"/>
                  </a:lnTo>
                  <a:lnTo>
                    <a:pt x="2350338" y="594360"/>
                  </a:lnTo>
                  <a:lnTo>
                    <a:pt x="3505200" y="594360"/>
                  </a:lnTo>
                  <a:lnTo>
                    <a:pt x="3505200" y="553416"/>
                  </a:lnTo>
                  <a:lnTo>
                    <a:pt x="2239944" y="553416"/>
                  </a:lnTo>
                  <a:lnTo>
                    <a:pt x="2239944" y="553416"/>
                  </a:lnTo>
                  <a:lnTo>
                    <a:pt x="971893" y="553416"/>
                  </a:lnTo>
                  <a:cubicBezTo>
                    <a:pt x="908871" y="553416"/>
                    <a:pt x="854798" y="523696"/>
                    <a:pt x="831701" y="481340"/>
                  </a:cubicBezTo>
                  <a:lnTo>
                    <a:pt x="819744" y="435404"/>
                  </a:lnTo>
                  <a:lnTo>
                    <a:pt x="831701" y="389468"/>
                  </a:lnTo>
                  <a:cubicBezTo>
                    <a:pt x="854798" y="347111"/>
                    <a:pt x="908871" y="317391"/>
                    <a:pt x="971893" y="317391"/>
                  </a:cubicBezTo>
                  <a:lnTo>
                    <a:pt x="1193974" y="317391"/>
                  </a:lnTo>
                  <a:lnTo>
                    <a:pt x="1193974" y="317913"/>
                  </a:lnTo>
                  <a:lnTo>
                    <a:pt x="2706748" y="317913"/>
                  </a:lnTo>
                  <a:cubicBezTo>
                    <a:pt x="2819931" y="317913"/>
                    <a:pt x="2911684" y="246746"/>
                    <a:pt x="2911684" y="158957"/>
                  </a:cubicBezTo>
                  <a:cubicBezTo>
                    <a:pt x="2911684" y="71167"/>
                    <a:pt x="2819931" y="0"/>
                    <a:pt x="2706748" y="0"/>
                  </a:cubicBezTo>
                  <a:lnTo>
                    <a:pt x="1265256" y="0"/>
                  </a:lnTo>
                  <a:lnTo>
                    <a:pt x="1193974" y="0"/>
                  </a:lnTo>
                  <a:lnTo>
                    <a:pt x="0" y="0"/>
                  </a:lnTo>
                  <a:lnTo>
                    <a:pt x="0" y="40944"/>
                  </a:lnTo>
                  <a:lnTo>
                    <a:pt x="1265256" y="40944"/>
                  </a:lnTo>
                  <a:lnTo>
                    <a:pt x="1265256" y="40944"/>
                  </a:lnTo>
                  <a:lnTo>
                    <a:pt x="2572420" y="40944"/>
                  </a:lnTo>
                  <a:cubicBezTo>
                    <a:pt x="2635442" y="40944"/>
                    <a:pt x="2689515" y="70664"/>
                    <a:pt x="2712612" y="113021"/>
                  </a:cubicBezTo>
                  <a:lnTo>
                    <a:pt x="2724569" y="158957"/>
                  </a:lnTo>
                  <a:lnTo>
                    <a:pt x="2712612" y="204893"/>
                  </a:lnTo>
                  <a:cubicBezTo>
                    <a:pt x="2689515" y="247249"/>
                    <a:pt x="2635442" y="276970"/>
                    <a:pt x="2572420" y="276970"/>
                  </a:cubicBezTo>
                  <a:lnTo>
                    <a:pt x="2350338" y="276970"/>
                  </a:lnTo>
                  <a:lnTo>
                    <a:pt x="2350338" y="276447"/>
                  </a:lnTo>
                  <a:lnTo>
                    <a:pt x="837564" y="276447"/>
                  </a:lnTo>
                  <a:cubicBezTo>
                    <a:pt x="724381" y="276447"/>
                    <a:pt x="632628" y="347614"/>
                    <a:pt x="632628" y="435404"/>
                  </a:cubicBezTo>
                  <a:cubicBezTo>
                    <a:pt x="632628" y="523193"/>
                    <a:pt x="724381" y="594360"/>
                    <a:pt x="837564" y="594360"/>
                  </a:cubicBezTo>
                  <a:close/>
                </a:path>
              </a:pathLst>
            </a:custGeom>
            <a:blipFill>
              <a:blip r:embed="rId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40000" contrast="-20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5"/>
            <p:cNvSpPr/>
            <p:nvPr/>
          </p:nvSpPr>
          <p:spPr>
            <a:xfrm flipV="1">
              <a:off x="3719052" y="2656977"/>
              <a:ext cx="3505200" cy="370707"/>
            </a:xfrm>
            <a:custGeom>
              <a:avLst/>
              <a:gdLst>
                <a:gd name="connsiteX0" fmla="*/ 837564 w 3505200"/>
                <a:gd name="connsiteY0" fmla="*/ 594360 h 594360"/>
                <a:gd name="connsiteX1" fmla="*/ 2239944 w 3505200"/>
                <a:gd name="connsiteY1" fmla="*/ 594360 h 594360"/>
                <a:gd name="connsiteX2" fmla="*/ 2350338 w 3505200"/>
                <a:gd name="connsiteY2" fmla="*/ 594360 h 594360"/>
                <a:gd name="connsiteX3" fmla="*/ 3505200 w 3505200"/>
                <a:gd name="connsiteY3" fmla="*/ 594360 h 594360"/>
                <a:gd name="connsiteX4" fmla="*/ 3505200 w 3505200"/>
                <a:gd name="connsiteY4" fmla="*/ 553416 h 594360"/>
                <a:gd name="connsiteX5" fmla="*/ 2239944 w 3505200"/>
                <a:gd name="connsiteY5" fmla="*/ 553416 h 594360"/>
                <a:gd name="connsiteX6" fmla="*/ 2239944 w 3505200"/>
                <a:gd name="connsiteY6" fmla="*/ 553416 h 594360"/>
                <a:gd name="connsiteX7" fmla="*/ 971893 w 3505200"/>
                <a:gd name="connsiteY7" fmla="*/ 553416 h 594360"/>
                <a:gd name="connsiteX8" fmla="*/ 831701 w 3505200"/>
                <a:gd name="connsiteY8" fmla="*/ 481340 h 594360"/>
                <a:gd name="connsiteX9" fmla="*/ 819744 w 3505200"/>
                <a:gd name="connsiteY9" fmla="*/ 435404 h 594360"/>
                <a:gd name="connsiteX10" fmla="*/ 831701 w 3505200"/>
                <a:gd name="connsiteY10" fmla="*/ 389468 h 594360"/>
                <a:gd name="connsiteX11" fmla="*/ 971893 w 3505200"/>
                <a:gd name="connsiteY11" fmla="*/ 317391 h 594360"/>
                <a:gd name="connsiteX12" fmla="*/ 1193974 w 3505200"/>
                <a:gd name="connsiteY12" fmla="*/ 317391 h 594360"/>
                <a:gd name="connsiteX13" fmla="*/ 1193974 w 3505200"/>
                <a:gd name="connsiteY13" fmla="*/ 317913 h 594360"/>
                <a:gd name="connsiteX14" fmla="*/ 2706748 w 3505200"/>
                <a:gd name="connsiteY14" fmla="*/ 317913 h 594360"/>
                <a:gd name="connsiteX15" fmla="*/ 2911684 w 3505200"/>
                <a:gd name="connsiteY15" fmla="*/ 158957 h 594360"/>
                <a:gd name="connsiteX16" fmla="*/ 2706748 w 3505200"/>
                <a:gd name="connsiteY16" fmla="*/ 0 h 594360"/>
                <a:gd name="connsiteX17" fmla="*/ 1265256 w 3505200"/>
                <a:gd name="connsiteY17" fmla="*/ 0 h 594360"/>
                <a:gd name="connsiteX18" fmla="*/ 1193974 w 3505200"/>
                <a:gd name="connsiteY18" fmla="*/ 0 h 594360"/>
                <a:gd name="connsiteX19" fmla="*/ 0 w 3505200"/>
                <a:gd name="connsiteY19" fmla="*/ 0 h 594360"/>
                <a:gd name="connsiteX20" fmla="*/ 0 w 3505200"/>
                <a:gd name="connsiteY20" fmla="*/ 40944 h 594360"/>
                <a:gd name="connsiteX21" fmla="*/ 1265256 w 3505200"/>
                <a:gd name="connsiteY21" fmla="*/ 40944 h 594360"/>
                <a:gd name="connsiteX22" fmla="*/ 1265256 w 3505200"/>
                <a:gd name="connsiteY22" fmla="*/ 40944 h 594360"/>
                <a:gd name="connsiteX23" fmla="*/ 2572420 w 3505200"/>
                <a:gd name="connsiteY23" fmla="*/ 40944 h 594360"/>
                <a:gd name="connsiteX24" fmla="*/ 2712612 w 3505200"/>
                <a:gd name="connsiteY24" fmla="*/ 113021 h 594360"/>
                <a:gd name="connsiteX25" fmla="*/ 2724569 w 3505200"/>
                <a:gd name="connsiteY25" fmla="*/ 158957 h 594360"/>
                <a:gd name="connsiteX26" fmla="*/ 2712612 w 3505200"/>
                <a:gd name="connsiteY26" fmla="*/ 204893 h 594360"/>
                <a:gd name="connsiteX27" fmla="*/ 2572420 w 3505200"/>
                <a:gd name="connsiteY27" fmla="*/ 276970 h 594360"/>
                <a:gd name="connsiteX28" fmla="*/ 2350338 w 3505200"/>
                <a:gd name="connsiteY28" fmla="*/ 276970 h 594360"/>
                <a:gd name="connsiteX29" fmla="*/ 2350338 w 3505200"/>
                <a:gd name="connsiteY29" fmla="*/ 276447 h 594360"/>
                <a:gd name="connsiteX30" fmla="*/ 837564 w 3505200"/>
                <a:gd name="connsiteY30" fmla="*/ 276447 h 594360"/>
                <a:gd name="connsiteX31" fmla="*/ 632628 w 3505200"/>
                <a:gd name="connsiteY31" fmla="*/ 435404 h 594360"/>
                <a:gd name="connsiteX32" fmla="*/ 837564 w 3505200"/>
                <a:gd name="connsiteY32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05200" h="594360">
                  <a:moveTo>
                    <a:pt x="837564" y="594360"/>
                  </a:moveTo>
                  <a:lnTo>
                    <a:pt x="2239944" y="594360"/>
                  </a:lnTo>
                  <a:lnTo>
                    <a:pt x="2350338" y="594360"/>
                  </a:lnTo>
                  <a:lnTo>
                    <a:pt x="3505200" y="594360"/>
                  </a:lnTo>
                  <a:lnTo>
                    <a:pt x="3505200" y="553416"/>
                  </a:lnTo>
                  <a:lnTo>
                    <a:pt x="2239944" y="553416"/>
                  </a:lnTo>
                  <a:lnTo>
                    <a:pt x="2239944" y="553416"/>
                  </a:lnTo>
                  <a:lnTo>
                    <a:pt x="971893" y="553416"/>
                  </a:lnTo>
                  <a:cubicBezTo>
                    <a:pt x="908871" y="553416"/>
                    <a:pt x="854798" y="523696"/>
                    <a:pt x="831701" y="481340"/>
                  </a:cubicBezTo>
                  <a:lnTo>
                    <a:pt x="819744" y="435404"/>
                  </a:lnTo>
                  <a:lnTo>
                    <a:pt x="831701" y="389468"/>
                  </a:lnTo>
                  <a:cubicBezTo>
                    <a:pt x="854798" y="347111"/>
                    <a:pt x="908871" y="317391"/>
                    <a:pt x="971893" y="317391"/>
                  </a:cubicBezTo>
                  <a:lnTo>
                    <a:pt x="1193974" y="317391"/>
                  </a:lnTo>
                  <a:lnTo>
                    <a:pt x="1193974" y="317913"/>
                  </a:lnTo>
                  <a:lnTo>
                    <a:pt x="2706748" y="317913"/>
                  </a:lnTo>
                  <a:cubicBezTo>
                    <a:pt x="2819931" y="317913"/>
                    <a:pt x="2911684" y="246746"/>
                    <a:pt x="2911684" y="158957"/>
                  </a:cubicBezTo>
                  <a:cubicBezTo>
                    <a:pt x="2911684" y="71167"/>
                    <a:pt x="2819931" y="0"/>
                    <a:pt x="2706748" y="0"/>
                  </a:cubicBezTo>
                  <a:lnTo>
                    <a:pt x="1265256" y="0"/>
                  </a:lnTo>
                  <a:lnTo>
                    <a:pt x="1193974" y="0"/>
                  </a:lnTo>
                  <a:lnTo>
                    <a:pt x="0" y="0"/>
                  </a:lnTo>
                  <a:lnTo>
                    <a:pt x="0" y="40944"/>
                  </a:lnTo>
                  <a:lnTo>
                    <a:pt x="1265256" y="40944"/>
                  </a:lnTo>
                  <a:lnTo>
                    <a:pt x="1265256" y="40944"/>
                  </a:lnTo>
                  <a:lnTo>
                    <a:pt x="2572420" y="40944"/>
                  </a:lnTo>
                  <a:cubicBezTo>
                    <a:pt x="2635442" y="40944"/>
                    <a:pt x="2689515" y="70664"/>
                    <a:pt x="2712612" y="113021"/>
                  </a:cubicBezTo>
                  <a:lnTo>
                    <a:pt x="2724569" y="158957"/>
                  </a:lnTo>
                  <a:lnTo>
                    <a:pt x="2712612" y="204893"/>
                  </a:lnTo>
                  <a:cubicBezTo>
                    <a:pt x="2689515" y="247249"/>
                    <a:pt x="2635442" y="276970"/>
                    <a:pt x="2572420" y="276970"/>
                  </a:cubicBezTo>
                  <a:lnTo>
                    <a:pt x="2350338" y="276970"/>
                  </a:lnTo>
                  <a:lnTo>
                    <a:pt x="2350338" y="276447"/>
                  </a:lnTo>
                  <a:lnTo>
                    <a:pt x="837564" y="276447"/>
                  </a:lnTo>
                  <a:cubicBezTo>
                    <a:pt x="724381" y="276447"/>
                    <a:pt x="632628" y="347614"/>
                    <a:pt x="632628" y="435404"/>
                  </a:cubicBezTo>
                  <a:cubicBezTo>
                    <a:pt x="632628" y="523193"/>
                    <a:pt x="724381" y="594360"/>
                    <a:pt x="837564" y="594360"/>
                  </a:cubicBezTo>
                  <a:close/>
                </a:path>
              </a:pathLst>
            </a:custGeom>
            <a:blipFill>
              <a:blip r:embed="rId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40000" contrast="-20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2" b="14733"/>
          <a:stretch>
            <a:fillRect/>
          </a:stretch>
        </p:blipFill>
        <p:spPr>
          <a:xfrm rot="16200000">
            <a:off x="-44809" y="1162067"/>
            <a:ext cx="5711483" cy="569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931918" y="1196371"/>
            <a:ext cx="10551811" cy="5049722"/>
            <a:chOff x="1114798" y="872814"/>
            <a:chExt cx="7680237" cy="3675489"/>
          </a:xfrm>
        </p:grpSpPr>
        <p:sp>
          <p:nvSpPr>
            <p:cNvPr id="4" name="Freeform 5"/>
            <p:cNvSpPr>
              <a:spLocks noChangeAspect="1"/>
            </p:cNvSpPr>
            <p:nvPr/>
          </p:nvSpPr>
          <p:spPr bwMode="auto">
            <a:xfrm>
              <a:off x="2734827" y="2402644"/>
              <a:ext cx="540000" cy="54143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91437" tIns="45718" rIns="91437" bIns="45718" numCol="1" anchor="t" anchorCtr="0" compatLnSpc="1"/>
            <a:lstStyle/>
            <a:p>
              <a:pPr defTabSz="913765">
                <a:defRPr/>
              </a:pPr>
              <a:endParaRPr lang="zh-CN" altLang="en-US" sz="178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" name="Freeform 5"/>
            <p:cNvSpPr>
              <a:spLocks noChangeAspect="1"/>
            </p:cNvSpPr>
            <p:nvPr/>
          </p:nvSpPr>
          <p:spPr bwMode="auto">
            <a:xfrm>
              <a:off x="4056910" y="1813113"/>
              <a:ext cx="1508400" cy="151241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vert="horz" wrap="square" lIns="91437" tIns="45718" rIns="91437" bIns="45718" numCol="1" anchor="t" anchorCtr="0" compatLnSpc="1"/>
            <a:lstStyle/>
            <a:p>
              <a:pPr defTabSz="913765">
                <a:defRPr/>
              </a:pPr>
              <a:endParaRPr lang="zh-CN" altLang="en-US" sz="178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5260031" y="3037077"/>
              <a:ext cx="711257" cy="71314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vert="horz" wrap="square" lIns="91437" tIns="45718" rIns="91437" bIns="45718" numCol="1" anchor="t" anchorCtr="0" compatLnSpc="1"/>
            <a:lstStyle/>
            <a:p>
              <a:pPr defTabSz="913765"/>
              <a:endParaRPr lang="zh-CN" altLang="en-US" sz="178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Freeform 5"/>
            <p:cNvSpPr/>
            <p:nvPr/>
          </p:nvSpPr>
          <p:spPr bwMode="auto">
            <a:xfrm>
              <a:off x="5598675" y="872814"/>
              <a:ext cx="485734" cy="48702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vert="horz" wrap="square" lIns="91437" tIns="45718" rIns="91437" bIns="45718" numCol="1" anchor="t" anchorCtr="0" compatLnSpc="1"/>
            <a:lstStyle/>
            <a:p>
              <a:pPr marL="285750" indent="-285750" defTabSz="913765">
                <a:buFont typeface="Arial" panose="020B0604020202020204" pitchFamily="34" charset="0"/>
                <a:buChar char="•"/>
              </a:pPr>
              <a:endParaRPr lang="zh-CN" altLang="en-US" sz="178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Freeform 5"/>
            <p:cNvSpPr>
              <a:spLocks noChangeAspect="1"/>
            </p:cNvSpPr>
            <p:nvPr/>
          </p:nvSpPr>
          <p:spPr bwMode="auto">
            <a:xfrm>
              <a:off x="3639182" y="2944078"/>
              <a:ext cx="322373" cy="32323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vert="horz" wrap="square" lIns="91437" tIns="45718" rIns="91437" bIns="45718" numCol="1" anchor="t" anchorCtr="0" compatLnSpc="1"/>
            <a:lstStyle/>
            <a:p>
              <a:pPr defTabSz="913765"/>
              <a:endParaRPr lang="zh-CN" altLang="en-US" sz="178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" name="Freeform 5"/>
            <p:cNvSpPr>
              <a:spLocks noChangeAspect="1"/>
            </p:cNvSpPr>
            <p:nvPr/>
          </p:nvSpPr>
          <p:spPr bwMode="auto">
            <a:xfrm>
              <a:off x="4622956" y="1136110"/>
              <a:ext cx="626400" cy="62806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vert="horz" wrap="square" lIns="91437" tIns="45718" rIns="91437" bIns="45718" numCol="1" anchor="t" anchorCtr="0" compatLnSpc="1"/>
            <a:lstStyle/>
            <a:p>
              <a:pPr defTabSz="913765"/>
              <a:endParaRPr lang="zh-CN" altLang="en-US" sz="178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" name="Freeform 5"/>
            <p:cNvSpPr/>
            <p:nvPr/>
          </p:nvSpPr>
          <p:spPr bwMode="auto">
            <a:xfrm>
              <a:off x="4529852" y="3870106"/>
              <a:ext cx="597600" cy="59625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vert="horz" wrap="square" lIns="91437" tIns="45718" rIns="91437" bIns="45718" numCol="1" anchor="t" anchorCtr="0" compatLnSpc="1"/>
            <a:lstStyle/>
            <a:p>
              <a:pPr defTabSz="913765"/>
              <a:endParaRPr lang="zh-CN" altLang="en-US" sz="178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Freeform 5"/>
            <p:cNvSpPr>
              <a:spLocks noChangeAspect="1"/>
            </p:cNvSpPr>
            <p:nvPr/>
          </p:nvSpPr>
          <p:spPr bwMode="auto">
            <a:xfrm>
              <a:off x="5660666" y="1813851"/>
              <a:ext cx="999107" cy="10017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vert="horz" wrap="square" lIns="91437" tIns="45718" rIns="91437" bIns="45718" numCol="1" anchor="t" anchorCtr="0" compatLnSpc="1"/>
            <a:lstStyle/>
            <a:p>
              <a:pPr defTabSz="913765">
                <a:defRPr/>
              </a:pPr>
              <a:endParaRPr lang="zh-CN" altLang="en-US" sz="178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114798" y="1190251"/>
              <a:ext cx="2135261" cy="1008078"/>
            </a:xfrm>
            <a:prstGeom prst="rect">
              <a:avLst/>
            </a:prstGeom>
          </p:spPr>
          <p:txBody>
            <a:bodyPr wrap="square" lIns="91437" tIns="45718" rIns="91437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GB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442213" y="994903"/>
              <a:ext cx="785786" cy="333036"/>
            </a:xfrm>
            <a:prstGeom prst="rect">
              <a:avLst/>
            </a:prstGeom>
          </p:spPr>
          <p:txBody>
            <a:bodyPr wrap="none" lIns="91437" tIns="45718" rIns="91437" bIns="45718">
              <a:spAutoFit/>
            </a:bodyPr>
            <a:lstStyle/>
            <a:p>
              <a:pPr algn="r"/>
              <a:r>
                <a:rPr lang="zh-CN" altLang="en-US" sz="1565" kern="0" dirty="0">
                  <a:solidFill>
                    <a:srgbClr val="EB8374"/>
                  </a:solidFill>
                  <a:latin typeface="方正兰亭黑_GBK"/>
                  <a:ea typeface="方正兰亭黑_GBK"/>
                  <a:cs typeface="Arial" panose="020B0604020202020204" pitchFamily="34" charset="0"/>
                </a:rPr>
                <a:t>意义一</a:t>
              </a:r>
              <a:endParaRPr lang="zh-CN" altLang="en-US" sz="1210" dirty="0">
                <a:solidFill>
                  <a:srgbClr val="EB8374"/>
                </a:solidFill>
                <a:latin typeface="方正兰亭黑_GBK"/>
                <a:ea typeface="方正兰亭黑_GBK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310777" y="3540225"/>
              <a:ext cx="2135261" cy="1008078"/>
            </a:xfrm>
            <a:prstGeom prst="rect">
              <a:avLst/>
            </a:prstGeom>
          </p:spPr>
          <p:txBody>
            <a:bodyPr wrap="square" lIns="91437" tIns="45718" rIns="91437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GB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638193" y="3344877"/>
              <a:ext cx="785786" cy="333036"/>
            </a:xfrm>
            <a:prstGeom prst="rect">
              <a:avLst/>
            </a:prstGeom>
          </p:spPr>
          <p:txBody>
            <a:bodyPr wrap="none" lIns="91437" tIns="45718" rIns="91437" bIns="45718">
              <a:spAutoFit/>
            </a:bodyPr>
            <a:lstStyle/>
            <a:p>
              <a:pPr algn="r"/>
              <a:r>
                <a:rPr lang="zh-CN" altLang="en-US" sz="1565" kern="0" dirty="0">
                  <a:solidFill>
                    <a:srgbClr val="608C7D"/>
                  </a:solidFill>
                  <a:latin typeface="方正兰亭黑_GBK"/>
                  <a:ea typeface="方正兰亭黑_GBK"/>
                  <a:cs typeface="Arial" panose="020B0604020202020204" pitchFamily="34" charset="0"/>
                </a:rPr>
                <a:t>意义三</a:t>
              </a:r>
              <a:endParaRPr lang="zh-CN" altLang="en-US" sz="1210" dirty="0">
                <a:solidFill>
                  <a:srgbClr val="608C7D"/>
                </a:solidFill>
                <a:latin typeface="方正兰亭黑_GBK"/>
                <a:ea typeface="方正兰亭黑_GBK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659774" y="2124669"/>
              <a:ext cx="2135261" cy="1008078"/>
            </a:xfrm>
            <a:prstGeom prst="rect">
              <a:avLst/>
            </a:prstGeom>
          </p:spPr>
          <p:txBody>
            <a:bodyPr wrap="square" lIns="91437" tIns="45718" rIns="91437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GB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659774" y="1929321"/>
              <a:ext cx="785786" cy="333036"/>
            </a:xfrm>
            <a:prstGeom prst="rect">
              <a:avLst/>
            </a:prstGeom>
          </p:spPr>
          <p:txBody>
            <a:bodyPr wrap="none" lIns="91437" tIns="45718" rIns="91437" bIns="45718">
              <a:spAutoFit/>
            </a:bodyPr>
            <a:lstStyle/>
            <a:p>
              <a:r>
                <a:rPr lang="zh-CN" altLang="en-US" sz="1565" kern="0" dirty="0">
                  <a:solidFill>
                    <a:srgbClr val="EDCC85">
                      <a:lumMod val="75000"/>
                    </a:srgbClr>
                  </a:solidFill>
                  <a:latin typeface="方正兰亭黑_GBK"/>
                  <a:ea typeface="方正兰亭黑_GBK"/>
                  <a:cs typeface="Arial" panose="020B0604020202020204" pitchFamily="34" charset="0"/>
                </a:rPr>
                <a:t>意义二</a:t>
              </a:r>
              <a:endParaRPr lang="zh-CN" altLang="en-US" sz="1210" dirty="0">
                <a:solidFill>
                  <a:srgbClr val="EDCC85">
                    <a:lumMod val="75000"/>
                  </a:srgbClr>
                </a:solidFill>
                <a:latin typeface="方正兰亭黑_GBK"/>
                <a:ea typeface="方正兰亭黑_GBK"/>
              </a:endParaRPr>
            </a:p>
          </p:txBody>
        </p:sp>
        <p:sp>
          <p:nvSpPr>
            <p:cNvPr id="18" name="AutoShape 4"/>
            <p:cNvSpPr/>
            <p:nvPr/>
          </p:nvSpPr>
          <p:spPr bwMode="auto">
            <a:xfrm>
              <a:off x="5932600" y="2086087"/>
              <a:ext cx="455239" cy="4572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>
                <a:defRPr/>
              </a:pPr>
              <a:endParaRPr lang="en-US" sz="1495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298038" y="961560"/>
              <a:ext cx="1044000" cy="1042269"/>
              <a:chOff x="3173346" y="1233585"/>
              <a:chExt cx="1044000" cy="1042326"/>
            </a:xfrm>
          </p:grpSpPr>
          <p:sp>
            <p:nvSpPr>
              <p:cNvPr id="20" name="Freeform 5"/>
              <p:cNvSpPr/>
              <p:nvPr/>
            </p:nvSpPr>
            <p:spPr bwMode="auto">
              <a:xfrm>
                <a:off x="3173346" y="1233585"/>
                <a:ext cx="1044000" cy="104232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vert="horz" wrap="square" lIns="65024" tIns="32512" rIns="65024" bIns="32512" numCol="1" anchor="t" anchorCtr="0" compatLnSpc="1"/>
              <a:lstStyle/>
              <a:p>
                <a:pPr marL="285750" indent="-285750" defTabSz="913765">
                  <a:buFont typeface="Arial" panose="020B0604020202020204" pitchFamily="34" charset="0"/>
                  <a:buChar char="•"/>
                  <a:defRPr/>
                </a:pPr>
                <a:endParaRPr lang="zh-CN" altLang="en-US" sz="178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3460196" y="1519598"/>
                <a:ext cx="470300" cy="470300"/>
                <a:chOff x="5394312" y="2141343"/>
                <a:chExt cx="359165" cy="359165"/>
              </a:xfrm>
              <a:solidFill>
                <a:schemeClr val="bg1"/>
              </a:solidFill>
            </p:grpSpPr>
            <p:sp>
              <p:nvSpPr>
                <p:cNvPr id="22" name="AutoShape 56"/>
                <p:cNvSpPr/>
                <p:nvPr/>
              </p:nvSpPr>
              <p:spPr bwMode="auto">
                <a:xfrm>
                  <a:off x="5394312" y="2141343"/>
                  <a:ext cx="112353" cy="35916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88" y="7316"/>
                      </a:moveTo>
                      <a:cubicBezTo>
                        <a:pt x="16954" y="7352"/>
                        <a:pt x="16923" y="7387"/>
                        <a:pt x="16883" y="7423"/>
                      </a:cubicBezTo>
                      <a:cubicBezTo>
                        <a:pt x="16677" y="7601"/>
                        <a:pt x="16414" y="7770"/>
                        <a:pt x="16066" y="7920"/>
                      </a:cubicBezTo>
                      <a:cubicBezTo>
                        <a:pt x="16057" y="7924"/>
                        <a:pt x="16044" y="7927"/>
                        <a:pt x="16038" y="7931"/>
                      </a:cubicBezTo>
                      <a:cubicBezTo>
                        <a:pt x="15662" y="8092"/>
                        <a:pt x="15214" y="8234"/>
                        <a:pt x="14705" y="8354"/>
                      </a:cubicBezTo>
                      <a:cubicBezTo>
                        <a:pt x="14697" y="8357"/>
                        <a:pt x="14692" y="8358"/>
                        <a:pt x="14686" y="8359"/>
                      </a:cubicBezTo>
                      <a:cubicBezTo>
                        <a:pt x="14163" y="8482"/>
                        <a:pt x="13584" y="8581"/>
                        <a:pt x="12960" y="8649"/>
                      </a:cubicBezTo>
                      <a:cubicBezTo>
                        <a:pt x="12279" y="8726"/>
                        <a:pt x="11560" y="8774"/>
                        <a:pt x="10800" y="8774"/>
                      </a:cubicBezTo>
                      <a:cubicBezTo>
                        <a:pt x="10037" y="8774"/>
                        <a:pt x="9318" y="8726"/>
                        <a:pt x="8640" y="8649"/>
                      </a:cubicBezTo>
                      <a:cubicBezTo>
                        <a:pt x="8016" y="8581"/>
                        <a:pt x="7435" y="8482"/>
                        <a:pt x="6914" y="8359"/>
                      </a:cubicBezTo>
                      <a:cubicBezTo>
                        <a:pt x="6908" y="8358"/>
                        <a:pt x="6901" y="8357"/>
                        <a:pt x="6893" y="8354"/>
                      </a:cubicBezTo>
                      <a:cubicBezTo>
                        <a:pt x="6385" y="8234"/>
                        <a:pt x="5937" y="8092"/>
                        <a:pt x="5562" y="7931"/>
                      </a:cubicBezTo>
                      <a:cubicBezTo>
                        <a:pt x="5553" y="7927"/>
                        <a:pt x="5541" y="7924"/>
                        <a:pt x="5531" y="7920"/>
                      </a:cubicBezTo>
                      <a:cubicBezTo>
                        <a:pt x="5184" y="7770"/>
                        <a:pt x="4921" y="7601"/>
                        <a:pt x="4715" y="7423"/>
                      </a:cubicBezTo>
                      <a:cubicBezTo>
                        <a:pt x="4676" y="7387"/>
                        <a:pt x="4644" y="7352"/>
                        <a:pt x="4612" y="7316"/>
                      </a:cubicBezTo>
                      <a:cubicBezTo>
                        <a:pt x="4437" y="7136"/>
                        <a:pt x="4320" y="6947"/>
                        <a:pt x="4320" y="6750"/>
                      </a:cubicBezTo>
                      <a:cubicBezTo>
                        <a:pt x="4320" y="6550"/>
                        <a:pt x="4437" y="6362"/>
                        <a:pt x="4612" y="6181"/>
                      </a:cubicBezTo>
                      <a:cubicBezTo>
                        <a:pt x="4644" y="6146"/>
                        <a:pt x="4676" y="6110"/>
                        <a:pt x="4715" y="6076"/>
                      </a:cubicBezTo>
                      <a:cubicBezTo>
                        <a:pt x="4921" y="5898"/>
                        <a:pt x="5184" y="5729"/>
                        <a:pt x="5531" y="5577"/>
                      </a:cubicBezTo>
                      <a:cubicBezTo>
                        <a:pt x="5541" y="5574"/>
                        <a:pt x="5553" y="5571"/>
                        <a:pt x="5562" y="5567"/>
                      </a:cubicBezTo>
                      <a:cubicBezTo>
                        <a:pt x="5937" y="5407"/>
                        <a:pt x="6385" y="5264"/>
                        <a:pt x="6893" y="5144"/>
                      </a:cubicBezTo>
                      <a:cubicBezTo>
                        <a:pt x="6901" y="5142"/>
                        <a:pt x="6908" y="5140"/>
                        <a:pt x="6914" y="5138"/>
                      </a:cubicBezTo>
                      <a:cubicBezTo>
                        <a:pt x="7435" y="5017"/>
                        <a:pt x="8016" y="4918"/>
                        <a:pt x="8640" y="4848"/>
                      </a:cubicBezTo>
                      <a:cubicBezTo>
                        <a:pt x="9318" y="4773"/>
                        <a:pt x="10037" y="4725"/>
                        <a:pt x="10800" y="4725"/>
                      </a:cubicBezTo>
                      <a:cubicBezTo>
                        <a:pt x="11560" y="4725"/>
                        <a:pt x="12279" y="4773"/>
                        <a:pt x="12960" y="4848"/>
                      </a:cubicBezTo>
                      <a:cubicBezTo>
                        <a:pt x="13584" y="4918"/>
                        <a:pt x="14163" y="5017"/>
                        <a:pt x="14686" y="5138"/>
                      </a:cubicBezTo>
                      <a:cubicBezTo>
                        <a:pt x="14692" y="5140"/>
                        <a:pt x="14697" y="5142"/>
                        <a:pt x="14705" y="5144"/>
                      </a:cubicBezTo>
                      <a:cubicBezTo>
                        <a:pt x="15214" y="5264"/>
                        <a:pt x="15662" y="5407"/>
                        <a:pt x="16038" y="5567"/>
                      </a:cubicBezTo>
                      <a:cubicBezTo>
                        <a:pt x="16044" y="5571"/>
                        <a:pt x="16057" y="5574"/>
                        <a:pt x="16066" y="5577"/>
                      </a:cubicBezTo>
                      <a:cubicBezTo>
                        <a:pt x="16414" y="5729"/>
                        <a:pt x="16677" y="5898"/>
                        <a:pt x="16883" y="6076"/>
                      </a:cubicBezTo>
                      <a:cubicBezTo>
                        <a:pt x="16923" y="6110"/>
                        <a:pt x="16954" y="6146"/>
                        <a:pt x="16988" y="6181"/>
                      </a:cubicBezTo>
                      <a:cubicBezTo>
                        <a:pt x="17161" y="6362"/>
                        <a:pt x="17280" y="6550"/>
                        <a:pt x="17280" y="6750"/>
                      </a:cubicBezTo>
                      <a:cubicBezTo>
                        <a:pt x="17280" y="6947"/>
                        <a:pt x="17161" y="7136"/>
                        <a:pt x="16988" y="7316"/>
                      </a:cubicBezTo>
                      <a:moveTo>
                        <a:pt x="12960" y="19575"/>
                      </a:moveTo>
                      <a:cubicBezTo>
                        <a:pt x="12960" y="19948"/>
                        <a:pt x="11992" y="20249"/>
                        <a:pt x="10800" y="20249"/>
                      </a:cubicBezTo>
                      <a:cubicBezTo>
                        <a:pt x="9606" y="20249"/>
                        <a:pt x="8640" y="19948"/>
                        <a:pt x="8640" y="19575"/>
                      </a:cubicBezTo>
                      <a:lnTo>
                        <a:pt x="8640" y="10056"/>
                      </a:lnTo>
                      <a:cubicBezTo>
                        <a:pt x="9338" y="10101"/>
                        <a:pt x="10059" y="10124"/>
                        <a:pt x="10800" y="10124"/>
                      </a:cubicBezTo>
                      <a:cubicBezTo>
                        <a:pt x="11541" y="10124"/>
                        <a:pt x="12262" y="10101"/>
                        <a:pt x="12960" y="10056"/>
                      </a:cubicBezTo>
                      <a:cubicBezTo>
                        <a:pt x="12960" y="10056"/>
                        <a:pt x="12960" y="19575"/>
                        <a:pt x="12960" y="19575"/>
                      </a:cubicBezTo>
                      <a:close/>
                      <a:moveTo>
                        <a:pt x="8640" y="2025"/>
                      </a:moveTo>
                      <a:cubicBezTo>
                        <a:pt x="8640" y="1651"/>
                        <a:pt x="9606" y="1350"/>
                        <a:pt x="10800" y="1350"/>
                      </a:cubicBezTo>
                      <a:cubicBezTo>
                        <a:pt x="11992" y="1350"/>
                        <a:pt x="12960" y="1651"/>
                        <a:pt x="12960" y="2025"/>
                      </a:cubicBezTo>
                      <a:lnTo>
                        <a:pt x="12960" y="3442"/>
                      </a:lnTo>
                      <a:cubicBezTo>
                        <a:pt x="12262" y="3398"/>
                        <a:pt x="11541" y="3375"/>
                        <a:pt x="10800" y="3375"/>
                      </a:cubicBezTo>
                      <a:cubicBezTo>
                        <a:pt x="10059" y="3375"/>
                        <a:pt x="9338" y="3398"/>
                        <a:pt x="8640" y="3442"/>
                      </a:cubicBezTo>
                      <a:cubicBezTo>
                        <a:pt x="8640" y="3442"/>
                        <a:pt x="8640" y="2025"/>
                        <a:pt x="8640" y="2025"/>
                      </a:cubicBezTo>
                      <a:close/>
                      <a:moveTo>
                        <a:pt x="17280" y="4064"/>
                      </a:moveTo>
                      <a:lnTo>
                        <a:pt x="17280" y="2025"/>
                      </a:lnTo>
                      <a:cubicBezTo>
                        <a:pt x="17280" y="908"/>
                        <a:pt x="14373" y="0"/>
                        <a:pt x="10800" y="0"/>
                      </a:cubicBezTo>
                      <a:cubicBezTo>
                        <a:pt x="7225" y="0"/>
                        <a:pt x="4320" y="908"/>
                        <a:pt x="4320" y="2025"/>
                      </a:cubicBezTo>
                      <a:lnTo>
                        <a:pt x="4320" y="4064"/>
                      </a:lnTo>
                      <a:cubicBezTo>
                        <a:pt x="1710" y="4681"/>
                        <a:pt x="0" y="5649"/>
                        <a:pt x="0" y="6750"/>
                      </a:cubicBezTo>
                      <a:cubicBezTo>
                        <a:pt x="0" y="7850"/>
                        <a:pt x="1710" y="8818"/>
                        <a:pt x="4320" y="9434"/>
                      </a:cubicBezTo>
                      <a:lnTo>
                        <a:pt x="4320" y="19575"/>
                      </a:lnTo>
                      <a:cubicBezTo>
                        <a:pt x="4320" y="20691"/>
                        <a:pt x="7225" y="21599"/>
                        <a:pt x="10800" y="21599"/>
                      </a:cubicBezTo>
                      <a:cubicBezTo>
                        <a:pt x="14373" y="21599"/>
                        <a:pt x="17280" y="20691"/>
                        <a:pt x="17280" y="19575"/>
                      </a:cubicBezTo>
                      <a:lnTo>
                        <a:pt x="17280" y="9434"/>
                      </a:lnTo>
                      <a:cubicBezTo>
                        <a:pt x="19889" y="8818"/>
                        <a:pt x="21600" y="7850"/>
                        <a:pt x="21600" y="6750"/>
                      </a:cubicBezTo>
                      <a:cubicBezTo>
                        <a:pt x="21600" y="5649"/>
                        <a:pt x="19889" y="4681"/>
                        <a:pt x="17280" y="406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3547" tIns="13547" rIns="13547" bIns="13547" anchor="ctr"/>
                <a:lstStyle/>
                <a:p>
                  <a:pPr algn="ctr" defTabSz="227965">
                    <a:defRPr/>
                  </a:pPr>
                  <a:endParaRPr lang="en-US" sz="1495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23" name="AutoShape 57"/>
                <p:cNvSpPr/>
                <p:nvPr/>
              </p:nvSpPr>
              <p:spPr bwMode="auto">
                <a:xfrm>
                  <a:off x="5641124" y="2141343"/>
                  <a:ext cx="112353" cy="35916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88" y="7316"/>
                      </a:moveTo>
                      <a:cubicBezTo>
                        <a:pt x="16954" y="7352"/>
                        <a:pt x="16923" y="7387"/>
                        <a:pt x="16883" y="7423"/>
                      </a:cubicBezTo>
                      <a:cubicBezTo>
                        <a:pt x="16677" y="7601"/>
                        <a:pt x="16414" y="7770"/>
                        <a:pt x="16066" y="7920"/>
                      </a:cubicBezTo>
                      <a:cubicBezTo>
                        <a:pt x="16057" y="7924"/>
                        <a:pt x="16044" y="7927"/>
                        <a:pt x="16038" y="7931"/>
                      </a:cubicBezTo>
                      <a:cubicBezTo>
                        <a:pt x="15662" y="8092"/>
                        <a:pt x="15214" y="8234"/>
                        <a:pt x="14705" y="8354"/>
                      </a:cubicBezTo>
                      <a:cubicBezTo>
                        <a:pt x="14697" y="8357"/>
                        <a:pt x="14692" y="8358"/>
                        <a:pt x="14686" y="8359"/>
                      </a:cubicBezTo>
                      <a:cubicBezTo>
                        <a:pt x="14163" y="8482"/>
                        <a:pt x="13584" y="8581"/>
                        <a:pt x="12960" y="8649"/>
                      </a:cubicBezTo>
                      <a:cubicBezTo>
                        <a:pt x="12279" y="8726"/>
                        <a:pt x="11560" y="8774"/>
                        <a:pt x="10800" y="8774"/>
                      </a:cubicBezTo>
                      <a:cubicBezTo>
                        <a:pt x="10037" y="8774"/>
                        <a:pt x="9318" y="8726"/>
                        <a:pt x="8640" y="8649"/>
                      </a:cubicBezTo>
                      <a:cubicBezTo>
                        <a:pt x="8016" y="8581"/>
                        <a:pt x="7435" y="8482"/>
                        <a:pt x="6914" y="8359"/>
                      </a:cubicBezTo>
                      <a:cubicBezTo>
                        <a:pt x="6908" y="8358"/>
                        <a:pt x="6901" y="8357"/>
                        <a:pt x="6893" y="8354"/>
                      </a:cubicBezTo>
                      <a:cubicBezTo>
                        <a:pt x="6385" y="8234"/>
                        <a:pt x="5937" y="8092"/>
                        <a:pt x="5562" y="7931"/>
                      </a:cubicBezTo>
                      <a:cubicBezTo>
                        <a:pt x="5553" y="7927"/>
                        <a:pt x="5541" y="7924"/>
                        <a:pt x="5531" y="7920"/>
                      </a:cubicBezTo>
                      <a:cubicBezTo>
                        <a:pt x="5184" y="7770"/>
                        <a:pt x="4921" y="7601"/>
                        <a:pt x="4715" y="7423"/>
                      </a:cubicBezTo>
                      <a:cubicBezTo>
                        <a:pt x="4676" y="7387"/>
                        <a:pt x="4644" y="7352"/>
                        <a:pt x="4612" y="7316"/>
                      </a:cubicBezTo>
                      <a:cubicBezTo>
                        <a:pt x="4437" y="7136"/>
                        <a:pt x="4320" y="6947"/>
                        <a:pt x="4320" y="6750"/>
                      </a:cubicBezTo>
                      <a:cubicBezTo>
                        <a:pt x="4320" y="6550"/>
                        <a:pt x="4437" y="6362"/>
                        <a:pt x="4612" y="6181"/>
                      </a:cubicBezTo>
                      <a:cubicBezTo>
                        <a:pt x="4644" y="6146"/>
                        <a:pt x="4676" y="6110"/>
                        <a:pt x="4715" y="6076"/>
                      </a:cubicBezTo>
                      <a:cubicBezTo>
                        <a:pt x="4921" y="5898"/>
                        <a:pt x="5184" y="5729"/>
                        <a:pt x="5531" y="5577"/>
                      </a:cubicBezTo>
                      <a:cubicBezTo>
                        <a:pt x="5541" y="5574"/>
                        <a:pt x="5553" y="5571"/>
                        <a:pt x="5562" y="5567"/>
                      </a:cubicBezTo>
                      <a:cubicBezTo>
                        <a:pt x="5937" y="5407"/>
                        <a:pt x="6385" y="5264"/>
                        <a:pt x="6893" y="5144"/>
                      </a:cubicBezTo>
                      <a:cubicBezTo>
                        <a:pt x="6901" y="5142"/>
                        <a:pt x="6908" y="5140"/>
                        <a:pt x="6914" y="5138"/>
                      </a:cubicBezTo>
                      <a:cubicBezTo>
                        <a:pt x="7435" y="5017"/>
                        <a:pt x="8016" y="4918"/>
                        <a:pt x="8640" y="4848"/>
                      </a:cubicBezTo>
                      <a:cubicBezTo>
                        <a:pt x="9318" y="4773"/>
                        <a:pt x="10037" y="4725"/>
                        <a:pt x="10800" y="4725"/>
                      </a:cubicBezTo>
                      <a:cubicBezTo>
                        <a:pt x="11560" y="4725"/>
                        <a:pt x="12279" y="4773"/>
                        <a:pt x="12960" y="4848"/>
                      </a:cubicBezTo>
                      <a:cubicBezTo>
                        <a:pt x="13584" y="4918"/>
                        <a:pt x="14163" y="5017"/>
                        <a:pt x="14686" y="5138"/>
                      </a:cubicBezTo>
                      <a:cubicBezTo>
                        <a:pt x="14692" y="5140"/>
                        <a:pt x="14697" y="5142"/>
                        <a:pt x="14705" y="5144"/>
                      </a:cubicBezTo>
                      <a:cubicBezTo>
                        <a:pt x="15214" y="5264"/>
                        <a:pt x="15662" y="5407"/>
                        <a:pt x="16038" y="5567"/>
                      </a:cubicBezTo>
                      <a:cubicBezTo>
                        <a:pt x="16044" y="5571"/>
                        <a:pt x="16057" y="5574"/>
                        <a:pt x="16066" y="5577"/>
                      </a:cubicBezTo>
                      <a:cubicBezTo>
                        <a:pt x="16414" y="5729"/>
                        <a:pt x="16677" y="5898"/>
                        <a:pt x="16883" y="6076"/>
                      </a:cubicBezTo>
                      <a:cubicBezTo>
                        <a:pt x="16923" y="6110"/>
                        <a:pt x="16954" y="6146"/>
                        <a:pt x="16988" y="6181"/>
                      </a:cubicBezTo>
                      <a:cubicBezTo>
                        <a:pt x="17161" y="6362"/>
                        <a:pt x="17280" y="6550"/>
                        <a:pt x="17280" y="6750"/>
                      </a:cubicBezTo>
                      <a:cubicBezTo>
                        <a:pt x="17280" y="6947"/>
                        <a:pt x="17161" y="7136"/>
                        <a:pt x="16988" y="7316"/>
                      </a:cubicBezTo>
                      <a:moveTo>
                        <a:pt x="12960" y="19575"/>
                      </a:moveTo>
                      <a:cubicBezTo>
                        <a:pt x="12960" y="19948"/>
                        <a:pt x="11992" y="20249"/>
                        <a:pt x="10800" y="20249"/>
                      </a:cubicBezTo>
                      <a:cubicBezTo>
                        <a:pt x="9606" y="20249"/>
                        <a:pt x="8640" y="19948"/>
                        <a:pt x="8640" y="19575"/>
                      </a:cubicBezTo>
                      <a:lnTo>
                        <a:pt x="8640" y="10056"/>
                      </a:lnTo>
                      <a:cubicBezTo>
                        <a:pt x="9338" y="10101"/>
                        <a:pt x="10059" y="10124"/>
                        <a:pt x="10800" y="10124"/>
                      </a:cubicBezTo>
                      <a:cubicBezTo>
                        <a:pt x="11541" y="10124"/>
                        <a:pt x="12262" y="10101"/>
                        <a:pt x="12960" y="10056"/>
                      </a:cubicBezTo>
                      <a:cubicBezTo>
                        <a:pt x="12960" y="10056"/>
                        <a:pt x="12960" y="19575"/>
                        <a:pt x="12960" y="19575"/>
                      </a:cubicBezTo>
                      <a:close/>
                      <a:moveTo>
                        <a:pt x="8640" y="2025"/>
                      </a:moveTo>
                      <a:cubicBezTo>
                        <a:pt x="8640" y="1651"/>
                        <a:pt x="9606" y="1350"/>
                        <a:pt x="10800" y="1350"/>
                      </a:cubicBezTo>
                      <a:cubicBezTo>
                        <a:pt x="11992" y="1350"/>
                        <a:pt x="12960" y="1651"/>
                        <a:pt x="12960" y="2025"/>
                      </a:cubicBezTo>
                      <a:lnTo>
                        <a:pt x="12960" y="3442"/>
                      </a:lnTo>
                      <a:cubicBezTo>
                        <a:pt x="12262" y="3398"/>
                        <a:pt x="11541" y="3375"/>
                        <a:pt x="10800" y="3375"/>
                      </a:cubicBezTo>
                      <a:cubicBezTo>
                        <a:pt x="10059" y="3375"/>
                        <a:pt x="9338" y="3398"/>
                        <a:pt x="8640" y="3442"/>
                      </a:cubicBezTo>
                      <a:cubicBezTo>
                        <a:pt x="8640" y="3442"/>
                        <a:pt x="8640" y="2025"/>
                        <a:pt x="8640" y="2025"/>
                      </a:cubicBezTo>
                      <a:close/>
                      <a:moveTo>
                        <a:pt x="17280" y="4064"/>
                      </a:moveTo>
                      <a:lnTo>
                        <a:pt x="17280" y="2025"/>
                      </a:lnTo>
                      <a:cubicBezTo>
                        <a:pt x="17280" y="908"/>
                        <a:pt x="14373" y="0"/>
                        <a:pt x="10800" y="0"/>
                      </a:cubicBezTo>
                      <a:cubicBezTo>
                        <a:pt x="7225" y="0"/>
                        <a:pt x="4320" y="908"/>
                        <a:pt x="4320" y="2025"/>
                      </a:cubicBezTo>
                      <a:lnTo>
                        <a:pt x="4320" y="4064"/>
                      </a:lnTo>
                      <a:cubicBezTo>
                        <a:pt x="1710" y="4681"/>
                        <a:pt x="0" y="5649"/>
                        <a:pt x="0" y="6750"/>
                      </a:cubicBezTo>
                      <a:cubicBezTo>
                        <a:pt x="0" y="7850"/>
                        <a:pt x="1710" y="8818"/>
                        <a:pt x="4320" y="9434"/>
                      </a:cubicBezTo>
                      <a:lnTo>
                        <a:pt x="4320" y="19575"/>
                      </a:lnTo>
                      <a:cubicBezTo>
                        <a:pt x="4320" y="20691"/>
                        <a:pt x="7225" y="21599"/>
                        <a:pt x="10800" y="21599"/>
                      </a:cubicBezTo>
                      <a:cubicBezTo>
                        <a:pt x="14373" y="21599"/>
                        <a:pt x="17280" y="20691"/>
                        <a:pt x="17280" y="19575"/>
                      </a:cubicBezTo>
                      <a:lnTo>
                        <a:pt x="17280" y="9434"/>
                      </a:lnTo>
                      <a:cubicBezTo>
                        <a:pt x="19889" y="8818"/>
                        <a:pt x="21600" y="7850"/>
                        <a:pt x="21600" y="6750"/>
                      </a:cubicBezTo>
                      <a:cubicBezTo>
                        <a:pt x="21600" y="5649"/>
                        <a:pt x="19889" y="4681"/>
                        <a:pt x="17280" y="406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3547" tIns="13547" rIns="13547" bIns="13547" anchor="ctr"/>
                <a:lstStyle/>
                <a:p>
                  <a:pPr algn="ctr" defTabSz="227965">
                    <a:defRPr/>
                  </a:pPr>
                  <a:endParaRPr lang="en-US" sz="1495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24" name="AutoShape 58"/>
                <p:cNvSpPr/>
                <p:nvPr/>
              </p:nvSpPr>
              <p:spPr bwMode="auto">
                <a:xfrm>
                  <a:off x="5517718" y="2141343"/>
                  <a:ext cx="112355" cy="35916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88" y="15416"/>
                      </a:moveTo>
                      <a:cubicBezTo>
                        <a:pt x="16954" y="15452"/>
                        <a:pt x="16923" y="15487"/>
                        <a:pt x="16883" y="15523"/>
                      </a:cubicBezTo>
                      <a:cubicBezTo>
                        <a:pt x="16677" y="15701"/>
                        <a:pt x="16414" y="15870"/>
                        <a:pt x="16066" y="16020"/>
                      </a:cubicBezTo>
                      <a:cubicBezTo>
                        <a:pt x="16057" y="16024"/>
                        <a:pt x="16044" y="16027"/>
                        <a:pt x="16038" y="16031"/>
                      </a:cubicBezTo>
                      <a:cubicBezTo>
                        <a:pt x="15662" y="16192"/>
                        <a:pt x="15214" y="16334"/>
                        <a:pt x="14705" y="16454"/>
                      </a:cubicBezTo>
                      <a:cubicBezTo>
                        <a:pt x="14697" y="16457"/>
                        <a:pt x="14692" y="16458"/>
                        <a:pt x="14686" y="16459"/>
                      </a:cubicBezTo>
                      <a:cubicBezTo>
                        <a:pt x="14163" y="16582"/>
                        <a:pt x="13584" y="16681"/>
                        <a:pt x="12960" y="16749"/>
                      </a:cubicBezTo>
                      <a:cubicBezTo>
                        <a:pt x="12279" y="16826"/>
                        <a:pt x="11560" y="16875"/>
                        <a:pt x="10800" y="16875"/>
                      </a:cubicBezTo>
                      <a:cubicBezTo>
                        <a:pt x="10037" y="16875"/>
                        <a:pt x="9318" y="16826"/>
                        <a:pt x="8640" y="16749"/>
                      </a:cubicBezTo>
                      <a:cubicBezTo>
                        <a:pt x="8016" y="16681"/>
                        <a:pt x="7435" y="16582"/>
                        <a:pt x="6914" y="16459"/>
                      </a:cubicBezTo>
                      <a:cubicBezTo>
                        <a:pt x="6908" y="16458"/>
                        <a:pt x="6901" y="16457"/>
                        <a:pt x="6893" y="16454"/>
                      </a:cubicBezTo>
                      <a:cubicBezTo>
                        <a:pt x="6385" y="16334"/>
                        <a:pt x="5937" y="16192"/>
                        <a:pt x="5562" y="16031"/>
                      </a:cubicBezTo>
                      <a:cubicBezTo>
                        <a:pt x="5553" y="16027"/>
                        <a:pt x="5541" y="16024"/>
                        <a:pt x="5531" y="16020"/>
                      </a:cubicBezTo>
                      <a:cubicBezTo>
                        <a:pt x="5184" y="15870"/>
                        <a:pt x="4921" y="15701"/>
                        <a:pt x="4715" y="15523"/>
                      </a:cubicBezTo>
                      <a:cubicBezTo>
                        <a:pt x="4676" y="15487"/>
                        <a:pt x="4644" y="15452"/>
                        <a:pt x="4612" y="15416"/>
                      </a:cubicBezTo>
                      <a:cubicBezTo>
                        <a:pt x="4437" y="15236"/>
                        <a:pt x="4320" y="15047"/>
                        <a:pt x="4320" y="14850"/>
                      </a:cubicBezTo>
                      <a:cubicBezTo>
                        <a:pt x="4320" y="14650"/>
                        <a:pt x="4437" y="14462"/>
                        <a:pt x="4612" y="14281"/>
                      </a:cubicBezTo>
                      <a:cubicBezTo>
                        <a:pt x="4644" y="14246"/>
                        <a:pt x="4676" y="14210"/>
                        <a:pt x="4715" y="14176"/>
                      </a:cubicBezTo>
                      <a:cubicBezTo>
                        <a:pt x="4921" y="13998"/>
                        <a:pt x="5184" y="13829"/>
                        <a:pt x="5531" y="13677"/>
                      </a:cubicBezTo>
                      <a:cubicBezTo>
                        <a:pt x="5541" y="13674"/>
                        <a:pt x="5553" y="13671"/>
                        <a:pt x="5562" y="13667"/>
                      </a:cubicBezTo>
                      <a:cubicBezTo>
                        <a:pt x="5937" y="13507"/>
                        <a:pt x="6385" y="13364"/>
                        <a:pt x="6893" y="13244"/>
                      </a:cubicBezTo>
                      <a:cubicBezTo>
                        <a:pt x="6901" y="13242"/>
                        <a:pt x="6908" y="13240"/>
                        <a:pt x="6914" y="13238"/>
                      </a:cubicBezTo>
                      <a:cubicBezTo>
                        <a:pt x="7435" y="13117"/>
                        <a:pt x="8016" y="13018"/>
                        <a:pt x="8640" y="12948"/>
                      </a:cubicBezTo>
                      <a:cubicBezTo>
                        <a:pt x="9318" y="12873"/>
                        <a:pt x="10037" y="12825"/>
                        <a:pt x="10800" y="12825"/>
                      </a:cubicBezTo>
                      <a:cubicBezTo>
                        <a:pt x="11560" y="12825"/>
                        <a:pt x="12279" y="12873"/>
                        <a:pt x="12960" y="12948"/>
                      </a:cubicBezTo>
                      <a:cubicBezTo>
                        <a:pt x="13584" y="13018"/>
                        <a:pt x="14163" y="13117"/>
                        <a:pt x="14686" y="13238"/>
                      </a:cubicBezTo>
                      <a:cubicBezTo>
                        <a:pt x="14692" y="13240"/>
                        <a:pt x="14697" y="13242"/>
                        <a:pt x="14705" y="13244"/>
                      </a:cubicBezTo>
                      <a:cubicBezTo>
                        <a:pt x="15214" y="13364"/>
                        <a:pt x="15662" y="13507"/>
                        <a:pt x="16038" y="13667"/>
                      </a:cubicBezTo>
                      <a:cubicBezTo>
                        <a:pt x="16044" y="13671"/>
                        <a:pt x="16057" y="13674"/>
                        <a:pt x="16066" y="13677"/>
                      </a:cubicBezTo>
                      <a:cubicBezTo>
                        <a:pt x="16414" y="13829"/>
                        <a:pt x="16677" y="13998"/>
                        <a:pt x="16883" y="14176"/>
                      </a:cubicBezTo>
                      <a:cubicBezTo>
                        <a:pt x="16923" y="14210"/>
                        <a:pt x="16954" y="14246"/>
                        <a:pt x="16988" y="14281"/>
                      </a:cubicBezTo>
                      <a:cubicBezTo>
                        <a:pt x="17161" y="14462"/>
                        <a:pt x="17280" y="14650"/>
                        <a:pt x="17280" y="14850"/>
                      </a:cubicBezTo>
                      <a:cubicBezTo>
                        <a:pt x="17280" y="15047"/>
                        <a:pt x="17161" y="15236"/>
                        <a:pt x="16988" y="15416"/>
                      </a:cubicBezTo>
                      <a:moveTo>
                        <a:pt x="12960" y="19575"/>
                      </a:moveTo>
                      <a:cubicBezTo>
                        <a:pt x="12960" y="19948"/>
                        <a:pt x="11992" y="20249"/>
                        <a:pt x="10800" y="20249"/>
                      </a:cubicBezTo>
                      <a:cubicBezTo>
                        <a:pt x="9606" y="20249"/>
                        <a:pt x="8640" y="19948"/>
                        <a:pt x="8640" y="19575"/>
                      </a:cubicBezTo>
                      <a:lnTo>
                        <a:pt x="8640" y="18156"/>
                      </a:lnTo>
                      <a:cubicBezTo>
                        <a:pt x="9338" y="18201"/>
                        <a:pt x="10059" y="18225"/>
                        <a:pt x="10800" y="18225"/>
                      </a:cubicBezTo>
                      <a:cubicBezTo>
                        <a:pt x="11541" y="18225"/>
                        <a:pt x="12262" y="18201"/>
                        <a:pt x="12960" y="18156"/>
                      </a:cubicBezTo>
                      <a:cubicBezTo>
                        <a:pt x="12960" y="18156"/>
                        <a:pt x="12960" y="19575"/>
                        <a:pt x="12960" y="19575"/>
                      </a:cubicBezTo>
                      <a:close/>
                      <a:moveTo>
                        <a:pt x="8640" y="2025"/>
                      </a:moveTo>
                      <a:cubicBezTo>
                        <a:pt x="8640" y="1651"/>
                        <a:pt x="9606" y="1350"/>
                        <a:pt x="10800" y="1350"/>
                      </a:cubicBezTo>
                      <a:cubicBezTo>
                        <a:pt x="11992" y="1350"/>
                        <a:pt x="12960" y="1651"/>
                        <a:pt x="12960" y="2025"/>
                      </a:cubicBezTo>
                      <a:lnTo>
                        <a:pt x="12960" y="11542"/>
                      </a:lnTo>
                      <a:cubicBezTo>
                        <a:pt x="12262" y="11498"/>
                        <a:pt x="11541" y="11475"/>
                        <a:pt x="10800" y="11475"/>
                      </a:cubicBezTo>
                      <a:cubicBezTo>
                        <a:pt x="10059" y="11475"/>
                        <a:pt x="9338" y="11498"/>
                        <a:pt x="8640" y="11542"/>
                      </a:cubicBezTo>
                      <a:cubicBezTo>
                        <a:pt x="8640" y="11542"/>
                        <a:pt x="8640" y="2025"/>
                        <a:pt x="8640" y="2025"/>
                      </a:cubicBezTo>
                      <a:close/>
                      <a:moveTo>
                        <a:pt x="17280" y="12164"/>
                      </a:moveTo>
                      <a:lnTo>
                        <a:pt x="17280" y="2025"/>
                      </a:lnTo>
                      <a:cubicBezTo>
                        <a:pt x="17280" y="908"/>
                        <a:pt x="14373" y="0"/>
                        <a:pt x="10800" y="0"/>
                      </a:cubicBezTo>
                      <a:cubicBezTo>
                        <a:pt x="7225" y="0"/>
                        <a:pt x="4320" y="908"/>
                        <a:pt x="4320" y="2025"/>
                      </a:cubicBezTo>
                      <a:lnTo>
                        <a:pt x="4320" y="12164"/>
                      </a:lnTo>
                      <a:cubicBezTo>
                        <a:pt x="1710" y="12781"/>
                        <a:pt x="0" y="13749"/>
                        <a:pt x="0" y="14850"/>
                      </a:cubicBezTo>
                      <a:cubicBezTo>
                        <a:pt x="0" y="15950"/>
                        <a:pt x="1710" y="16918"/>
                        <a:pt x="4320" y="17534"/>
                      </a:cubicBezTo>
                      <a:lnTo>
                        <a:pt x="4320" y="19575"/>
                      </a:lnTo>
                      <a:cubicBezTo>
                        <a:pt x="4320" y="20691"/>
                        <a:pt x="7225" y="21599"/>
                        <a:pt x="10800" y="21599"/>
                      </a:cubicBezTo>
                      <a:cubicBezTo>
                        <a:pt x="14373" y="21599"/>
                        <a:pt x="17280" y="20691"/>
                        <a:pt x="17280" y="19575"/>
                      </a:cubicBezTo>
                      <a:lnTo>
                        <a:pt x="17280" y="17534"/>
                      </a:lnTo>
                      <a:cubicBezTo>
                        <a:pt x="19889" y="16918"/>
                        <a:pt x="21600" y="15950"/>
                        <a:pt x="21600" y="14850"/>
                      </a:cubicBezTo>
                      <a:cubicBezTo>
                        <a:pt x="21600" y="13749"/>
                        <a:pt x="19889" y="12781"/>
                        <a:pt x="17280" y="1216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3547" tIns="13547" rIns="13547" bIns="13547" anchor="ctr"/>
                <a:lstStyle/>
                <a:p>
                  <a:pPr algn="ctr" defTabSz="227965">
                    <a:defRPr/>
                  </a:pPr>
                  <a:endParaRPr lang="en-US" sz="1495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</p:grpSp>
        </p:grpSp>
        <p:grpSp>
          <p:nvGrpSpPr>
            <p:cNvPr id="25" name="组合 24"/>
            <p:cNvGrpSpPr/>
            <p:nvPr/>
          </p:nvGrpSpPr>
          <p:grpSpPr>
            <a:xfrm>
              <a:off x="3425275" y="3344878"/>
              <a:ext cx="972000" cy="970044"/>
              <a:chOff x="3300583" y="3617034"/>
              <a:chExt cx="972000" cy="970097"/>
            </a:xfrm>
          </p:grpSpPr>
          <p:sp>
            <p:nvSpPr>
              <p:cNvPr id="26" name="Freeform 5"/>
              <p:cNvSpPr/>
              <p:nvPr/>
            </p:nvSpPr>
            <p:spPr bwMode="auto">
              <a:xfrm>
                <a:off x="3300583" y="3617034"/>
                <a:ext cx="972000" cy="97009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txBody>
              <a:bodyPr vert="horz" wrap="square" lIns="65024" tIns="32512" rIns="65024" bIns="32512" numCol="1" anchor="t" anchorCtr="0" compatLnSpc="1"/>
              <a:lstStyle/>
              <a:p>
                <a:pPr defTabSz="913765">
                  <a:defRPr/>
                </a:pPr>
                <a:endParaRPr lang="zh-CN" altLang="en-US" sz="178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7" name="AutoShape 59"/>
              <p:cNvSpPr/>
              <p:nvPr/>
            </p:nvSpPr>
            <p:spPr bwMode="auto">
              <a:xfrm>
                <a:off x="3550650" y="3867188"/>
                <a:ext cx="471867" cy="469789"/>
              </a:xfrm>
              <a:custGeom>
                <a:avLst/>
                <a:gdLst>
                  <a:gd name="T0" fmla="+- 0 10794 23"/>
                  <a:gd name="T1" fmla="*/ T0 w 21543"/>
                  <a:gd name="T2" fmla="*/ 10800 h 21600"/>
                  <a:gd name="T3" fmla="+- 0 10794 23"/>
                  <a:gd name="T4" fmla="*/ T3 w 21543"/>
                  <a:gd name="T5" fmla="*/ 10800 h 21600"/>
                  <a:gd name="T6" fmla="+- 0 10794 23"/>
                  <a:gd name="T7" fmla="*/ T6 w 21543"/>
                  <a:gd name="T8" fmla="*/ 10800 h 21600"/>
                  <a:gd name="T9" fmla="+- 0 10794 23"/>
                  <a:gd name="T10" fmla="*/ T9 w 21543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43" h="21600">
                    <a:moveTo>
                      <a:pt x="16976" y="19986"/>
                    </a:moveTo>
                    <a:lnTo>
                      <a:pt x="11226" y="17680"/>
                    </a:lnTo>
                    <a:cubicBezTo>
                      <a:pt x="11088" y="17626"/>
                      <a:pt x="10946" y="17608"/>
                      <a:pt x="10806" y="17600"/>
                    </a:cubicBezTo>
                    <a:lnTo>
                      <a:pt x="19660" y="3837"/>
                    </a:lnTo>
                    <a:cubicBezTo>
                      <a:pt x="19660" y="3837"/>
                      <a:pt x="16976" y="19986"/>
                      <a:pt x="16976" y="19986"/>
                    </a:cubicBezTo>
                    <a:close/>
                    <a:moveTo>
                      <a:pt x="6859" y="16244"/>
                    </a:moveTo>
                    <a:cubicBezTo>
                      <a:pt x="6858" y="16242"/>
                      <a:pt x="6855" y="16240"/>
                      <a:pt x="6854" y="16238"/>
                    </a:cubicBezTo>
                    <a:lnTo>
                      <a:pt x="19606" y="2552"/>
                    </a:lnTo>
                    <a:lnTo>
                      <a:pt x="8735" y="19536"/>
                    </a:lnTo>
                    <a:cubicBezTo>
                      <a:pt x="8735" y="19536"/>
                      <a:pt x="6859" y="16244"/>
                      <a:pt x="6859" y="16244"/>
                    </a:cubicBezTo>
                    <a:close/>
                    <a:moveTo>
                      <a:pt x="2111" y="14024"/>
                    </a:moveTo>
                    <a:lnTo>
                      <a:pt x="17712" y="3595"/>
                    </a:lnTo>
                    <a:lnTo>
                      <a:pt x="6369" y="15770"/>
                    </a:lnTo>
                    <a:cubicBezTo>
                      <a:pt x="6309" y="15734"/>
                      <a:pt x="6256" y="15687"/>
                      <a:pt x="6190" y="15660"/>
                    </a:cubicBezTo>
                    <a:cubicBezTo>
                      <a:pt x="6190" y="15660"/>
                      <a:pt x="2111" y="14024"/>
                      <a:pt x="2111" y="14024"/>
                    </a:cubicBezTo>
                    <a:close/>
                    <a:moveTo>
                      <a:pt x="21234" y="108"/>
                    </a:moveTo>
                    <a:cubicBezTo>
                      <a:pt x="21123" y="35"/>
                      <a:pt x="20996" y="0"/>
                      <a:pt x="20868" y="0"/>
                    </a:cubicBezTo>
                    <a:cubicBezTo>
                      <a:pt x="20738" y="0"/>
                      <a:pt x="20608" y="36"/>
                      <a:pt x="20495" y="113"/>
                    </a:cubicBezTo>
                    <a:lnTo>
                      <a:pt x="299" y="13613"/>
                    </a:lnTo>
                    <a:cubicBezTo>
                      <a:pt x="91" y="13751"/>
                      <a:pt x="-23" y="13995"/>
                      <a:pt x="3" y="14244"/>
                    </a:cubicBezTo>
                    <a:cubicBezTo>
                      <a:pt x="28" y="14494"/>
                      <a:pt x="190" y="14708"/>
                      <a:pt x="422" y="14801"/>
                    </a:cubicBezTo>
                    <a:lnTo>
                      <a:pt x="5689" y="16914"/>
                    </a:lnTo>
                    <a:lnTo>
                      <a:pt x="8166" y="21259"/>
                    </a:lnTo>
                    <a:cubicBezTo>
                      <a:pt x="8284" y="21468"/>
                      <a:pt x="8505" y="21597"/>
                      <a:pt x="8743" y="21599"/>
                    </a:cubicBezTo>
                    <a:lnTo>
                      <a:pt x="8751" y="21599"/>
                    </a:lnTo>
                    <a:cubicBezTo>
                      <a:pt x="8987" y="21599"/>
                      <a:pt x="9206" y="21474"/>
                      <a:pt x="9328" y="21271"/>
                    </a:cubicBezTo>
                    <a:lnTo>
                      <a:pt x="10726" y="18934"/>
                    </a:lnTo>
                    <a:lnTo>
                      <a:pt x="17253" y="21551"/>
                    </a:lnTo>
                    <a:cubicBezTo>
                      <a:pt x="17332" y="21584"/>
                      <a:pt x="17418" y="21599"/>
                      <a:pt x="17502" y="21599"/>
                    </a:cubicBezTo>
                    <a:cubicBezTo>
                      <a:pt x="17617" y="21599"/>
                      <a:pt x="17731" y="21571"/>
                      <a:pt x="17832" y="21512"/>
                    </a:cubicBezTo>
                    <a:cubicBezTo>
                      <a:pt x="18010" y="21412"/>
                      <a:pt x="18133" y="21238"/>
                      <a:pt x="18167" y="21035"/>
                    </a:cubicBezTo>
                    <a:lnTo>
                      <a:pt x="21533" y="785"/>
                    </a:lnTo>
                    <a:cubicBezTo>
                      <a:pt x="21576" y="520"/>
                      <a:pt x="21459" y="254"/>
                      <a:pt x="21234" y="10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3547" tIns="13547" rIns="13547" bIns="13547" anchor="ctr"/>
              <a:lstStyle/>
              <a:p>
                <a:pPr algn="ctr" defTabSz="227965">
                  <a:defRPr/>
                </a:pPr>
                <a:endParaRPr lang="en-US" sz="1495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4145707" y="2382271"/>
              <a:ext cx="1330807" cy="365930"/>
            </a:xfrm>
            <a:prstGeom prst="rect">
              <a:avLst/>
            </a:prstGeom>
          </p:spPr>
          <p:txBody>
            <a:bodyPr wrap="none" lIns="91437" tIns="45718" rIns="91437" bIns="45718">
              <a:spAutoFit/>
            </a:bodyPr>
            <a:lstStyle/>
            <a:p>
              <a:pPr algn="ctr"/>
              <a:r>
                <a:rPr lang="zh-CN" altLang="en-US" sz="1780" b="1" kern="0" dirty="0">
                  <a:solidFill>
                    <a:prstClr val="white"/>
                  </a:solidFill>
                  <a:latin typeface="方正兰亭黑_GBK"/>
                  <a:ea typeface="方正兰亭黑_GBK"/>
                  <a:cs typeface="Arial" panose="020B0604020202020204" pitchFamily="34" charset="0"/>
                </a:rPr>
                <a:t>选题的意义</a:t>
              </a:r>
              <a:endParaRPr lang="zh-CN" altLang="en-US" sz="4410" b="1" kern="0" dirty="0">
                <a:solidFill>
                  <a:prstClr val="white"/>
                </a:solidFill>
                <a:latin typeface="方正兰亭黑_GBK"/>
                <a:ea typeface="方正兰亭黑_GBK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51" y="1291608"/>
            <a:ext cx="12183102" cy="4603296"/>
            <a:chOff x="251" y="1291608"/>
            <a:chExt cx="9143498" cy="3454804"/>
          </a:xfrm>
        </p:grpSpPr>
        <p:grpSp>
          <p:nvGrpSpPr>
            <p:cNvPr id="2" name="Group 37"/>
            <p:cNvGrpSpPr/>
            <p:nvPr/>
          </p:nvGrpSpPr>
          <p:grpSpPr>
            <a:xfrm>
              <a:off x="3661059" y="1291608"/>
              <a:ext cx="3032619" cy="1653968"/>
              <a:chOff x="4881345" y="2060620"/>
              <a:chExt cx="4043713" cy="2205412"/>
            </a:xfrm>
            <a:solidFill>
              <a:schemeClr val="accent1"/>
            </a:solidFill>
          </p:grpSpPr>
          <p:sp>
            <p:nvSpPr>
              <p:cNvPr id="3" name="Isosceles Triangle 5"/>
              <p:cNvSpPr/>
              <p:nvPr/>
            </p:nvSpPr>
            <p:spPr>
              <a:xfrm>
                <a:off x="4881345" y="2060620"/>
                <a:ext cx="4043713" cy="2205412"/>
              </a:xfrm>
              <a:prstGeom prst="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361010" tIns="309072" rIns="361010" bIns="309072" numCol="1" spcCol="1270" anchor="ctr" anchorCtr="0">
                <a:noAutofit/>
              </a:bodyPr>
              <a:lstStyle/>
              <a:p>
                <a:pPr algn="ctr" defTabSz="1633220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000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" name="TextBox 7"/>
              <p:cNvSpPr txBox="1"/>
              <p:nvPr/>
            </p:nvSpPr>
            <p:spPr>
              <a:xfrm>
                <a:off x="6526060" y="2994681"/>
                <a:ext cx="754282" cy="58520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vi-V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汉仪良品线简" panose="00020600040101010101" pitchFamily="18" charset="-122"/>
                    <a:cs typeface="Arial" panose="020B0604020202020204" pitchFamily="34" charset="0"/>
                  </a:rPr>
                  <a:t>4.2</a:t>
                </a:r>
                <a:endParaRPr lang="en-US" sz="32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" name="Group 35"/>
            <p:cNvGrpSpPr/>
            <p:nvPr/>
          </p:nvGrpSpPr>
          <p:grpSpPr>
            <a:xfrm>
              <a:off x="953384" y="1691528"/>
              <a:ext cx="2299349" cy="1254048"/>
              <a:chOff x="1270914" y="2593875"/>
              <a:chExt cx="3065966" cy="1672156"/>
            </a:xfrm>
            <a:solidFill>
              <a:schemeClr val="accent1"/>
            </a:solidFill>
          </p:grpSpPr>
          <p:sp>
            <p:nvSpPr>
              <p:cNvPr id="6" name="Isosceles Triangle 3"/>
              <p:cNvSpPr/>
              <p:nvPr/>
            </p:nvSpPr>
            <p:spPr>
              <a:xfrm>
                <a:off x="1270914" y="2593875"/>
                <a:ext cx="3065966" cy="1672156"/>
              </a:xfrm>
              <a:prstGeom prst="triangl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361010" tIns="309072" rIns="361010" bIns="309072" numCol="1" spcCol="1270" anchor="ctr" anchorCtr="0">
                <a:noAutofit/>
              </a:bodyPr>
              <a:lstStyle/>
              <a:p>
                <a:pPr algn="ctr" defTabSz="1633220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000">
                  <a:latin typeface="汉仪良品线简" panose="00020600040101010101" pitchFamily="18" charset="-122"/>
                  <a:ea typeface="汉仪良品线简" panose="00020600040101010101" pitchFamily="18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8"/>
              <p:cNvSpPr txBox="1"/>
              <p:nvPr/>
            </p:nvSpPr>
            <p:spPr>
              <a:xfrm>
                <a:off x="2380675" y="3337619"/>
                <a:ext cx="754282" cy="58520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vi-V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汉仪良品线简" panose="00020600040101010101" pitchFamily="18" charset="-122"/>
                    <a:cs typeface="Arial" panose="020B0604020202020204" pitchFamily="34" charset="0"/>
                  </a:rPr>
                  <a:t>4.0</a:t>
                </a:r>
                <a:endParaRPr lang="en-US" sz="32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38"/>
            <p:cNvGrpSpPr/>
            <p:nvPr/>
          </p:nvGrpSpPr>
          <p:grpSpPr>
            <a:xfrm>
              <a:off x="6039831" y="2022638"/>
              <a:ext cx="1692242" cy="922937"/>
              <a:chOff x="8053215" y="3035381"/>
              <a:chExt cx="2256447" cy="1230650"/>
            </a:xfrm>
            <a:solidFill>
              <a:schemeClr val="accent2"/>
            </a:solidFill>
          </p:grpSpPr>
          <p:sp>
            <p:nvSpPr>
              <p:cNvPr id="9" name="Isosceles Triangle 6"/>
              <p:cNvSpPr/>
              <p:nvPr/>
            </p:nvSpPr>
            <p:spPr>
              <a:xfrm>
                <a:off x="8053215" y="3035381"/>
                <a:ext cx="2256447" cy="1230650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361010" tIns="309072" rIns="361010" bIns="309072" numCol="1" spcCol="1270" anchor="ctr" anchorCtr="0">
                <a:noAutofit/>
              </a:bodyPr>
              <a:lstStyle/>
              <a:p>
                <a:pPr algn="ctr" defTabSz="1633220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000">
                  <a:latin typeface="汉仪良品线简" panose="00020600040101010101" pitchFamily="18" charset="-122"/>
                  <a:ea typeface="汉仪良品线简" panose="00020600040101010101" pitchFamily="18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8910975" y="3511604"/>
                <a:ext cx="540929" cy="400402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vi-VN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汉仪良品线简" panose="00020600040101010101" pitchFamily="18" charset="-122"/>
                    <a:cs typeface="Arial" panose="020B0604020202020204" pitchFamily="34" charset="0"/>
                  </a:rPr>
                  <a:t>3.6</a:t>
                </a:r>
                <a:endParaRPr lang="en-US" sz="20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Group 36"/>
            <p:cNvGrpSpPr/>
            <p:nvPr/>
          </p:nvGrpSpPr>
          <p:grpSpPr>
            <a:xfrm>
              <a:off x="2622663" y="2031087"/>
              <a:ext cx="1676750" cy="914487"/>
              <a:chOff x="3496741" y="3046647"/>
              <a:chExt cx="2235790" cy="1219384"/>
            </a:xfrm>
            <a:solidFill>
              <a:schemeClr val="accent2"/>
            </a:solidFill>
          </p:grpSpPr>
          <p:sp>
            <p:nvSpPr>
              <p:cNvPr id="12" name="Isosceles Triangle 4"/>
              <p:cNvSpPr/>
              <p:nvPr/>
            </p:nvSpPr>
            <p:spPr>
              <a:xfrm>
                <a:off x="3496741" y="3046647"/>
                <a:ext cx="2235790" cy="1219384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361010" tIns="309072" rIns="361010" bIns="309072" numCol="1" spcCol="1270" anchor="ctr" anchorCtr="0">
                <a:noAutofit/>
              </a:bodyPr>
              <a:lstStyle/>
              <a:p>
                <a:pPr algn="ctr" defTabSz="1633220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000">
                  <a:latin typeface="汉仪良品线简" panose="00020600040101010101" pitchFamily="18" charset="-122"/>
                  <a:ea typeface="汉仪良品线简" panose="00020600040101010101" pitchFamily="18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0"/>
              <p:cNvSpPr txBox="1"/>
              <p:nvPr/>
            </p:nvSpPr>
            <p:spPr>
              <a:xfrm>
                <a:off x="4344173" y="3429952"/>
                <a:ext cx="540929" cy="400403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vi-VN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汉仪良品线简" panose="00020600040101010101" pitchFamily="18" charset="-122"/>
                    <a:cs typeface="Arial" panose="020B0604020202020204" pitchFamily="34" charset="0"/>
                  </a:rPr>
                  <a:t>3.5</a:t>
                </a:r>
                <a:endParaRPr lang="en-US" sz="20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4" name="Straight Connector 15"/>
            <p:cNvCxnSpPr/>
            <p:nvPr/>
          </p:nvCxnSpPr>
          <p:spPr>
            <a:xfrm>
              <a:off x="251" y="2945575"/>
              <a:ext cx="9143498" cy="0"/>
            </a:xfrm>
            <a:prstGeom prst="line">
              <a:avLst/>
            </a:prstGeom>
            <a:ln w="9525">
              <a:solidFill>
                <a:srgbClr val="725A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4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85" y="3818725"/>
              <a:ext cx="411457" cy="41145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</p:pic>
        <p:pic>
          <p:nvPicPr>
            <p:cNvPr id="16" name="Picture 4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1925" y="3818725"/>
              <a:ext cx="411457" cy="41145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</p:pic>
        <p:pic>
          <p:nvPicPr>
            <p:cNvPr id="17" name="Picture 4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771" y="3818725"/>
              <a:ext cx="411457" cy="41145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</p:pic>
        <p:sp>
          <p:nvSpPr>
            <p:cNvPr id="18" name="TextBox 23"/>
            <p:cNvSpPr txBox="1"/>
            <p:nvPr/>
          </p:nvSpPr>
          <p:spPr>
            <a:xfrm>
              <a:off x="1404068" y="3914854"/>
              <a:ext cx="1678434" cy="83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GB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19" name="TextBox 24"/>
            <p:cNvSpPr txBox="1"/>
            <p:nvPr/>
          </p:nvSpPr>
          <p:spPr>
            <a:xfrm>
              <a:off x="1404067" y="3627652"/>
              <a:ext cx="1216539" cy="254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请替换文字内容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0" name="TextBox 23"/>
            <p:cNvSpPr txBox="1"/>
            <p:nvPr/>
          </p:nvSpPr>
          <p:spPr>
            <a:xfrm>
              <a:off x="3995660" y="3914854"/>
              <a:ext cx="1678434" cy="83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GB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21" name="TextBox 24"/>
            <p:cNvSpPr txBox="1"/>
            <p:nvPr/>
          </p:nvSpPr>
          <p:spPr>
            <a:xfrm>
              <a:off x="3995660" y="3627652"/>
              <a:ext cx="1216539" cy="254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请替换文字内容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2" name="TextBox 23"/>
            <p:cNvSpPr txBox="1"/>
            <p:nvPr/>
          </p:nvSpPr>
          <p:spPr>
            <a:xfrm>
              <a:off x="6498171" y="3914854"/>
              <a:ext cx="1678434" cy="83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GB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23" name="TextBox 24"/>
            <p:cNvSpPr txBox="1"/>
            <p:nvPr/>
          </p:nvSpPr>
          <p:spPr>
            <a:xfrm>
              <a:off x="6498171" y="3627652"/>
              <a:ext cx="1216539" cy="2540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请替换文字内容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65785" y="1364974"/>
            <a:ext cx="3048000" cy="4240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zh-CN" altLang="en-US" sz="16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2822" y="1730123"/>
            <a:ext cx="3416320" cy="25183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kern="0" dirty="0"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+mj-ea"/>
              <a:ea typeface="+mj-ea"/>
            </a:endParaRPr>
          </a:p>
          <a:p>
            <a:pPr>
              <a:lnSpc>
                <a:spcPct val="300000"/>
              </a:lnSpc>
            </a:pPr>
            <a:endParaRPr lang="zh-CN" altLang="en-US" sz="1400" dirty="0"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91056" y="1730122"/>
            <a:ext cx="3416320" cy="25183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kern="0" dirty="0"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+mj-ea"/>
              <a:ea typeface="+mj-ea"/>
            </a:endParaRPr>
          </a:p>
          <a:p>
            <a:pPr>
              <a:lnSpc>
                <a:spcPct val="300000"/>
              </a:lnSpc>
            </a:pPr>
            <a:endParaRPr lang="zh-CN" altLang="en-US" sz="1400" dirty="0"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15828" y="1730121"/>
            <a:ext cx="3416320" cy="25183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kern="0" dirty="0">
                <a:latin typeface="+mj-ea"/>
                <a:ea typeface="+mj-ea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+mj-ea"/>
              <a:ea typeface="+mj-ea"/>
            </a:endParaRPr>
          </a:p>
          <a:p>
            <a:pPr>
              <a:lnSpc>
                <a:spcPct val="300000"/>
              </a:lnSpc>
            </a:pPr>
            <a:endParaRPr lang="zh-CN" altLang="en-US" sz="1400" dirty="0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68968" y="4704522"/>
            <a:ext cx="1669774" cy="5565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</a:rPr>
              <a:t>添加标题</a:t>
            </a:r>
            <a:endParaRPr lang="zh-CN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54898" y="4704521"/>
            <a:ext cx="1669774" cy="5565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</a:rPr>
              <a:t>添加标题</a:t>
            </a:r>
            <a:endParaRPr lang="zh-CN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475785" y="4704520"/>
            <a:ext cx="1669774" cy="5565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</a:rPr>
              <a:t>添加标题</a:t>
            </a:r>
            <a:endParaRPr lang="zh-CN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30990" y="1312799"/>
            <a:ext cx="1614070" cy="1589892"/>
            <a:chOff x="4596462" y="1085503"/>
            <a:chExt cx="1264785" cy="120512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2" y="1085503"/>
              <a:ext cx="1264785" cy="1205126"/>
            </a:xfrm>
            <a:prstGeom prst="rect">
              <a:avLst/>
            </a:prstGeom>
          </p:spPr>
        </p:pic>
        <p:sp>
          <p:nvSpPr>
            <p:cNvPr id="4" name="TextBox 20"/>
            <p:cNvSpPr txBox="1"/>
            <p:nvPr/>
          </p:nvSpPr>
          <p:spPr>
            <a:xfrm>
              <a:off x="4788024" y="1419780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壹</a:t>
              </a:r>
              <a:endParaRPr lang="zh-CN" altLang="en-US" sz="4000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30990" y="2788242"/>
            <a:ext cx="1614070" cy="1589892"/>
            <a:chOff x="4596462" y="2349926"/>
            <a:chExt cx="1264785" cy="120512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2" y="2349926"/>
              <a:ext cx="1264785" cy="1205126"/>
            </a:xfrm>
            <a:prstGeom prst="rect">
              <a:avLst/>
            </a:prstGeom>
          </p:spPr>
        </p:pic>
        <p:sp>
          <p:nvSpPr>
            <p:cNvPr id="7" name="TextBox 24"/>
            <p:cNvSpPr txBox="1"/>
            <p:nvPr/>
          </p:nvSpPr>
          <p:spPr>
            <a:xfrm>
              <a:off x="4796806" y="2639037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贰</a:t>
              </a:r>
              <a:endParaRPr lang="zh-CN" altLang="en-US" sz="4000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30989" y="4318548"/>
            <a:ext cx="1614070" cy="1589892"/>
            <a:chOff x="4596461" y="3598872"/>
            <a:chExt cx="1264785" cy="120512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6461" y="3598872"/>
              <a:ext cx="1264785" cy="1205126"/>
            </a:xfrm>
            <a:prstGeom prst="rect">
              <a:avLst/>
            </a:prstGeom>
          </p:spPr>
        </p:pic>
        <p:sp>
          <p:nvSpPr>
            <p:cNvPr id="10" name="TextBox 27"/>
            <p:cNvSpPr txBox="1"/>
            <p:nvPr/>
          </p:nvSpPr>
          <p:spPr>
            <a:xfrm>
              <a:off x="4788024" y="3933149"/>
              <a:ext cx="864096" cy="53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叁</a:t>
              </a:r>
              <a:endParaRPr lang="zh-CN" altLang="en-US" sz="4000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sp>
        <p:nvSpPr>
          <p:cNvPr id="11" name="TextBox 28"/>
          <p:cNvSpPr txBox="1"/>
          <p:nvPr/>
        </p:nvSpPr>
        <p:spPr>
          <a:xfrm>
            <a:off x="3800730" y="1724391"/>
            <a:ext cx="6056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3800730" y="3154323"/>
            <a:ext cx="6056752" cy="71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3" name="TextBox 30"/>
          <p:cNvSpPr txBox="1"/>
          <p:nvPr/>
        </p:nvSpPr>
        <p:spPr>
          <a:xfrm>
            <a:off x="3800730" y="4730140"/>
            <a:ext cx="6056752" cy="71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5400000">
            <a:off x="5170593" y="-793225"/>
            <a:ext cx="2031009" cy="7868189"/>
            <a:chOff x="9477877" y="494297"/>
            <a:chExt cx="1674392" cy="5828353"/>
          </a:xfrm>
        </p:grpSpPr>
        <p:sp>
          <p:nvSpPr>
            <p:cNvPr id="5" name="矩形 4"/>
            <p:cNvSpPr/>
            <p:nvPr/>
          </p:nvSpPr>
          <p:spPr>
            <a:xfrm>
              <a:off x="9625263" y="625642"/>
              <a:ext cx="1379621" cy="5566611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493918" y="494297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0889580" y="494297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477877" y="6059961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0873539" y="6059961"/>
              <a:ext cx="262689" cy="262689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876153" y="2803865"/>
            <a:ext cx="610024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spc="600" dirty="0">
                <a:latin typeface="仿宋" panose="02010609060101010101" pitchFamily="49" charset="-122"/>
                <a:ea typeface="仿宋" panose="02010609060101010101" pitchFamily="49" charset="-122"/>
              </a:rPr>
              <a:t>第 二 章 回</a:t>
            </a:r>
            <a:endParaRPr lang="zh-CN" altLang="en-US" sz="3600" spc="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941144" y="2807535"/>
            <a:ext cx="2648406" cy="1545784"/>
            <a:chOff x="-345817" y="1592096"/>
            <a:chExt cx="7570069" cy="4418391"/>
          </a:xfrm>
        </p:grpSpPr>
        <p:grpSp>
          <p:nvGrpSpPr>
            <p:cNvPr id="12" name="组合 11"/>
            <p:cNvGrpSpPr/>
            <p:nvPr/>
          </p:nvGrpSpPr>
          <p:grpSpPr>
            <a:xfrm>
              <a:off x="1837137" y="1592096"/>
              <a:ext cx="5366015" cy="4418391"/>
              <a:chOff x="2831747" y="1560012"/>
              <a:chExt cx="5366015" cy="4418391"/>
            </a:xfrm>
          </p:grpSpPr>
          <p:sp>
            <p:nvSpPr>
              <p:cNvPr id="15" name="弦形 4"/>
              <p:cNvSpPr/>
              <p:nvPr/>
            </p:nvSpPr>
            <p:spPr>
              <a:xfrm rot="6965211">
                <a:off x="6643772" y="3662803"/>
                <a:ext cx="1387147" cy="1720832"/>
              </a:xfrm>
              <a:custGeom>
                <a:avLst/>
                <a:gdLst>
                  <a:gd name="connsiteX0" fmla="*/ 2900262 w 4186990"/>
                  <a:gd name="connsiteY0" fmla="*/ 1681061 h 1748589"/>
                  <a:gd name="connsiteX1" fmla="*/ 1602783 w 4186990"/>
                  <a:gd name="connsiteY1" fmla="*/ 1724232 h 1748589"/>
                  <a:gd name="connsiteX2" fmla="*/ 331487 w 4186990"/>
                  <a:gd name="connsiteY2" fmla="*/ 402166 h 1748589"/>
                  <a:gd name="connsiteX3" fmla="*/ 2093494 w 4186990"/>
                  <a:gd name="connsiteY3" fmla="*/ -1 h 1748589"/>
                  <a:gd name="connsiteX4" fmla="*/ 2900262 w 4186990"/>
                  <a:gd name="connsiteY4" fmla="*/ 1681061 h 1748589"/>
                  <a:gd name="connsiteX0-1" fmla="*/ 2917440 w 2917440"/>
                  <a:gd name="connsiteY0-2" fmla="*/ 1681062 h 1909286"/>
                  <a:gd name="connsiteX1-3" fmla="*/ 1546723 w 2917440"/>
                  <a:gd name="connsiteY1-4" fmla="*/ 1902984 h 1909286"/>
                  <a:gd name="connsiteX2-5" fmla="*/ 348665 w 2917440"/>
                  <a:gd name="connsiteY2-6" fmla="*/ 402167 h 1909286"/>
                  <a:gd name="connsiteX3-7" fmla="*/ 2110672 w 2917440"/>
                  <a:gd name="connsiteY3-8" fmla="*/ 0 h 1909286"/>
                  <a:gd name="connsiteX4-9" fmla="*/ 2917440 w 2917440"/>
                  <a:gd name="connsiteY4-10" fmla="*/ 1681062 h 1909286"/>
                  <a:gd name="connsiteX0-11" fmla="*/ 2688210 w 2688210"/>
                  <a:gd name="connsiteY0-12" fmla="*/ 1681062 h 1947908"/>
                  <a:gd name="connsiteX1-13" fmla="*/ 1317493 w 2688210"/>
                  <a:gd name="connsiteY1-14" fmla="*/ 1902984 h 1947908"/>
                  <a:gd name="connsiteX2-15" fmla="*/ 224350 w 2688210"/>
                  <a:gd name="connsiteY2-16" fmla="*/ 725895 h 1947908"/>
                  <a:gd name="connsiteX3-17" fmla="*/ 1881442 w 2688210"/>
                  <a:gd name="connsiteY3-18" fmla="*/ 0 h 1947908"/>
                  <a:gd name="connsiteX4-19" fmla="*/ 2688210 w 2688210"/>
                  <a:gd name="connsiteY4-20" fmla="*/ 1681062 h 1947908"/>
                  <a:gd name="connsiteX0-21" fmla="*/ 2601313 w 2601313"/>
                  <a:gd name="connsiteY0-22" fmla="*/ 1681062 h 1947908"/>
                  <a:gd name="connsiteX1-23" fmla="*/ 1230596 w 2601313"/>
                  <a:gd name="connsiteY1-24" fmla="*/ 1902984 h 1947908"/>
                  <a:gd name="connsiteX2-25" fmla="*/ 137453 w 2601313"/>
                  <a:gd name="connsiteY2-26" fmla="*/ 725895 h 1947908"/>
                  <a:gd name="connsiteX3-27" fmla="*/ 1794545 w 2601313"/>
                  <a:gd name="connsiteY3-28" fmla="*/ 0 h 1947908"/>
                  <a:gd name="connsiteX4-29" fmla="*/ 2601313 w 2601313"/>
                  <a:gd name="connsiteY4-30" fmla="*/ 1681062 h 1947908"/>
                  <a:gd name="connsiteX0-31" fmla="*/ 2606235 w 2606235"/>
                  <a:gd name="connsiteY0-32" fmla="*/ 1681062 h 1973367"/>
                  <a:gd name="connsiteX1-33" fmla="*/ 1177887 w 2606235"/>
                  <a:gd name="connsiteY1-34" fmla="*/ 1931201 h 1973367"/>
                  <a:gd name="connsiteX2-35" fmla="*/ 142375 w 2606235"/>
                  <a:gd name="connsiteY2-36" fmla="*/ 725895 h 1973367"/>
                  <a:gd name="connsiteX3-37" fmla="*/ 1799467 w 2606235"/>
                  <a:gd name="connsiteY3-38" fmla="*/ 0 h 1973367"/>
                  <a:gd name="connsiteX4-39" fmla="*/ 2606235 w 2606235"/>
                  <a:gd name="connsiteY4-40" fmla="*/ 1681062 h 1973367"/>
                  <a:gd name="connsiteX0-41" fmla="*/ 2621805 w 2621805"/>
                  <a:gd name="connsiteY0-42" fmla="*/ 1681062 h 1939707"/>
                  <a:gd name="connsiteX1-43" fmla="*/ 1193457 w 2621805"/>
                  <a:gd name="connsiteY1-44" fmla="*/ 1931201 h 1939707"/>
                  <a:gd name="connsiteX2-45" fmla="*/ 157945 w 2621805"/>
                  <a:gd name="connsiteY2-46" fmla="*/ 725895 h 1939707"/>
                  <a:gd name="connsiteX3-47" fmla="*/ 1815037 w 2621805"/>
                  <a:gd name="connsiteY3-48" fmla="*/ 0 h 1939707"/>
                  <a:gd name="connsiteX4-49" fmla="*/ 2621805 w 2621805"/>
                  <a:gd name="connsiteY4-50" fmla="*/ 1681062 h 1939707"/>
                  <a:gd name="connsiteX0-51" fmla="*/ 2622069 w 2622069"/>
                  <a:gd name="connsiteY0-52" fmla="*/ 1681062 h 1938274"/>
                  <a:gd name="connsiteX1-53" fmla="*/ 1193721 w 2622069"/>
                  <a:gd name="connsiteY1-54" fmla="*/ 1931201 h 1938274"/>
                  <a:gd name="connsiteX2-55" fmla="*/ 158209 w 2622069"/>
                  <a:gd name="connsiteY2-56" fmla="*/ 725895 h 1938274"/>
                  <a:gd name="connsiteX3-57" fmla="*/ 1815301 w 2622069"/>
                  <a:gd name="connsiteY3-58" fmla="*/ 0 h 1938274"/>
                  <a:gd name="connsiteX4-59" fmla="*/ 2622069 w 2622069"/>
                  <a:gd name="connsiteY4-60" fmla="*/ 1681062 h 1938274"/>
                  <a:gd name="connsiteX0-61" fmla="*/ 2622069 w 2622069"/>
                  <a:gd name="connsiteY0-62" fmla="*/ 2170930 h 2428142"/>
                  <a:gd name="connsiteX1-63" fmla="*/ 1193721 w 2622069"/>
                  <a:gd name="connsiteY1-64" fmla="*/ 2421069 h 2428142"/>
                  <a:gd name="connsiteX2-65" fmla="*/ 158209 w 2622069"/>
                  <a:gd name="connsiteY2-66" fmla="*/ 1215763 h 2428142"/>
                  <a:gd name="connsiteX3-67" fmla="*/ 1575456 w 2622069"/>
                  <a:gd name="connsiteY3-68" fmla="*/ 0 h 2428142"/>
                  <a:gd name="connsiteX4-69" fmla="*/ 2622069 w 2622069"/>
                  <a:gd name="connsiteY4-70" fmla="*/ 2170930 h 2428142"/>
                  <a:gd name="connsiteX0-71" fmla="*/ 2612766 w 2612766"/>
                  <a:gd name="connsiteY0-72" fmla="*/ 2170930 h 2464127"/>
                  <a:gd name="connsiteX1-73" fmla="*/ 1184418 w 2612766"/>
                  <a:gd name="connsiteY1-74" fmla="*/ 2421069 h 2464127"/>
                  <a:gd name="connsiteX2-75" fmla="*/ 141852 w 2612766"/>
                  <a:gd name="connsiteY2-76" fmla="*/ 1201355 h 2464127"/>
                  <a:gd name="connsiteX3-77" fmla="*/ 1566153 w 2612766"/>
                  <a:gd name="connsiteY3-78" fmla="*/ 0 h 2464127"/>
                  <a:gd name="connsiteX4-79" fmla="*/ 2612766 w 2612766"/>
                  <a:gd name="connsiteY4-80" fmla="*/ 2170930 h 2464127"/>
                  <a:gd name="connsiteX0-81" fmla="*/ 2612766 w 2612766"/>
                  <a:gd name="connsiteY0-82" fmla="*/ 2170930 h 2464127"/>
                  <a:gd name="connsiteX1-83" fmla="*/ 1184418 w 2612766"/>
                  <a:gd name="connsiteY1-84" fmla="*/ 2421069 h 2464127"/>
                  <a:gd name="connsiteX2-85" fmla="*/ 141852 w 2612766"/>
                  <a:gd name="connsiteY2-86" fmla="*/ 1201355 h 2464127"/>
                  <a:gd name="connsiteX3-87" fmla="*/ 1566153 w 2612766"/>
                  <a:gd name="connsiteY3-88" fmla="*/ 0 h 2464127"/>
                  <a:gd name="connsiteX4-89" fmla="*/ 2612766 w 2612766"/>
                  <a:gd name="connsiteY4-90" fmla="*/ 2170930 h 2464127"/>
                  <a:gd name="connsiteX0-91" fmla="*/ 2612766 w 2612766"/>
                  <a:gd name="connsiteY0-92" fmla="*/ 2228561 h 2521758"/>
                  <a:gd name="connsiteX1-93" fmla="*/ 1184418 w 2612766"/>
                  <a:gd name="connsiteY1-94" fmla="*/ 2478700 h 2521758"/>
                  <a:gd name="connsiteX2-95" fmla="*/ 141852 w 2612766"/>
                  <a:gd name="connsiteY2-96" fmla="*/ 1258986 h 2521758"/>
                  <a:gd name="connsiteX3-97" fmla="*/ 1537937 w 2612766"/>
                  <a:gd name="connsiteY3-98" fmla="*/ 0 h 2521758"/>
                  <a:gd name="connsiteX4-99" fmla="*/ 2612766 w 2612766"/>
                  <a:gd name="connsiteY4-100" fmla="*/ 2228561 h 2521758"/>
                  <a:gd name="connsiteX0-101" fmla="*/ 2612766 w 2612766"/>
                  <a:gd name="connsiteY0-102" fmla="*/ 2228561 h 2521758"/>
                  <a:gd name="connsiteX1-103" fmla="*/ 1184418 w 2612766"/>
                  <a:gd name="connsiteY1-104" fmla="*/ 2478700 h 2521758"/>
                  <a:gd name="connsiteX2-105" fmla="*/ 141852 w 2612766"/>
                  <a:gd name="connsiteY2-106" fmla="*/ 1258986 h 2521758"/>
                  <a:gd name="connsiteX3-107" fmla="*/ 1537937 w 2612766"/>
                  <a:gd name="connsiteY3-108" fmla="*/ 0 h 2521758"/>
                  <a:gd name="connsiteX4-109" fmla="*/ 2612766 w 2612766"/>
                  <a:gd name="connsiteY4-110" fmla="*/ 2228561 h 2521758"/>
                  <a:gd name="connsiteX0-111" fmla="*/ 2615300 w 2615300"/>
                  <a:gd name="connsiteY0-112" fmla="*/ 2228561 h 2478743"/>
                  <a:gd name="connsiteX1-113" fmla="*/ 1186952 w 2615300"/>
                  <a:gd name="connsiteY1-114" fmla="*/ 2478700 h 2478743"/>
                  <a:gd name="connsiteX2-115" fmla="*/ 144386 w 2615300"/>
                  <a:gd name="connsiteY2-116" fmla="*/ 1258986 h 2478743"/>
                  <a:gd name="connsiteX3-117" fmla="*/ 1540471 w 2615300"/>
                  <a:gd name="connsiteY3-118" fmla="*/ 0 h 2478743"/>
                  <a:gd name="connsiteX4-119" fmla="*/ 2615300 w 2615300"/>
                  <a:gd name="connsiteY4-120" fmla="*/ 2228561 h 2478743"/>
                  <a:gd name="connsiteX0-121" fmla="*/ 2615300 w 2615300"/>
                  <a:gd name="connsiteY0-122" fmla="*/ 2372638 h 2622820"/>
                  <a:gd name="connsiteX1-123" fmla="*/ 1186952 w 2615300"/>
                  <a:gd name="connsiteY1-124" fmla="*/ 2622777 h 2622820"/>
                  <a:gd name="connsiteX2-125" fmla="*/ 144386 w 2615300"/>
                  <a:gd name="connsiteY2-126" fmla="*/ 1403063 h 2622820"/>
                  <a:gd name="connsiteX3-127" fmla="*/ 1469928 w 2615300"/>
                  <a:gd name="connsiteY3-128" fmla="*/ 0 h 2622820"/>
                  <a:gd name="connsiteX4-129" fmla="*/ 2615300 w 2615300"/>
                  <a:gd name="connsiteY4-130" fmla="*/ 2372638 h 2622820"/>
                  <a:gd name="connsiteX0-131" fmla="*/ 2615300 w 2615300"/>
                  <a:gd name="connsiteY0-132" fmla="*/ 2500640 h 2750822"/>
                  <a:gd name="connsiteX1-133" fmla="*/ 1186952 w 2615300"/>
                  <a:gd name="connsiteY1-134" fmla="*/ 2750779 h 2750822"/>
                  <a:gd name="connsiteX2-135" fmla="*/ 144386 w 2615300"/>
                  <a:gd name="connsiteY2-136" fmla="*/ 1531065 h 2750822"/>
                  <a:gd name="connsiteX3-137" fmla="*/ 990324 w 2615300"/>
                  <a:gd name="connsiteY3-138" fmla="*/ 442268 h 2750822"/>
                  <a:gd name="connsiteX4-139" fmla="*/ 1469928 w 2615300"/>
                  <a:gd name="connsiteY4-140" fmla="*/ 128002 h 2750822"/>
                  <a:gd name="connsiteX5" fmla="*/ 2615300 w 2615300"/>
                  <a:gd name="connsiteY5" fmla="*/ 2500640 h 2750822"/>
                  <a:gd name="connsiteX0-141" fmla="*/ 2615300 w 2615300"/>
                  <a:gd name="connsiteY0-142" fmla="*/ 3019141 h 3269323"/>
                  <a:gd name="connsiteX1-143" fmla="*/ 1186952 w 2615300"/>
                  <a:gd name="connsiteY1-144" fmla="*/ 3269280 h 3269323"/>
                  <a:gd name="connsiteX2-145" fmla="*/ 144386 w 2615300"/>
                  <a:gd name="connsiteY2-146" fmla="*/ 2049566 h 3269323"/>
                  <a:gd name="connsiteX3-147" fmla="*/ 990324 w 2615300"/>
                  <a:gd name="connsiteY3-148" fmla="*/ 960769 h 3269323"/>
                  <a:gd name="connsiteX4-149" fmla="*/ 1187758 w 2615300"/>
                  <a:gd name="connsiteY4-150" fmla="*/ 70188 h 3269323"/>
                  <a:gd name="connsiteX5-151" fmla="*/ 2615300 w 2615300"/>
                  <a:gd name="connsiteY5-152" fmla="*/ 3019141 h 3269323"/>
                  <a:gd name="connsiteX0-153" fmla="*/ 2615300 w 2615300"/>
                  <a:gd name="connsiteY0-154" fmla="*/ 2948953 h 3199135"/>
                  <a:gd name="connsiteX1-155" fmla="*/ 1186952 w 2615300"/>
                  <a:gd name="connsiteY1-156" fmla="*/ 3199092 h 3199135"/>
                  <a:gd name="connsiteX2-157" fmla="*/ 144386 w 2615300"/>
                  <a:gd name="connsiteY2-158" fmla="*/ 1979378 h 3199135"/>
                  <a:gd name="connsiteX3-159" fmla="*/ 990324 w 2615300"/>
                  <a:gd name="connsiteY3-160" fmla="*/ 890581 h 3199135"/>
                  <a:gd name="connsiteX4-161" fmla="*/ 1187758 w 2615300"/>
                  <a:gd name="connsiteY4-162" fmla="*/ 0 h 3199135"/>
                  <a:gd name="connsiteX5-163" fmla="*/ 2615300 w 2615300"/>
                  <a:gd name="connsiteY5-164" fmla="*/ 2948953 h 3199135"/>
                  <a:gd name="connsiteX0-165" fmla="*/ 2615300 w 2615300"/>
                  <a:gd name="connsiteY0-166" fmla="*/ 2948953 h 3199135"/>
                  <a:gd name="connsiteX1-167" fmla="*/ 1186952 w 2615300"/>
                  <a:gd name="connsiteY1-168" fmla="*/ 3199092 h 3199135"/>
                  <a:gd name="connsiteX2-169" fmla="*/ 144386 w 2615300"/>
                  <a:gd name="connsiteY2-170" fmla="*/ 1979378 h 3199135"/>
                  <a:gd name="connsiteX3-171" fmla="*/ 990324 w 2615300"/>
                  <a:gd name="connsiteY3-172" fmla="*/ 890581 h 3199135"/>
                  <a:gd name="connsiteX4-173" fmla="*/ 1187758 w 2615300"/>
                  <a:gd name="connsiteY4-174" fmla="*/ 0 h 3199135"/>
                  <a:gd name="connsiteX5-175" fmla="*/ 2615300 w 2615300"/>
                  <a:gd name="connsiteY5-176" fmla="*/ 2948953 h 3199135"/>
                  <a:gd name="connsiteX0-177" fmla="*/ 2615300 w 2615300"/>
                  <a:gd name="connsiteY0-178" fmla="*/ 2948953 h 3199135"/>
                  <a:gd name="connsiteX1-179" fmla="*/ 1186952 w 2615300"/>
                  <a:gd name="connsiteY1-180" fmla="*/ 3199092 h 3199135"/>
                  <a:gd name="connsiteX2-181" fmla="*/ 144386 w 2615300"/>
                  <a:gd name="connsiteY2-182" fmla="*/ 1979378 h 3199135"/>
                  <a:gd name="connsiteX3-183" fmla="*/ 990324 w 2615300"/>
                  <a:gd name="connsiteY3-184" fmla="*/ 890581 h 3199135"/>
                  <a:gd name="connsiteX4-185" fmla="*/ 1187758 w 2615300"/>
                  <a:gd name="connsiteY4-186" fmla="*/ 0 h 3199135"/>
                  <a:gd name="connsiteX5-187" fmla="*/ 2615300 w 2615300"/>
                  <a:gd name="connsiteY5-188" fmla="*/ 2948953 h 3199135"/>
                  <a:gd name="connsiteX0-189" fmla="*/ 2615300 w 2615300"/>
                  <a:gd name="connsiteY0-190" fmla="*/ 2948953 h 3199135"/>
                  <a:gd name="connsiteX1-191" fmla="*/ 1186952 w 2615300"/>
                  <a:gd name="connsiteY1-192" fmla="*/ 3199092 h 3199135"/>
                  <a:gd name="connsiteX2-193" fmla="*/ 144386 w 2615300"/>
                  <a:gd name="connsiteY2-194" fmla="*/ 1979378 h 3199135"/>
                  <a:gd name="connsiteX3-195" fmla="*/ 925938 w 2615300"/>
                  <a:gd name="connsiteY3-196" fmla="*/ 868520 h 3199135"/>
                  <a:gd name="connsiteX4-197" fmla="*/ 1187758 w 2615300"/>
                  <a:gd name="connsiteY4-198" fmla="*/ 0 h 3199135"/>
                  <a:gd name="connsiteX5-199" fmla="*/ 2615300 w 2615300"/>
                  <a:gd name="connsiteY5-200" fmla="*/ 2948953 h 3199135"/>
                  <a:gd name="connsiteX0-201" fmla="*/ 2692798 w 2692798"/>
                  <a:gd name="connsiteY0-202" fmla="*/ 2948953 h 3241750"/>
                  <a:gd name="connsiteX1-203" fmla="*/ 1264450 w 2692798"/>
                  <a:gd name="connsiteY1-204" fmla="*/ 3199092 h 3241750"/>
                  <a:gd name="connsiteX2-205" fmla="*/ 135735 w 2692798"/>
                  <a:gd name="connsiteY2-206" fmla="*/ 1985833 h 3241750"/>
                  <a:gd name="connsiteX3-207" fmla="*/ 1003436 w 2692798"/>
                  <a:gd name="connsiteY3-208" fmla="*/ 868520 h 3241750"/>
                  <a:gd name="connsiteX4-209" fmla="*/ 1265256 w 2692798"/>
                  <a:gd name="connsiteY4-210" fmla="*/ 0 h 3241750"/>
                  <a:gd name="connsiteX5-211" fmla="*/ 2692798 w 2692798"/>
                  <a:gd name="connsiteY5-212" fmla="*/ 2948953 h 3241750"/>
                  <a:gd name="connsiteX0-213" fmla="*/ 2692798 w 2692798"/>
                  <a:gd name="connsiteY0-214" fmla="*/ 2948953 h 3241750"/>
                  <a:gd name="connsiteX1-215" fmla="*/ 1264450 w 2692798"/>
                  <a:gd name="connsiteY1-216" fmla="*/ 3199092 h 3241750"/>
                  <a:gd name="connsiteX2-217" fmla="*/ 135735 w 2692798"/>
                  <a:gd name="connsiteY2-218" fmla="*/ 1985833 h 3241750"/>
                  <a:gd name="connsiteX3-219" fmla="*/ 1003436 w 2692798"/>
                  <a:gd name="connsiteY3-220" fmla="*/ 868520 h 3241750"/>
                  <a:gd name="connsiteX4-221" fmla="*/ 1265256 w 2692798"/>
                  <a:gd name="connsiteY4-222" fmla="*/ 0 h 3241750"/>
                  <a:gd name="connsiteX5-223" fmla="*/ 2692798 w 2692798"/>
                  <a:gd name="connsiteY5-224" fmla="*/ 2948953 h 3241750"/>
                  <a:gd name="connsiteX0-225" fmla="*/ 2699637 w 2699637"/>
                  <a:gd name="connsiteY0-226" fmla="*/ 2948953 h 3204162"/>
                  <a:gd name="connsiteX1-227" fmla="*/ 1271289 w 2699637"/>
                  <a:gd name="connsiteY1-228" fmla="*/ 3199092 h 3204162"/>
                  <a:gd name="connsiteX2-229" fmla="*/ 142574 w 2699637"/>
                  <a:gd name="connsiteY2-230" fmla="*/ 1985833 h 3204162"/>
                  <a:gd name="connsiteX3-231" fmla="*/ 1010275 w 2699637"/>
                  <a:gd name="connsiteY3-232" fmla="*/ 868520 h 3204162"/>
                  <a:gd name="connsiteX4-233" fmla="*/ 1272095 w 2699637"/>
                  <a:gd name="connsiteY4-234" fmla="*/ 0 h 3204162"/>
                  <a:gd name="connsiteX5-235" fmla="*/ 2699637 w 2699637"/>
                  <a:gd name="connsiteY5-236" fmla="*/ 2948953 h 3204162"/>
                  <a:gd name="connsiteX0-237" fmla="*/ 2641454 w 2641454"/>
                  <a:gd name="connsiteY0-238" fmla="*/ 2948953 h 3243390"/>
                  <a:gd name="connsiteX1-239" fmla="*/ 1213106 w 2641454"/>
                  <a:gd name="connsiteY1-240" fmla="*/ 3199092 h 3243390"/>
                  <a:gd name="connsiteX2-241" fmla="*/ 139592 w 2641454"/>
                  <a:gd name="connsiteY2-242" fmla="*/ 1959450 h 3243390"/>
                  <a:gd name="connsiteX3-243" fmla="*/ 952092 w 2641454"/>
                  <a:gd name="connsiteY3-244" fmla="*/ 868520 h 3243390"/>
                  <a:gd name="connsiteX4-245" fmla="*/ 1213912 w 2641454"/>
                  <a:gd name="connsiteY4-246" fmla="*/ 0 h 3243390"/>
                  <a:gd name="connsiteX5-247" fmla="*/ 2641454 w 2641454"/>
                  <a:gd name="connsiteY5-248" fmla="*/ 2948953 h 3243390"/>
                  <a:gd name="connsiteX0-249" fmla="*/ 2643841 w 2643841"/>
                  <a:gd name="connsiteY0-250" fmla="*/ 2948953 h 3255368"/>
                  <a:gd name="connsiteX1-251" fmla="*/ 1187893 w 2643841"/>
                  <a:gd name="connsiteY1-252" fmla="*/ 3212284 h 3255368"/>
                  <a:gd name="connsiteX2-253" fmla="*/ 141979 w 2643841"/>
                  <a:gd name="connsiteY2-254" fmla="*/ 1959450 h 3255368"/>
                  <a:gd name="connsiteX3-255" fmla="*/ 954479 w 2643841"/>
                  <a:gd name="connsiteY3-256" fmla="*/ 868520 h 3255368"/>
                  <a:gd name="connsiteX4-257" fmla="*/ 1216299 w 2643841"/>
                  <a:gd name="connsiteY4-258" fmla="*/ 0 h 3255368"/>
                  <a:gd name="connsiteX5-259" fmla="*/ 2643841 w 2643841"/>
                  <a:gd name="connsiteY5-260" fmla="*/ 2948953 h 3255368"/>
                  <a:gd name="connsiteX0-261" fmla="*/ 2657306 w 2657306"/>
                  <a:gd name="connsiteY0-262" fmla="*/ 2948953 h 3218166"/>
                  <a:gd name="connsiteX1-263" fmla="*/ 1201358 w 2657306"/>
                  <a:gd name="connsiteY1-264" fmla="*/ 3212284 h 3218166"/>
                  <a:gd name="connsiteX2-265" fmla="*/ 155444 w 2657306"/>
                  <a:gd name="connsiteY2-266" fmla="*/ 1959450 h 3218166"/>
                  <a:gd name="connsiteX3-267" fmla="*/ 967944 w 2657306"/>
                  <a:gd name="connsiteY3-268" fmla="*/ 868520 h 3218166"/>
                  <a:gd name="connsiteX4-269" fmla="*/ 1229764 w 2657306"/>
                  <a:gd name="connsiteY4-270" fmla="*/ 0 h 3218166"/>
                  <a:gd name="connsiteX5-271" fmla="*/ 2657306 w 2657306"/>
                  <a:gd name="connsiteY5-272" fmla="*/ 2948953 h 321816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51" y="connsiteY5-152"/>
                  </a:cxn>
                </a:cxnLst>
                <a:rect l="l" t="t" r="r" b="b"/>
                <a:pathLst>
                  <a:path w="2657306" h="3218166">
                    <a:moveTo>
                      <a:pt x="2657306" y="2948953"/>
                    </a:moveTo>
                    <a:cubicBezTo>
                      <a:pt x="2246783" y="3020552"/>
                      <a:pt x="1647387" y="3258386"/>
                      <a:pt x="1201358" y="3212284"/>
                    </a:cubicBezTo>
                    <a:cubicBezTo>
                      <a:pt x="632292" y="3153465"/>
                      <a:pt x="-390364" y="3084406"/>
                      <a:pt x="155444" y="1959450"/>
                    </a:cubicBezTo>
                    <a:cubicBezTo>
                      <a:pt x="396523" y="1428710"/>
                      <a:pt x="747020" y="1102364"/>
                      <a:pt x="967944" y="868520"/>
                    </a:cubicBezTo>
                    <a:cubicBezTo>
                      <a:pt x="1125081" y="540875"/>
                      <a:pt x="987121" y="577901"/>
                      <a:pt x="1229764" y="0"/>
                    </a:cubicBezTo>
                    <a:lnTo>
                      <a:pt x="2657306" y="294895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任意多边形 12"/>
              <p:cNvSpPr/>
              <p:nvPr/>
            </p:nvSpPr>
            <p:spPr>
              <a:xfrm rot="6965211">
                <a:off x="4260915" y="1512920"/>
                <a:ext cx="2500470" cy="2594654"/>
              </a:xfrm>
              <a:custGeom>
                <a:avLst/>
                <a:gdLst>
                  <a:gd name="connsiteX0" fmla="*/ 28580 w 2500470"/>
                  <a:gd name="connsiteY0" fmla="*/ 2487259 h 2594654"/>
                  <a:gd name="connsiteX1" fmla="*/ 355545 w 2500470"/>
                  <a:gd name="connsiteY1" fmla="*/ 1645002 h 2594654"/>
                  <a:gd name="connsiteX2" fmla="*/ 1919866 w 2500470"/>
                  <a:gd name="connsiteY2" fmla="*/ 0 h 2594654"/>
                  <a:gd name="connsiteX3" fmla="*/ 2500470 w 2500470"/>
                  <a:gd name="connsiteY3" fmla="*/ 1183921 h 2594654"/>
                  <a:gd name="connsiteX4" fmla="*/ 2397389 w 2500470"/>
                  <a:gd name="connsiteY4" fmla="*/ 1309248 h 2594654"/>
                  <a:gd name="connsiteX5" fmla="*/ 2075151 w 2500470"/>
                  <a:gd name="connsiteY5" fmla="*/ 1834351 h 2594654"/>
                  <a:gd name="connsiteX6" fmla="*/ 1945894 w 2500470"/>
                  <a:gd name="connsiteY6" fmla="*/ 2207563 h 2594654"/>
                  <a:gd name="connsiteX7" fmla="*/ 1941435 w 2500470"/>
                  <a:gd name="connsiteY7" fmla="*/ 2240950 h 2594654"/>
                  <a:gd name="connsiteX8" fmla="*/ 1835071 w 2500470"/>
                  <a:gd name="connsiteY8" fmla="*/ 2276247 h 2594654"/>
                  <a:gd name="connsiteX9" fmla="*/ 1193539 w 2500470"/>
                  <a:gd name="connsiteY9" fmla="*/ 2446889 h 2594654"/>
                  <a:gd name="connsiteX10" fmla="*/ 28580 w 2500470"/>
                  <a:gd name="connsiteY10" fmla="*/ 2487259 h 2594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00470" h="2594654">
                    <a:moveTo>
                      <a:pt x="28580" y="2487259"/>
                    </a:moveTo>
                    <a:cubicBezTo>
                      <a:pt x="-49579" y="2361557"/>
                      <a:pt x="24066" y="2108849"/>
                      <a:pt x="355545" y="1645002"/>
                    </a:cubicBezTo>
                    <a:cubicBezTo>
                      <a:pt x="1139734" y="724964"/>
                      <a:pt x="1199350" y="1007664"/>
                      <a:pt x="1919866" y="0"/>
                    </a:cubicBezTo>
                    <a:lnTo>
                      <a:pt x="2500470" y="1183921"/>
                    </a:lnTo>
                    <a:lnTo>
                      <a:pt x="2397389" y="1309248"/>
                    </a:lnTo>
                    <a:cubicBezTo>
                      <a:pt x="2279110" y="1461329"/>
                      <a:pt x="2165556" y="1635323"/>
                      <a:pt x="2075151" y="1834351"/>
                    </a:cubicBezTo>
                    <a:cubicBezTo>
                      <a:pt x="2006925" y="1974970"/>
                      <a:pt x="1965373" y="2098666"/>
                      <a:pt x="1945894" y="2207563"/>
                    </a:cubicBezTo>
                    <a:lnTo>
                      <a:pt x="1941435" y="2240950"/>
                    </a:lnTo>
                    <a:lnTo>
                      <a:pt x="1835071" y="2276247"/>
                    </a:lnTo>
                    <a:cubicBezTo>
                      <a:pt x="1670696" y="2329221"/>
                      <a:pt x="1485535" y="2382423"/>
                      <a:pt x="1193539" y="2446889"/>
                    </a:cubicBezTo>
                    <a:cubicBezTo>
                      <a:pt x="710791" y="2553470"/>
                      <a:pt x="158846" y="2696761"/>
                      <a:pt x="28580" y="248725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弦形 4"/>
              <p:cNvSpPr/>
              <p:nvPr/>
            </p:nvSpPr>
            <p:spPr>
              <a:xfrm rot="6965211">
                <a:off x="3084009" y="3026504"/>
                <a:ext cx="2699637" cy="3204162"/>
              </a:xfrm>
              <a:custGeom>
                <a:avLst/>
                <a:gdLst>
                  <a:gd name="connsiteX0" fmla="*/ 2900262 w 4186990"/>
                  <a:gd name="connsiteY0" fmla="*/ 1681061 h 1748589"/>
                  <a:gd name="connsiteX1" fmla="*/ 1602783 w 4186990"/>
                  <a:gd name="connsiteY1" fmla="*/ 1724232 h 1748589"/>
                  <a:gd name="connsiteX2" fmla="*/ 331487 w 4186990"/>
                  <a:gd name="connsiteY2" fmla="*/ 402166 h 1748589"/>
                  <a:gd name="connsiteX3" fmla="*/ 2093494 w 4186990"/>
                  <a:gd name="connsiteY3" fmla="*/ -1 h 1748589"/>
                  <a:gd name="connsiteX4" fmla="*/ 2900262 w 4186990"/>
                  <a:gd name="connsiteY4" fmla="*/ 1681061 h 1748589"/>
                  <a:gd name="connsiteX0-1" fmla="*/ 2917440 w 2917440"/>
                  <a:gd name="connsiteY0-2" fmla="*/ 1681062 h 1909286"/>
                  <a:gd name="connsiteX1-3" fmla="*/ 1546723 w 2917440"/>
                  <a:gd name="connsiteY1-4" fmla="*/ 1902984 h 1909286"/>
                  <a:gd name="connsiteX2-5" fmla="*/ 348665 w 2917440"/>
                  <a:gd name="connsiteY2-6" fmla="*/ 402167 h 1909286"/>
                  <a:gd name="connsiteX3-7" fmla="*/ 2110672 w 2917440"/>
                  <a:gd name="connsiteY3-8" fmla="*/ 0 h 1909286"/>
                  <a:gd name="connsiteX4-9" fmla="*/ 2917440 w 2917440"/>
                  <a:gd name="connsiteY4-10" fmla="*/ 1681062 h 1909286"/>
                  <a:gd name="connsiteX0-11" fmla="*/ 2688210 w 2688210"/>
                  <a:gd name="connsiteY0-12" fmla="*/ 1681062 h 1947908"/>
                  <a:gd name="connsiteX1-13" fmla="*/ 1317493 w 2688210"/>
                  <a:gd name="connsiteY1-14" fmla="*/ 1902984 h 1947908"/>
                  <a:gd name="connsiteX2-15" fmla="*/ 224350 w 2688210"/>
                  <a:gd name="connsiteY2-16" fmla="*/ 725895 h 1947908"/>
                  <a:gd name="connsiteX3-17" fmla="*/ 1881442 w 2688210"/>
                  <a:gd name="connsiteY3-18" fmla="*/ 0 h 1947908"/>
                  <a:gd name="connsiteX4-19" fmla="*/ 2688210 w 2688210"/>
                  <a:gd name="connsiteY4-20" fmla="*/ 1681062 h 1947908"/>
                  <a:gd name="connsiteX0-21" fmla="*/ 2601313 w 2601313"/>
                  <a:gd name="connsiteY0-22" fmla="*/ 1681062 h 1947908"/>
                  <a:gd name="connsiteX1-23" fmla="*/ 1230596 w 2601313"/>
                  <a:gd name="connsiteY1-24" fmla="*/ 1902984 h 1947908"/>
                  <a:gd name="connsiteX2-25" fmla="*/ 137453 w 2601313"/>
                  <a:gd name="connsiteY2-26" fmla="*/ 725895 h 1947908"/>
                  <a:gd name="connsiteX3-27" fmla="*/ 1794545 w 2601313"/>
                  <a:gd name="connsiteY3-28" fmla="*/ 0 h 1947908"/>
                  <a:gd name="connsiteX4-29" fmla="*/ 2601313 w 2601313"/>
                  <a:gd name="connsiteY4-30" fmla="*/ 1681062 h 1947908"/>
                  <a:gd name="connsiteX0-31" fmla="*/ 2606235 w 2606235"/>
                  <a:gd name="connsiteY0-32" fmla="*/ 1681062 h 1973367"/>
                  <a:gd name="connsiteX1-33" fmla="*/ 1177887 w 2606235"/>
                  <a:gd name="connsiteY1-34" fmla="*/ 1931201 h 1973367"/>
                  <a:gd name="connsiteX2-35" fmla="*/ 142375 w 2606235"/>
                  <a:gd name="connsiteY2-36" fmla="*/ 725895 h 1973367"/>
                  <a:gd name="connsiteX3-37" fmla="*/ 1799467 w 2606235"/>
                  <a:gd name="connsiteY3-38" fmla="*/ 0 h 1973367"/>
                  <a:gd name="connsiteX4-39" fmla="*/ 2606235 w 2606235"/>
                  <a:gd name="connsiteY4-40" fmla="*/ 1681062 h 1973367"/>
                  <a:gd name="connsiteX0-41" fmla="*/ 2621805 w 2621805"/>
                  <a:gd name="connsiteY0-42" fmla="*/ 1681062 h 1939707"/>
                  <a:gd name="connsiteX1-43" fmla="*/ 1193457 w 2621805"/>
                  <a:gd name="connsiteY1-44" fmla="*/ 1931201 h 1939707"/>
                  <a:gd name="connsiteX2-45" fmla="*/ 157945 w 2621805"/>
                  <a:gd name="connsiteY2-46" fmla="*/ 725895 h 1939707"/>
                  <a:gd name="connsiteX3-47" fmla="*/ 1815037 w 2621805"/>
                  <a:gd name="connsiteY3-48" fmla="*/ 0 h 1939707"/>
                  <a:gd name="connsiteX4-49" fmla="*/ 2621805 w 2621805"/>
                  <a:gd name="connsiteY4-50" fmla="*/ 1681062 h 1939707"/>
                  <a:gd name="connsiteX0-51" fmla="*/ 2622069 w 2622069"/>
                  <a:gd name="connsiteY0-52" fmla="*/ 1681062 h 1938274"/>
                  <a:gd name="connsiteX1-53" fmla="*/ 1193721 w 2622069"/>
                  <a:gd name="connsiteY1-54" fmla="*/ 1931201 h 1938274"/>
                  <a:gd name="connsiteX2-55" fmla="*/ 158209 w 2622069"/>
                  <a:gd name="connsiteY2-56" fmla="*/ 725895 h 1938274"/>
                  <a:gd name="connsiteX3-57" fmla="*/ 1815301 w 2622069"/>
                  <a:gd name="connsiteY3-58" fmla="*/ 0 h 1938274"/>
                  <a:gd name="connsiteX4-59" fmla="*/ 2622069 w 2622069"/>
                  <a:gd name="connsiteY4-60" fmla="*/ 1681062 h 1938274"/>
                  <a:gd name="connsiteX0-61" fmla="*/ 2622069 w 2622069"/>
                  <a:gd name="connsiteY0-62" fmla="*/ 2170930 h 2428142"/>
                  <a:gd name="connsiteX1-63" fmla="*/ 1193721 w 2622069"/>
                  <a:gd name="connsiteY1-64" fmla="*/ 2421069 h 2428142"/>
                  <a:gd name="connsiteX2-65" fmla="*/ 158209 w 2622069"/>
                  <a:gd name="connsiteY2-66" fmla="*/ 1215763 h 2428142"/>
                  <a:gd name="connsiteX3-67" fmla="*/ 1575456 w 2622069"/>
                  <a:gd name="connsiteY3-68" fmla="*/ 0 h 2428142"/>
                  <a:gd name="connsiteX4-69" fmla="*/ 2622069 w 2622069"/>
                  <a:gd name="connsiteY4-70" fmla="*/ 2170930 h 2428142"/>
                  <a:gd name="connsiteX0-71" fmla="*/ 2612766 w 2612766"/>
                  <a:gd name="connsiteY0-72" fmla="*/ 2170930 h 2464127"/>
                  <a:gd name="connsiteX1-73" fmla="*/ 1184418 w 2612766"/>
                  <a:gd name="connsiteY1-74" fmla="*/ 2421069 h 2464127"/>
                  <a:gd name="connsiteX2-75" fmla="*/ 141852 w 2612766"/>
                  <a:gd name="connsiteY2-76" fmla="*/ 1201355 h 2464127"/>
                  <a:gd name="connsiteX3-77" fmla="*/ 1566153 w 2612766"/>
                  <a:gd name="connsiteY3-78" fmla="*/ 0 h 2464127"/>
                  <a:gd name="connsiteX4-79" fmla="*/ 2612766 w 2612766"/>
                  <a:gd name="connsiteY4-80" fmla="*/ 2170930 h 2464127"/>
                  <a:gd name="connsiteX0-81" fmla="*/ 2612766 w 2612766"/>
                  <a:gd name="connsiteY0-82" fmla="*/ 2170930 h 2464127"/>
                  <a:gd name="connsiteX1-83" fmla="*/ 1184418 w 2612766"/>
                  <a:gd name="connsiteY1-84" fmla="*/ 2421069 h 2464127"/>
                  <a:gd name="connsiteX2-85" fmla="*/ 141852 w 2612766"/>
                  <a:gd name="connsiteY2-86" fmla="*/ 1201355 h 2464127"/>
                  <a:gd name="connsiteX3-87" fmla="*/ 1566153 w 2612766"/>
                  <a:gd name="connsiteY3-88" fmla="*/ 0 h 2464127"/>
                  <a:gd name="connsiteX4-89" fmla="*/ 2612766 w 2612766"/>
                  <a:gd name="connsiteY4-90" fmla="*/ 2170930 h 2464127"/>
                  <a:gd name="connsiteX0-91" fmla="*/ 2612766 w 2612766"/>
                  <a:gd name="connsiteY0-92" fmla="*/ 2228561 h 2521758"/>
                  <a:gd name="connsiteX1-93" fmla="*/ 1184418 w 2612766"/>
                  <a:gd name="connsiteY1-94" fmla="*/ 2478700 h 2521758"/>
                  <a:gd name="connsiteX2-95" fmla="*/ 141852 w 2612766"/>
                  <a:gd name="connsiteY2-96" fmla="*/ 1258986 h 2521758"/>
                  <a:gd name="connsiteX3-97" fmla="*/ 1537937 w 2612766"/>
                  <a:gd name="connsiteY3-98" fmla="*/ 0 h 2521758"/>
                  <a:gd name="connsiteX4-99" fmla="*/ 2612766 w 2612766"/>
                  <a:gd name="connsiteY4-100" fmla="*/ 2228561 h 2521758"/>
                  <a:gd name="connsiteX0-101" fmla="*/ 2612766 w 2612766"/>
                  <a:gd name="connsiteY0-102" fmla="*/ 2228561 h 2521758"/>
                  <a:gd name="connsiteX1-103" fmla="*/ 1184418 w 2612766"/>
                  <a:gd name="connsiteY1-104" fmla="*/ 2478700 h 2521758"/>
                  <a:gd name="connsiteX2-105" fmla="*/ 141852 w 2612766"/>
                  <a:gd name="connsiteY2-106" fmla="*/ 1258986 h 2521758"/>
                  <a:gd name="connsiteX3-107" fmla="*/ 1537937 w 2612766"/>
                  <a:gd name="connsiteY3-108" fmla="*/ 0 h 2521758"/>
                  <a:gd name="connsiteX4-109" fmla="*/ 2612766 w 2612766"/>
                  <a:gd name="connsiteY4-110" fmla="*/ 2228561 h 2521758"/>
                  <a:gd name="connsiteX0-111" fmla="*/ 2615300 w 2615300"/>
                  <a:gd name="connsiteY0-112" fmla="*/ 2228561 h 2478743"/>
                  <a:gd name="connsiteX1-113" fmla="*/ 1186952 w 2615300"/>
                  <a:gd name="connsiteY1-114" fmla="*/ 2478700 h 2478743"/>
                  <a:gd name="connsiteX2-115" fmla="*/ 144386 w 2615300"/>
                  <a:gd name="connsiteY2-116" fmla="*/ 1258986 h 2478743"/>
                  <a:gd name="connsiteX3-117" fmla="*/ 1540471 w 2615300"/>
                  <a:gd name="connsiteY3-118" fmla="*/ 0 h 2478743"/>
                  <a:gd name="connsiteX4-119" fmla="*/ 2615300 w 2615300"/>
                  <a:gd name="connsiteY4-120" fmla="*/ 2228561 h 2478743"/>
                  <a:gd name="connsiteX0-121" fmla="*/ 2615300 w 2615300"/>
                  <a:gd name="connsiteY0-122" fmla="*/ 2372638 h 2622820"/>
                  <a:gd name="connsiteX1-123" fmla="*/ 1186952 w 2615300"/>
                  <a:gd name="connsiteY1-124" fmla="*/ 2622777 h 2622820"/>
                  <a:gd name="connsiteX2-125" fmla="*/ 144386 w 2615300"/>
                  <a:gd name="connsiteY2-126" fmla="*/ 1403063 h 2622820"/>
                  <a:gd name="connsiteX3-127" fmla="*/ 1469928 w 2615300"/>
                  <a:gd name="connsiteY3-128" fmla="*/ 0 h 2622820"/>
                  <a:gd name="connsiteX4-129" fmla="*/ 2615300 w 2615300"/>
                  <a:gd name="connsiteY4-130" fmla="*/ 2372638 h 2622820"/>
                  <a:gd name="connsiteX0-131" fmla="*/ 2615300 w 2615300"/>
                  <a:gd name="connsiteY0-132" fmla="*/ 2500640 h 2750822"/>
                  <a:gd name="connsiteX1-133" fmla="*/ 1186952 w 2615300"/>
                  <a:gd name="connsiteY1-134" fmla="*/ 2750779 h 2750822"/>
                  <a:gd name="connsiteX2-135" fmla="*/ 144386 w 2615300"/>
                  <a:gd name="connsiteY2-136" fmla="*/ 1531065 h 2750822"/>
                  <a:gd name="connsiteX3-137" fmla="*/ 990324 w 2615300"/>
                  <a:gd name="connsiteY3-138" fmla="*/ 442268 h 2750822"/>
                  <a:gd name="connsiteX4-139" fmla="*/ 1469928 w 2615300"/>
                  <a:gd name="connsiteY4-140" fmla="*/ 128002 h 2750822"/>
                  <a:gd name="connsiteX5" fmla="*/ 2615300 w 2615300"/>
                  <a:gd name="connsiteY5" fmla="*/ 2500640 h 2750822"/>
                  <a:gd name="connsiteX0-141" fmla="*/ 2615300 w 2615300"/>
                  <a:gd name="connsiteY0-142" fmla="*/ 3019141 h 3269323"/>
                  <a:gd name="connsiteX1-143" fmla="*/ 1186952 w 2615300"/>
                  <a:gd name="connsiteY1-144" fmla="*/ 3269280 h 3269323"/>
                  <a:gd name="connsiteX2-145" fmla="*/ 144386 w 2615300"/>
                  <a:gd name="connsiteY2-146" fmla="*/ 2049566 h 3269323"/>
                  <a:gd name="connsiteX3-147" fmla="*/ 990324 w 2615300"/>
                  <a:gd name="connsiteY3-148" fmla="*/ 960769 h 3269323"/>
                  <a:gd name="connsiteX4-149" fmla="*/ 1187758 w 2615300"/>
                  <a:gd name="connsiteY4-150" fmla="*/ 70188 h 3269323"/>
                  <a:gd name="connsiteX5-151" fmla="*/ 2615300 w 2615300"/>
                  <a:gd name="connsiteY5-152" fmla="*/ 3019141 h 3269323"/>
                  <a:gd name="connsiteX0-153" fmla="*/ 2615300 w 2615300"/>
                  <a:gd name="connsiteY0-154" fmla="*/ 2948953 h 3199135"/>
                  <a:gd name="connsiteX1-155" fmla="*/ 1186952 w 2615300"/>
                  <a:gd name="connsiteY1-156" fmla="*/ 3199092 h 3199135"/>
                  <a:gd name="connsiteX2-157" fmla="*/ 144386 w 2615300"/>
                  <a:gd name="connsiteY2-158" fmla="*/ 1979378 h 3199135"/>
                  <a:gd name="connsiteX3-159" fmla="*/ 990324 w 2615300"/>
                  <a:gd name="connsiteY3-160" fmla="*/ 890581 h 3199135"/>
                  <a:gd name="connsiteX4-161" fmla="*/ 1187758 w 2615300"/>
                  <a:gd name="connsiteY4-162" fmla="*/ 0 h 3199135"/>
                  <a:gd name="connsiteX5-163" fmla="*/ 2615300 w 2615300"/>
                  <a:gd name="connsiteY5-164" fmla="*/ 2948953 h 3199135"/>
                  <a:gd name="connsiteX0-165" fmla="*/ 2615300 w 2615300"/>
                  <a:gd name="connsiteY0-166" fmla="*/ 2948953 h 3199135"/>
                  <a:gd name="connsiteX1-167" fmla="*/ 1186952 w 2615300"/>
                  <a:gd name="connsiteY1-168" fmla="*/ 3199092 h 3199135"/>
                  <a:gd name="connsiteX2-169" fmla="*/ 144386 w 2615300"/>
                  <a:gd name="connsiteY2-170" fmla="*/ 1979378 h 3199135"/>
                  <a:gd name="connsiteX3-171" fmla="*/ 990324 w 2615300"/>
                  <a:gd name="connsiteY3-172" fmla="*/ 890581 h 3199135"/>
                  <a:gd name="connsiteX4-173" fmla="*/ 1187758 w 2615300"/>
                  <a:gd name="connsiteY4-174" fmla="*/ 0 h 3199135"/>
                  <a:gd name="connsiteX5-175" fmla="*/ 2615300 w 2615300"/>
                  <a:gd name="connsiteY5-176" fmla="*/ 2948953 h 3199135"/>
                  <a:gd name="connsiteX0-177" fmla="*/ 2615300 w 2615300"/>
                  <a:gd name="connsiteY0-178" fmla="*/ 2948953 h 3199135"/>
                  <a:gd name="connsiteX1-179" fmla="*/ 1186952 w 2615300"/>
                  <a:gd name="connsiteY1-180" fmla="*/ 3199092 h 3199135"/>
                  <a:gd name="connsiteX2-181" fmla="*/ 144386 w 2615300"/>
                  <a:gd name="connsiteY2-182" fmla="*/ 1979378 h 3199135"/>
                  <a:gd name="connsiteX3-183" fmla="*/ 990324 w 2615300"/>
                  <a:gd name="connsiteY3-184" fmla="*/ 890581 h 3199135"/>
                  <a:gd name="connsiteX4-185" fmla="*/ 1187758 w 2615300"/>
                  <a:gd name="connsiteY4-186" fmla="*/ 0 h 3199135"/>
                  <a:gd name="connsiteX5-187" fmla="*/ 2615300 w 2615300"/>
                  <a:gd name="connsiteY5-188" fmla="*/ 2948953 h 3199135"/>
                  <a:gd name="connsiteX0-189" fmla="*/ 2615300 w 2615300"/>
                  <a:gd name="connsiteY0-190" fmla="*/ 2948953 h 3199135"/>
                  <a:gd name="connsiteX1-191" fmla="*/ 1186952 w 2615300"/>
                  <a:gd name="connsiteY1-192" fmla="*/ 3199092 h 3199135"/>
                  <a:gd name="connsiteX2-193" fmla="*/ 144386 w 2615300"/>
                  <a:gd name="connsiteY2-194" fmla="*/ 1979378 h 3199135"/>
                  <a:gd name="connsiteX3-195" fmla="*/ 925938 w 2615300"/>
                  <a:gd name="connsiteY3-196" fmla="*/ 868520 h 3199135"/>
                  <a:gd name="connsiteX4-197" fmla="*/ 1187758 w 2615300"/>
                  <a:gd name="connsiteY4-198" fmla="*/ 0 h 3199135"/>
                  <a:gd name="connsiteX5-199" fmla="*/ 2615300 w 2615300"/>
                  <a:gd name="connsiteY5-200" fmla="*/ 2948953 h 3199135"/>
                  <a:gd name="connsiteX0-201" fmla="*/ 2692798 w 2692798"/>
                  <a:gd name="connsiteY0-202" fmla="*/ 2948953 h 3241750"/>
                  <a:gd name="connsiteX1-203" fmla="*/ 1264450 w 2692798"/>
                  <a:gd name="connsiteY1-204" fmla="*/ 3199092 h 3241750"/>
                  <a:gd name="connsiteX2-205" fmla="*/ 135735 w 2692798"/>
                  <a:gd name="connsiteY2-206" fmla="*/ 1985833 h 3241750"/>
                  <a:gd name="connsiteX3-207" fmla="*/ 1003436 w 2692798"/>
                  <a:gd name="connsiteY3-208" fmla="*/ 868520 h 3241750"/>
                  <a:gd name="connsiteX4-209" fmla="*/ 1265256 w 2692798"/>
                  <a:gd name="connsiteY4-210" fmla="*/ 0 h 3241750"/>
                  <a:gd name="connsiteX5-211" fmla="*/ 2692798 w 2692798"/>
                  <a:gd name="connsiteY5-212" fmla="*/ 2948953 h 3241750"/>
                  <a:gd name="connsiteX0-213" fmla="*/ 2692798 w 2692798"/>
                  <a:gd name="connsiteY0-214" fmla="*/ 2948953 h 3241750"/>
                  <a:gd name="connsiteX1-215" fmla="*/ 1264450 w 2692798"/>
                  <a:gd name="connsiteY1-216" fmla="*/ 3199092 h 3241750"/>
                  <a:gd name="connsiteX2-217" fmla="*/ 135735 w 2692798"/>
                  <a:gd name="connsiteY2-218" fmla="*/ 1985833 h 3241750"/>
                  <a:gd name="connsiteX3-219" fmla="*/ 1003436 w 2692798"/>
                  <a:gd name="connsiteY3-220" fmla="*/ 868520 h 3241750"/>
                  <a:gd name="connsiteX4-221" fmla="*/ 1265256 w 2692798"/>
                  <a:gd name="connsiteY4-222" fmla="*/ 0 h 3241750"/>
                  <a:gd name="connsiteX5-223" fmla="*/ 2692798 w 2692798"/>
                  <a:gd name="connsiteY5-224" fmla="*/ 2948953 h 3241750"/>
                  <a:gd name="connsiteX0-225" fmla="*/ 2699637 w 2699637"/>
                  <a:gd name="connsiteY0-226" fmla="*/ 2948953 h 3204162"/>
                  <a:gd name="connsiteX1-227" fmla="*/ 1271289 w 2699637"/>
                  <a:gd name="connsiteY1-228" fmla="*/ 3199092 h 3204162"/>
                  <a:gd name="connsiteX2-229" fmla="*/ 142574 w 2699637"/>
                  <a:gd name="connsiteY2-230" fmla="*/ 1985833 h 3204162"/>
                  <a:gd name="connsiteX3-231" fmla="*/ 1010275 w 2699637"/>
                  <a:gd name="connsiteY3-232" fmla="*/ 868520 h 3204162"/>
                  <a:gd name="connsiteX4-233" fmla="*/ 1272095 w 2699637"/>
                  <a:gd name="connsiteY4-234" fmla="*/ 0 h 3204162"/>
                  <a:gd name="connsiteX5-235" fmla="*/ 2699637 w 2699637"/>
                  <a:gd name="connsiteY5-236" fmla="*/ 2948953 h 32041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51" y="connsiteY5-152"/>
                  </a:cxn>
                </a:cxnLst>
                <a:rect l="l" t="t" r="r" b="b"/>
                <a:pathLst>
                  <a:path w="2699637" h="3204162">
                    <a:moveTo>
                      <a:pt x="2699637" y="2948953"/>
                    </a:moveTo>
                    <a:cubicBezTo>
                      <a:pt x="2289114" y="3020552"/>
                      <a:pt x="1724840" y="3240146"/>
                      <a:pt x="1271289" y="3199092"/>
                    </a:cubicBezTo>
                    <a:cubicBezTo>
                      <a:pt x="758066" y="3152637"/>
                      <a:pt x="-403234" y="3110789"/>
                      <a:pt x="142574" y="1985833"/>
                    </a:cubicBezTo>
                    <a:cubicBezTo>
                      <a:pt x="383653" y="1455093"/>
                      <a:pt x="789351" y="1102364"/>
                      <a:pt x="1010275" y="868520"/>
                    </a:cubicBezTo>
                    <a:cubicBezTo>
                      <a:pt x="1167412" y="540875"/>
                      <a:pt x="1029452" y="577901"/>
                      <a:pt x="1272095" y="0"/>
                    </a:cubicBezTo>
                    <a:lnTo>
                      <a:pt x="2699637" y="294895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任意多边形 14"/>
            <p:cNvSpPr/>
            <p:nvPr/>
          </p:nvSpPr>
          <p:spPr>
            <a:xfrm flipV="1">
              <a:off x="-345817" y="4660669"/>
              <a:ext cx="3505200" cy="370707"/>
            </a:xfrm>
            <a:custGeom>
              <a:avLst/>
              <a:gdLst>
                <a:gd name="connsiteX0" fmla="*/ 837564 w 3505200"/>
                <a:gd name="connsiteY0" fmla="*/ 594360 h 594360"/>
                <a:gd name="connsiteX1" fmla="*/ 2239944 w 3505200"/>
                <a:gd name="connsiteY1" fmla="*/ 594360 h 594360"/>
                <a:gd name="connsiteX2" fmla="*/ 2350338 w 3505200"/>
                <a:gd name="connsiteY2" fmla="*/ 594360 h 594360"/>
                <a:gd name="connsiteX3" fmla="*/ 3505200 w 3505200"/>
                <a:gd name="connsiteY3" fmla="*/ 594360 h 594360"/>
                <a:gd name="connsiteX4" fmla="*/ 3505200 w 3505200"/>
                <a:gd name="connsiteY4" fmla="*/ 553416 h 594360"/>
                <a:gd name="connsiteX5" fmla="*/ 2239944 w 3505200"/>
                <a:gd name="connsiteY5" fmla="*/ 553416 h 594360"/>
                <a:gd name="connsiteX6" fmla="*/ 2239944 w 3505200"/>
                <a:gd name="connsiteY6" fmla="*/ 553416 h 594360"/>
                <a:gd name="connsiteX7" fmla="*/ 971893 w 3505200"/>
                <a:gd name="connsiteY7" fmla="*/ 553416 h 594360"/>
                <a:gd name="connsiteX8" fmla="*/ 831701 w 3505200"/>
                <a:gd name="connsiteY8" fmla="*/ 481340 h 594360"/>
                <a:gd name="connsiteX9" fmla="*/ 819744 w 3505200"/>
                <a:gd name="connsiteY9" fmla="*/ 435404 h 594360"/>
                <a:gd name="connsiteX10" fmla="*/ 831701 w 3505200"/>
                <a:gd name="connsiteY10" fmla="*/ 389468 h 594360"/>
                <a:gd name="connsiteX11" fmla="*/ 971893 w 3505200"/>
                <a:gd name="connsiteY11" fmla="*/ 317391 h 594360"/>
                <a:gd name="connsiteX12" fmla="*/ 1193974 w 3505200"/>
                <a:gd name="connsiteY12" fmla="*/ 317391 h 594360"/>
                <a:gd name="connsiteX13" fmla="*/ 1193974 w 3505200"/>
                <a:gd name="connsiteY13" fmla="*/ 317913 h 594360"/>
                <a:gd name="connsiteX14" fmla="*/ 2706748 w 3505200"/>
                <a:gd name="connsiteY14" fmla="*/ 317913 h 594360"/>
                <a:gd name="connsiteX15" fmla="*/ 2911684 w 3505200"/>
                <a:gd name="connsiteY15" fmla="*/ 158957 h 594360"/>
                <a:gd name="connsiteX16" fmla="*/ 2706748 w 3505200"/>
                <a:gd name="connsiteY16" fmla="*/ 0 h 594360"/>
                <a:gd name="connsiteX17" fmla="*/ 1265256 w 3505200"/>
                <a:gd name="connsiteY17" fmla="*/ 0 h 594360"/>
                <a:gd name="connsiteX18" fmla="*/ 1193974 w 3505200"/>
                <a:gd name="connsiteY18" fmla="*/ 0 h 594360"/>
                <a:gd name="connsiteX19" fmla="*/ 0 w 3505200"/>
                <a:gd name="connsiteY19" fmla="*/ 0 h 594360"/>
                <a:gd name="connsiteX20" fmla="*/ 0 w 3505200"/>
                <a:gd name="connsiteY20" fmla="*/ 40944 h 594360"/>
                <a:gd name="connsiteX21" fmla="*/ 1265256 w 3505200"/>
                <a:gd name="connsiteY21" fmla="*/ 40944 h 594360"/>
                <a:gd name="connsiteX22" fmla="*/ 1265256 w 3505200"/>
                <a:gd name="connsiteY22" fmla="*/ 40944 h 594360"/>
                <a:gd name="connsiteX23" fmla="*/ 2572420 w 3505200"/>
                <a:gd name="connsiteY23" fmla="*/ 40944 h 594360"/>
                <a:gd name="connsiteX24" fmla="*/ 2712612 w 3505200"/>
                <a:gd name="connsiteY24" fmla="*/ 113021 h 594360"/>
                <a:gd name="connsiteX25" fmla="*/ 2724569 w 3505200"/>
                <a:gd name="connsiteY25" fmla="*/ 158957 h 594360"/>
                <a:gd name="connsiteX26" fmla="*/ 2712612 w 3505200"/>
                <a:gd name="connsiteY26" fmla="*/ 204893 h 594360"/>
                <a:gd name="connsiteX27" fmla="*/ 2572420 w 3505200"/>
                <a:gd name="connsiteY27" fmla="*/ 276970 h 594360"/>
                <a:gd name="connsiteX28" fmla="*/ 2350338 w 3505200"/>
                <a:gd name="connsiteY28" fmla="*/ 276970 h 594360"/>
                <a:gd name="connsiteX29" fmla="*/ 2350338 w 3505200"/>
                <a:gd name="connsiteY29" fmla="*/ 276447 h 594360"/>
                <a:gd name="connsiteX30" fmla="*/ 837564 w 3505200"/>
                <a:gd name="connsiteY30" fmla="*/ 276447 h 594360"/>
                <a:gd name="connsiteX31" fmla="*/ 632628 w 3505200"/>
                <a:gd name="connsiteY31" fmla="*/ 435404 h 594360"/>
                <a:gd name="connsiteX32" fmla="*/ 837564 w 3505200"/>
                <a:gd name="connsiteY32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05200" h="594360">
                  <a:moveTo>
                    <a:pt x="837564" y="594360"/>
                  </a:moveTo>
                  <a:lnTo>
                    <a:pt x="2239944" y="594360"/>
                  </a:lnTo>
                  <a:lnTo>
                    <a:pt x="2350338" y="594360"/>
                  </a:lnTo>
                  <a:lnTo>
                    <a:pt x="3505200" y="594360"/>
                  </a:lnTo>
                  <a:lnTo>
                    <a:pt x="3505200" y="553416"/>
                  </a:lnTo>
                  <a:lnTo>
                    <a:pt x="2239944" y="553416"/>
                  </a:lnTo>
                  <a:lnTo>
                    <a:pt x="2239944" y="553416"/>
                  </a:lnTo>
                  <a:lnTo>
                    <a:pt x="971893" y="553416"/>
                  </a:lnTo>
                  <a:cubicBezTo>
                    <a:pt x="908871" y="553416"/>
                    <a:pt x="854798" y="523696"/>
                    <a:pt x="831701" y="481340"/>
                  </a:cubicBezTo>
                  <a:lnTo>
                    <a:pt x="819744" y="435404"/>
                  </a:lnTo>
                  <a:lnTo>
                    <a:pt x="831701" y="389468"/>
                  </a:lnTo>
                  <a:cubicBezTo>
                    <a:pt x="854798" y="347111"/>
                    <a:pt x="908871" y="317391"/>
                    <a:pt x="971893" y="317391"/>
                  </a:cubicBezTo>
                  <a:lnTo>
                    <a:pt x="1193974" y="317391"/>
                  </a:lnTo>
                  <a:lnTo>
                    <a:pt x="1193974" y="317913"/>
                  </a:lnTo>
                  <a:lnTo>
                    <a:pt x="2706748" y="317913"/>
                  </a:lnTo>
                  <a:cubicBezTo>
                    <a:pt x="2819931" y="317913"/>
                    <a:pt x="2911684" y="246746"/>
                    <a:pt x="2911684" y="158957"/>
                  </a:cubicBezTo>
                  <a:cubicBezTo>
                    <a:pt x="2911684" y="71167"/>
                    <a:pt x="2819931" y="0"/>
                    <a:pt x="2706748" y="0"/>
                  </a:cubicBezTo>
                  <a:lnTo>
                    <a:pt x="1265256" y="0"/>
                  </a:lnTo>
                  <a:lnTo>
                    <a:pt x="1193974" y="0"/>
                  </a:lnTo>
                  <a:lnTo>
                    <a:pt x="0" y="0"/>
                  </a:lnTo>
                  <a:lnTo>
                    <a:pt x="0" y="40944"/>
                  </a:lnTo>
                  <a:lnTo>
                    <a:pt x="1265256" y="40944"/>
                  </a:lnTo>
                  <a:lnTo>
                    <a:pt x="1265256" y="40944"/>
                  </a:lnTo>
                  <a:lnTo>
                    <a:pt x="2572420" y="40944"/>
                  </a:lnTo>
                  <a:cubicBezTo>
                    <a:pt x="2635442" y="40944"/>
                    <a:pt x="2689515" y="70664"/>
                    <a:pt x="2712612" y="113021"/>
                  </a:cubicBezTo>
                  <a:lnTo>
                    <a:pt x="2724569" y="158957"/>
                  </a:lnTo>
                  <a:lnTo>
                    <a:pt x="2712612" y="204893"/>
                  </a:lnTo>
                  <a:cubicBezTo>
                    <a:pt x="2689515" y="247249"/>
                    <a:pt x="2635442" y="276970"/>
                    <a:pt x="2572420" y="276970"/>
                  </a:cubicBezTo>
                  <a:lnTo>
                    <a:pt x="2350338" y="276970"/>
                  </a:lnTo>
                  <a:lnTo>
                    <a:pt x="2350338" y="276447"/>
                  </a:lnTo>
                  <a:lnTo>
                    <a:pt x="837564" y="276447"/>
                  </a:lnTo>
                  <a:cubicBezTo>
                    <a:pt x="724381" y="276447"/>
                    <a:pt x="632628" y="347614"/>
                    <a:pt x="632628" y="435404"/>
                  </a:cubicBezTo>
                  <a:cubicBezTo>
                    <a:pt x="632628" y="523193"/>
                    <a:pt x="724381" y="594360"/>
                    <a:pt x="837564" y="594360"/>
                  </a:cubicBezTo>
                  <a:close/>
                </a:path>
              </a:pathLst>
            </a:custGeom>
            <a:blipFill>
              <a:blip r:embed="rId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40000" contrast="-20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5"/>
            <p:cNvSpPr/>
            <p:nvPr/>
          </p:nvSpPr>
          <p:spPr>
            <a:xfrm flipV="1">
              <a:off x="3719052" y="2656977"/>
              <a:ext cx="3505200" cy="370707"/>
            </a:xfrm>
            <a:custGeom>
              <a:avLst/>
              <a:gdLst>
                <a:gd name="connsiteX0" fmla="*/ 837564 w 3505200"/>
                <a:gd name="connsiteY0" fmla="*/ 594360 h 594360"/>
                <a:gd name="connsiteX1" fmla="*/ 2239944 w 3505200"/>
                <a:gd name="connsiteY1" fmla="*/ 594360 h 594360"/>
                <a:gd name="connsiteX2" fmla="*/ 2350338 w 3505200"/>
                <a:gd name="connsiteY2" fmla="*/ 594360 h 594360"/>
                <a:gd name="connsiteX3" fmla="*/ 3505200 w 3505200"/>
                <a:gd name="connsiteY3" fmla="*/ 594360 h 594360"/>
                <a:gd name="connsiteX4" fmla="*/ 3505200 w 3505200"/>
                <a:gd name="connsiteY4" fmla="*/ 553416 h 594360"/>
                <a:gd name="connsiteX5" fmla="*/ 2239944 w 3505200"/>
                <a:gd name="connsiteY5" fmla="*/ 553416 h 594360"/>
                <a:gd name="connsiteX6" fmla="*/ 2239944 w 3505200"/>
                <a:gd name="connsiteY6" fmla="*/ 553416 h 594360"/>
                <a:gd name="connsiteX7" fmla="*/ 971893 w 3505200"/>
                <a:gd name="connsiteY7" fmla="*/ 553416 h 594360"/>
                <a:gd name="connsiteX8" fmla="*/ 831701 w 3505200"/>
                <a:gd name="connsiteY8" fmla="*/ 481340 h 594360"/>
                <a:gd name="connsiteX9" fmla="*/ 819744 w 3505200"/>
                <a:gd name="connsiteY9" fmla="*/ 435404 h 594360"/>
                <a:gd name="connsiteX10" fmla="*/ 831701 w 3505200"/>
                <a:gd name="connsiteY10" fmla="*/ 389468 h 594360"/>
                <a:gd name="connsiteX11" fmla="*/ 971893 w 3505200"/>
                <a:gd name="connsiteY11" fmla="*/ 317391 h 594360"/>
                <a:gd name="connsiteX12" fmla="*/ 1193974 w 3505200"/>
                <a:gd name="connsiteY12" fmla="*/ 317391 h 594360"/>
                <a:gd name="connsiteX13" fmla="*/ 1193974 w 3505200"/>
                <a:gd name="connsiteY13" fmla="*/ 317913 h 594360"/>
                <a:gd name="connsiteX14" fmla="*/ 2706748 w 3505200"/>
                <a:gd name="connsiteY14" fmla="*/ 317913 h 594360"/>
                <a:gd name="connsiteX15" fmla="*/ 2911684 w 3505200"/>
                <a:gd name="connsiteY15" fmla="*/ 158957 h 594360"/>
                <a:gd name="connsiteX16" fmla="*/ 2706748 w 3505200"/>
                <a:gd name="connsiteY16" fmla="*/ 0 h 594360"/>
                <a:gd name="connsiteX17" fmla="*/ 1265256 w 3505200"/>
                <a:gd name="connsiteY17" fmla="*/ 0 h 594360"/>
                <a:gd name="connsiteX18" fmla="*/ 1193974 w 3505200"/>
                <a:gd name="connsiteY18" fmla="*/ 0 h 594360"/>
                <a:gd name="connsiteX19" fmla="*/ 0 w 3505200"/>
                <a:gd name="connsiteY19" fmla="*/ 0 h 594360"/>
                <a:gd name="connsiteX20" fmla="*/ 0 w 3505200"/>
                <a:gd name="connsiteY20" fmla="*/ 40944 h 594360"/>
                <a:gd name="connsiteX21" fmla="*/ 1265256 w 3505200"/>
                <a:gd name="connsiteY21" fmla="*/ 40944 h 594360"/>
                <a:gd name="connsiteX22" fmla="*/ 1265256 w 3505200"/>
                <a:gd name="connsiteY22" fmla="*/ 40944 h 594360"/>
                <a:gd name="connsiteX23" fmla="*/ 2572420 w 3505200"/>
                <a:gd name="connsiteY23" fmla="*/ 40944 h 594360"/>
                <a:gd name="connsiteX24" fmla="*/ 2712612 w 3505200"/>
                <a:gd name="connsiteY24" fmla="*/ 113021 h 594360"/>
                <a:gd name="connsiteX25" fmla="*/ 2724569 w 3505200"/>
                <a:gd name="connsiteY25" fmla="*/ 158957 h 594360"/>
                <a:gd name="connsiteX26" fmla="*/ 2712612 w 3505200"/>
                <a:gd name="connsiteY26" fmla="*/ 204893 h 594360"/>
                <a:gd name="connsiteX27" fmla="*/ 2572420 w 3505200"/>
                <a:gd name="connsiteY27" fmla="*/ 276970 h 594360"/>
                <a:gd name="connsiteX28" fmla="*/ 2350338 w 3505200"/>
                <a:gd name="connsiteY28" fmla="*/ 276970 h 594360"/>
                <a:gd name="connsiteX29" fmla="*/ 2350338 w 3505200"/>
                <a:gd name="connsiteY29" fmla="*/ 276447 h 594360"/>
                <a:gd name="connsiteX30" fmla="*/ 837564 w 3505200"/>
                <a:gd name="connsiteY30" fmla="*/ 276447 h 594360"/>
                <a:gd name="connsiteX31" fmla="*/ 632628 w 3505200"/>
                <a:gd name="connsiteY31" fmla="*/ 435404 h 594360"/>
                <a:gd name="connsiteX32" fmla="*/ 837564 w 3505200"/>
                <a:gd name="connsiteY32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05200" h="594360">
                  <a:moveTo>
                    <a:pt x="837564" y="594360"/>
                  </a:moveTo>
                  <a:lnTo>
                    <a:pt x="2239944" y="594360"/>
                  </a:lnTo>
                  <a:lnTo>
                    <a:pt x="2350338" y="594360"/>
                  </a:lnTo>
                  <a:lnTo>
                    <a:pt x="3505200" y="594360"/>
                  </a:lnTo>
                  <a:lnTo>
                    <a:pt x="3505200" y="553416"/>
                  </a:lnTo>
                  <a:lnTo>
                    <a:pt x="2239944" y="553416"/>
                  </a:lnTo>
                  <a:lnTo>
                    <a:pt x="2239944" y="553416"/>
                  </a:lnTo>
                  <a:lnTo>
                    <a:pt x="971893" y="553416"/>
                  </a:lnTo>
                  <a:cubicBezTo>
                    <a:pt x="908871" y="553416"/>
                    <a:pt x="854798" y="523696"/>
                    <a:pt x="831701" y="481340"/>
                  </a:cubicBezTo>
                  <a:lnTo>
                    <a:pt x="819744" y="435404"/>
                  </a:lnTo>
                  <a:lnTo>
                    <a:pt x="831701" y="389468"/>
                  </a:lnTo>
                  <a:cubicBezTo>
                    <a:pt x="854798" y="347111"/>
                    <a:pt x="908871" y="317391"/>
                    <a:pt x="971893" y="317391"/>
                  </a:cubicBezTo>
                  <a:lnTo>
                    <a:pt x="1193974" y="317391"/>
                  </a:lnTo>
                  <a:lnTo>
                    <a:pt x="1193974" y="317913"/>
                  </a:lnTo>
                  <a:lnTo>
                    <a:pt x="2706748" y="317913"/>
                  </a:lnTo>
                  <a:cubicBezTo>
                    <a:pt x="2819931" y="317913"/>
                    <a:pt x="2911684" y="246746"/>
                    <a:pt x="2911684" y="158957"/>
                  </a:cubicBezTo>
                  <a:cubicBezTo>
                    <a:pt x="2911684" y="71167"/>
                    <a:pt x="2819931" y="0"/>
                    <a:pt x="2706748" y="0"/>
                  </a:cubicBezTo>
                  <a:lnTo>
                    <a:pt x="1265256" y="0"/>
                  </a:lnTo>
                  <a:lnTo>
                    <a:pt x="1193974" y="0"/>
                  </a:lnTo>
                  <a:lnTo>
                    <a:pt x="0" y="0"/>
                  </a:lnTo>
                  <a:lnTo>
                    <a:pt x="0" y="40944"/>
                  </a:lnTo>
                  <a:lnTo>
                    <a:pt x="1265256" y="40944"/>
                  </a:lnTo>
                  <a:lnTo>
                    <a:pt x="1265256" y="40944"/>
                  </a:lnTo>
                  <a:lnTo>
                    <a:pt x="2572420" y="40944"/>
                  </a:lnTo>
                  <a:cubicBezTo>
                    <a:pt x="2635442" y="40944"/>
                    <a:pt x="2689515" y="70664"/>
                    <a:pt x="2712612" y="113021"/>
                  </a:cubicBezTo>
                  <a:lnTo>
                    <a:pt x="2724569" y="158957"/>
                  </a:lnTo>
                  <a:lnTo>
                    <a:pt x="2712612" y="204893"/>
                  </a:lnTo>
                  <a:cubicBezTo>
                    <a:pt x="2689515" y="247249"/>
                    <a:pt x="2635442" y="276970"/>
                    <a:pt x="2572420" y="276970"/>
                  </a:cubicBezTo>
                  <a:lnTo>
                    <a:pt x="2350338" y="276970"/>
                  </a:lnTo>
                  <a:lnTo>
                    <a:pt x="2350338" y="276447"/>
                  </a:lnTo>
                  <a:lnTo>
                    <a:pt x="837564" y="276447"/>
                  </a:lnTo>
                  <a:cubicBezTo>
                    <a:pt x="724381" y="276447"/>
                    <a:pt x="632628" y="347614"/>
                    <a:pt x="632628" y="435404"/>
                  </a:cubicBezTo>
                  <a:cubicBezTo>
                    <a:pt x="632628" y="523193"/>
                    <a:pt x="724381" y="594360"/>
                    <a:pt x="837564" y="594360"/>
                  </a:cubicBezTo>
                  <a:close/>
                </a:path>
              </a:pathLst>
            </a:custGeom>
            <a:blipFill>
              <a:blip r:embed="rId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40000" contrast="-20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2" b="14733"/>
          <a:stretch>
            <a:fillRect/>
          </a:stretch>
        </p:blipFill>
        <p:spPr>
          <a:xfrm rot="16200000">
            <a:off x="-44809" y="1162067"/>
            <a:ext cx="5711483" cy="569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845586" y="1191146"/>
            <a:ext cx="10798008" cy="5122960"/>
            <a:chOff x="845586" y="1191146"/>
            <a:chExt cx="7614847" cy="3612755"/>
          </a:xfrm>
        </p:grpSpPr>
        <p:grpSp>
          <p:nvGrpSpPr>
            <p:cNvPr id="2" name="组合 66"/>
            <p:cNvGrpSpPr/>
            <p:nvPr/>
          </p:nvGrpSpPr>
          <p:grpSpPr>
            <a:xfrm>
              <a:off x="1428737" y="2287153"/>
              <a:ext cx="1691643" cy="1107329"/>
              <a:chOff x="1904981" y="3049516"/>
              <a:chExt cx="2255524" cy="1476520"/>
            </a:xfrm>
          </p:grpSpPr>
          <p:sp>
            <p:nvSpPr>
              <p:cNvPr id="3" name="Freeform 5"/>
              <p:cNvSpPr/>
              <p:nvPr/>
            </p:nvSpPr>
            <p:spPr bwMode="auto">
              <a:xfrm>
                <a:off x="1904981" y="3049516"/>
                <a:ext cx="2255524" cy="1476520"/>
              </a:xfrm>
              <a:custGeom>
                <a:avLst/>
                <a:gdLst>
                  <a:gd name="T0" fmla="*/ 3256 w 3324"/>
                  <a:gd name="T1" fmla="*/ 470 h 2157"/>
                  <a:gd name="T2" fmla="*/ 1880 w 3324"/>
                  <a:gd name="T3" fmla="*/ 2056 h 2157"/>
                  <a:gd name="T4" fmla="*/ 1880 w 3324"/>
                  <a:gd name="T5" fmla="*/ 2056 h 2157"/>
                  <a:gd name="T6" fmla="*/ 1663 w 3324"/>
                  <a:gd name="T7" fmla="*/ 2157 h 2157"/>
                  <a:gd name="T8" fmla="*/ 1451 w 3324"/>
                  <a:gd name="T9" fmla="*/ 2062 h 2157"/>
                  <a:gd name="T10" fmla="*/ 1450 w 3324"/>
                  <a:gd name="T11" fmla="*/ 2062 h 2157"/>
                  <a:gd name="T12" fmla="*/ 83 w 3324"/>
                  <a:gd name="T13" fmla="*/ 485 h 2157"/>
                  <a:gd name="T14" fmla="*/ 0 w 3324"/>
                  <a:gd name="T15" fmla="*/ 284 h 2157"/>
                  <a:gd name="T16" fmla="*/ 283 w 3324"/>
                  <a:gd name="T17" fmla="*/ 0 h 2157"/>
                  <a:gd name="T18" fmla="*/ 283 w 3324"/>
                  <a:gd name="T19" fmla="*/ 0 h 2157"/>
                  <a:gd name="T20" fmla="*/ 284 w 3324"/>
                  <a:gd name="T21" fmla="*/ 0 h 2157"/>
                  <a:gd name="T22" fmla="*/ 3039 w 3324"/>
                  <a:gd name="T23" fmla="*/ 0 h 2157"/>
                  <a:gd name="T24" fmla="*/ 3039 w 3324"/>
                  <a:gd name="T25" fmla="*/ 0 h 2157"/>
                  <a:gd name="T26" fmla="*/ 3040 w 3324"/>
                  <a:gd name="T27" fmla="*/ 0 h 2157"/>
                  <a:gd name="T28" fmla="*/ 3324 w 3324"/>
                  <a:gd name="T29" fmla="*/ 284 h 2157"/>
                  <a:gd name="T30" fmla="*/ 3256 w 3324"/>
                  <a:gd name="T31" fmla="*/ 470 h 2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24" h="2157">
                    <a:moveTo>
                      <a:pt x="3256" y="470"/>
                    </a:moveTo>
                    <a:lnTo>
                      <a:pt x="1880" y="2056"/>
                    </a:lnTo>
                    <a:lnTo>
                      <a:pt x="1880" y="2056"/>
                    </a:lnTo>
                    <a:cubicBezTo>
                      <a:pt x="1828" y="2118"/>
                      <a:pt x="1750" y="2157"/>
                      <a:pt x="1663" y="2157"/>
                    </a:cubicBezTo>
                    <a:cubicBezTo>
                      <a:pt x="1578" y="2157"/>
                      <a:pt x="1503" y="2120"/>
                      <a:pt x="1451" y="2062"/>
                    </a:cubicBezTo>
                    <a:lnTo>
                      <a:pt x="1450" y="2062"/>
                    </a:lnTo>
                    <a:lnTo>
                      <a:pt x="83" y="485"/>
                    </a:lnTo>
                    <a:cubicBezTo>
                      <a:pt x="32" y="433"/>
                      <a:pt x="0" y="363"/>
                      <a:pt x="0" y="284"/>
                    </a:cubicBezTo>
                    <a:cubicBezTo>
                      <a:pt x="0" y="128"/>
                      <a:pt x="127" y="1"/>
                      <a:pt x="283" y="0"/>
                    </a:cubicBezTo>
                    <a:lnTo>
                      <a:pt x="283" y="0"/>
                    </a:lnTo>
                    <a:lnTo>
                      <a:pt x="284" y="0"/>
                    </a:lnTo>
                    <a:lnTo>
                      <a:pt x="3039" y="0"/>
                    </a:lnTo>
                    <a:lnTo>
                      <a:pt x="3039" y="0"/>
                    </a:lnTo>
                    <a:lnTo>
                      <a:pt x="3040" y="0"/>
                    </a:lnTo>
                    <a:cubicBezTo>
                      <a:pt x="3197" y="0"/>
                      <a:pt x="3324" y="127"/>
                      <a:pt x="3324" y="284"/>
                    </a:cubicBezTo>
                    <a:cubicBezTo>
                      <a:pt x="3324" y="355"/>
                      <a:pt x="3299" y="420"/>
                      <a:pt x="3256" y="47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65024" tIns="32512" rIns="65024" bIns="32512" numCol="1" anchor="t" anchorCtr="0" compatLnSpc="1"/>
              <a:lstStyle/>
              <a:p>
                <a:endParaRPr lang="zh-CN" altLang="en-US" sz="2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grpSp>
            <p:nvGrpSpPr>
              <p:cNvPr id="4" name="组合 52"/>
              <p:cNvGrpSpPr/>
              <p:nvPr/>
            </p:nvGrpSpPr>
            <p:grpSpPr>
              <a:xfrm>
                <a:off x="2709623" y="3293372"/>
                <a:ext cx="646240" cy="532372"/>
                <a:chOff x="215901" y="1787525"/>
                <a:chExt cx="693738" cy="571500"/>
              </a:xfrm>
              <a:solidFill>
                <a:schemeClr val="bg1"/>
              </a:solidFill>
            </p:grpSpPr>
            <p:sp>
              <p:nvSpPr>
                <p:cNvPr id="5" name="Freeform 13"/>
                <p:cNvSpPr>
                  <a:spLocks noEditPoints="1"/>
                </p:cNvSpPr>
                <p:nvPr/>
              </p:nvSpPr>
              <p:spPr bwMode="auto">
                <a:xfrm>
                  <a:off x="215901" y="1787525"/>
                  <a:ext cx="693738" cy="571500"/>
                </a:xfrm>
                <a:custGeom>
                  <a:avLst/>
                  <a:gdLst>
                    <a:gd name="T0" fmla="*/ 166 w 182"/>
                    <a:gd name="T1" fmla="*/ 0 h 152"/>
                    <a:gd name="T2" fmla="*/ 15 w 182"/>
                    <a:gd name="T3" fmla="*/ 0 h 152"/>
                    <a:gd name="T4" fmla="*/ 0 w 182"/>
                    <a:gd name="T5" fmla="*/ 15 h 152"/>
                    <a:gd name="T6" fmla="*/ 0 w 182"/>
                    <a:gd name="T7" fmla="*/ 107 h 152"/>
                    <a:gd name="T8" fmla="*/ 15 w 182"/>
                    <a:gd name="T9" fmla="*/ 123 h 152"/>
                    <a:gd name="T10" fmla="*/ 70 w 182"/>
                    <a:gd name="T11" fmla="*/ 123 h 152"/>
                    <a:gd name="T12" fmla="*/ 70 w 182"/>
                    <a:gd name="T13" fmla="*/ 142 h 152"/>
                    <a:gd name="T14" fmla="*/ 27 w 182"/>
                    <a:gd name="T15" fmla="*/ 142 h 152"/>
                    <a:gd name="T16" fmla="*/ 17 w 182"/>
                    <a:gd name="T17" fmla="*/ 152 h 152"/>
                    <a:gd name="T18" fmla="*/ 164 w 182"/>
                    <a:gd name="T19" fmla="*/ 152 h 152"/>
                    <a:gd name="T20" fmla="*/ 155 w 182"/>
                    <a:gd name="T21" fmla="*/ 142 h 152"/>
                    <a:gd name="T22" fmla="*/ 111 w 182"/>
                    <a:gd name="T23" fmla="*/ 142 h 152"/>
                    <a:gd name="T24" fmla="*/ 111 w 182"/>
                    <a:gd name="T25" fmla="*/ 123 h 152"/>
                    <a:gd name="T26" fmla="*/ 166 w 182"/>
                    <a:gd name="T27" fmla="*/ 123 h 152"/>
                    <a:gd name="T28" fmla="*/ 182 w 182"/>
                    <a:gd name="T29" fmla="*/ 107 h 152"/>
                    <a:gd name="T30" fmla="*/ 182 w 182"/>
                    <a:gd name="T31" fmla="*/ 15 h 152"/>
                    <a:gd name="T32" fmla="*/ 166 w 182"/>
                    <a:gd name="T33" fmla="*/ 0 h 152"/>
                    <a:gd name="T34" fmla="*/ 172 w 182"/>
                    <a:gd name="T35" fmla="*/ 107 h 152"/>
                    <a:gd name="T36" fmla="*/ 166 w 182"/>
                    <a:gd name="T37" fmla="*/ 112 h 152"/>
                    <a:gd name="T38" fmla="*/ 15 w 182"/>
                    <a:gd name="T39" fmla="*/ 112 h 152"/>
                    <a:gd name="T40" fmla="*/ 10 w 182"/>
                    <a:gd name="T41" fmla="*/ 107 h 152"/>
                    <a:gd name="T42" fmla="*/ 10 w 182"/>
                    <a:gd name="T43" fmla="*/ 15 h 152"/>
                    <a:gd name="T44" fmla="*/ 15 w 182"/>
                    <a:gd name="T45" fmla="*/ 10 h 152"/>
                    <a:gd name="T46" fmla="*/ 166 w 182"/>
                    <a:gd name="T47" fmla="*/ 10 h 152"/>
                    <a:gd name="T48" fmla="*/ 172 w 182"/>
                    <a:gd name="T49" fmla="*/ 15 h 152"/>
                    <a:gd name="T50" fmla="*/ 172 w 182"/>
                    <a:gd name="T51" fmla="*/ 107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2" h="152">
                      <a:moveTo>
                        <a:pt x="166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107"/>
                        <a:pt x="0" y="107"/>
                        <a:pt x="0" y="107"/>
                      </a:cubicBezTo>
                      <a:cubicBezTo>
                        <a:pt x="0" y="116"/>
                        <a:pt x="7" y="123"/>
                        <a:pt x="15" y="123"/>
                      </a:cubicBezTo>
                      <a:cubicBezTo>
                        <a:pt x="70" y="123"/>
                        <a:pt x="70" y="123"/>
                        <a:pt x="70" y="123"/>
                      </a:cubicBezTo>
                      <a:cubicBezTo>
                        <a:pt x="70" y="142"/>
                        <a:pt x="70" y="142"/>
                        <a:pt x="70" y="142"/>
                      </a:cubicBezTo>
                      <a:cubicBezTo>
                        <a:pt x="27" y="142"/>
                        <a:pt x="27" y="142"/>
                        <a:pt x="27" y="142"/>
                      </a:cubicBezTo>
                      <a:cubicBezTo>
                        <a:pt x="21" y="142"/>
                        <a:pt x="17" y="147"/>
                        <a:pt x="17" y="152"/>
                      </a:cubicBezTo>
                      <a:cubicBezTo>
                        <a:pt x="164" y="152"/>
                        <a:pt x="164" y="152"/>
                        <a:pt x="164" y="152"/>
                      </a:cubicBezTo>
                      <a:cubicBezTo>
                        <a:pt x="164" y="147"/>
                        <a:pt x="160" y="142"/>
                        <a:pt x="155" y="142"/>
                      </a:cubicBezTo>
                      <a:cubicBezTo>
                        <a:pt x="111" y="142"/>
                        <a:pt x="111" y="142"/>
                        <a:pt x="111" y="142"/>
                      </a:cubicBezTo>
                      <a:cubicBezTo>
                        <a:pt x="111" y="123"/>
                        <a:pt x="111" y="123"/>
                        <a:pt x="111" y="123"/>
                      </a:cubicBezTo>
                      <a:cubicBezTo>
                        <a:pt x="166" y="123"/>
                        <a:pt x="166" y="123"/>
                        <a:pt x="166" y="123"/>
                      </a:cubicBezTo>
                      <a:cubicBezTo>
                        <a:pt x="175" y="123"/>
                        <a:pt x="182" y="116"/>
                        <a:pt x="182" y="107"/>
                      </a:cubicBezTo>
                      <a:cubicBezTo>
                        <a:pt x="182" y="15"/>
                        <a:pt x="182" y="15"/>
                        <a:pt x="182" y="15"/>
                      </a:cubicBezTo>
                      <a:cubicBezTo>
                        <a:pt x="182" y="7"/>
                        <a:pt x="175" y="0"/>
                        <a:pt x="166" y="0"/>
                      </a:cubicBezTo>
                      <a:close/>
                      <a:moveTo>
                        <a:pt x="172" y="107"/>
                      </a:moveTo>
                      <a:cubicBezTo>
                        <a:pt x="172" y="110"/>
                        <a:pt x="169" y="112"/>
                        <a:pt x="166" y="112"/>
                      </a:cubicBezTo>
                      <a:cubicBezTo>
                        <a:pt x="15" y="112"/>
                        <a:pt x="15" y="112"/>
                        <a:pt x="15" y="112"/>
                      </a:cubicBezTo>
                      <a:cubicBezTo>
                        <a:pt x="12" y="112"/>
                        <a:pt x="10" y="110"/>
                        <a:pt x="10" y="107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12"/>
                        <a:pt x="12" y="10"/>
                        <a:pt x="15" y="10"/>
                      </a:cubicBezTo>
                      <a:cubicBezTo>
                        <a:pt x="166" y="10"/>
                        <a:pt x="166" y="10"/>
                        <a:pt x="166" y="10"/>
                      </a:cubicBezTo>
                      <a:cubicBezTo>
                        <a:pt x="169" y="10"/>
                        <a:pt x="172" y="12"/>
                        <a:pt x="172" y="15"/>
                      </a:cubicBezTo>
                      <a:lnTo>
                        <a:pt x="172" y="1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5024" tIns="32512" rIns="65024" bIns="32512" numCol="1" anchor="t" anchorCtr="0" compatLnSpc="1"/>
                <a:lstStyle/>
                <a:p>
                  <a:endParaRPr lang="zh-CN" altLang="en-US" sz="2400">
                    <a:latin typeface="汉仪良品线简" panose="00020600040101010101" pitchFamily="18" charset="-122"/>
                    <a:ea typeface="汉仪良品线简" panose="00020600040101010101" pitchFamily="18" charset="-122"/>
                  </a:endParaRPr>
                </a:p>
              </p:txBody>
            </p:sp>
            <p:sp>
              <p:nvSpPr>
                <p:cNvPr id="6" name="Freeform 14"/>
                <p:cNvSpPr>
                  <a:spLocks noEditPoints="1"/>
                </p:cNvSpPr>
                <p:nvPr/>
              </p:nvSpPr>
              <p:spPr bwMode="auto">
                <a:xfrm>
                  <a:off x="409576" y="1866900"/>
                  <a:ext cx="301625" cy="296863"/>
                </a:xfrm>
                <a:custGeom>
                  <a:avLst/>
                  <a:gdLst>
                    <a:gd name="T0" fmla="*/ 0 w 79"/>
                    <a:gd name="T1" fmla="*/ 40 h 79"/>
                    <a:gd name="T2" fmla="*/ 79 w 79"/>
                    <a:gd name="T3" fmla="*/ 40 h 79"/>
                    <a:gd name="T4" fmla="*/ 38 w 79"/>
                    <a:gd name="T5" fmla="*/ 5 h 79"/>
                    <a:gd name="T6" fmla="*/ 25 w 79"/>
                    <a:gd name="T7" fmla="*/ 18 h 79"/>
                    <a:gd name="T8" fmla="*/ 38 w 79"/>
                    <a:gd name="T9" fmla="*/ 23 h 79"/>
                    <a:gd name="T10" fmla="*/ 21 w 79"/>
                    <a:gd name="T11" fmla="*/ 38 h 79"/>
                    <a:gd name="T12" fmla="*/ 38 w 79"/>
                    <a:gd name="T13" fmla="*/ 23 h 79"/>
                    <a:gd name="T14" fmla="*/ 38 w 79"/>
                    <a:gd name="T15" fmla="*/ 57 h 79"/>
                    <a:gd name="T16" fmla="*/ 21 w 79"/>
                    <a:gd name="T17" fmla="*/ 42 h 79"/>
                    <a:gd name="T18" fmla="*/ 38 w 79"/>
                    <a:gd name="T19" fmla="*/ 61 h 79"/>
                    <a:gd name="T20" fmla="*/ 25 w 79"/>
                    <a:gd name="T21" fmla="*/ 62 h 79"/>
                    <a:gd name="T22" fmla="*/ 41 w 79"/>
                    <a:gd name="T23" fmla="*/ 74 h 79"/>
                    <a:gd name="T24" fmla="*/ 54 w 79"/>
                    <a:gd name="T25" fmla="*/ 62 h 79"/>
                    <a:gd name="T26" fmla="*/ 41 w 79"/>
                    <a:gd name="T27" fmla="*/ 57 h 79"/>
                    <a:gd name="T28" fmla="*/ 58 w 79"/>
                    <a:gd name="T29" fmla="*/ 42 h 79"/>
                    <a:gd name="T30" fmla="*/ 41 w 79"/>
                    <a:gd name="T31" fmla="*/ 57 h 79"/>
                    <a:gd name="T32" fmla="*/ 41 w 79"/>
                    <a:gd name="T33" fmla="*/ 23 h 79"/>
                    <a:gd name="T34" fmla="*/ 58 w 79"/>
                    <a:gd name="T35" fmla="*/ 38 h 79"/>
                    <a:gd name="T36" fmla="*/ 42 w 79"/>
                    <a:gd name="T37" fmla="*/ 19 h 79"/>
                    <a:gd name="T38" fmla="*/ 54 w 79"/>
                    <a:gd name="T39" fmla="*/ 18 h 79"/>
                    <a:gd name="T40" fmla="*/ 50 w 79"/>
                    <a:gd name="T41" fmla="*/ 5 h 79"/>
                    <a:gd name="T42" fmla="*/ 58 w 79"/>
                    <a:gd name="T43" fmla="*/ 17 h 79"/>
                    <a:gd name="T44" fmla="*/ 21 w 79"/>
                    <a:gd name="T45" fmla="*/ 17 h 79"/>
                    <a:gd name="T46" fmla="*/ 29 w 79"/>
                    <a:gd name="T47" fmla="*/ 5 h 79"/>
                    <a:gd name="T48" fmla="*/ 20 w 79"/>
                    <a:gd name="T49" fmla="*/ 20 h 79"/>
                    <a:gd name="T50" fmla="*/ 4 w 79"/>
                    <a:gd name="T51" fmla="*/ 38 h 79"/>
                    <a:gd name="T52" fmla="*/ 20 w 79"/>
                    <a:gd name="T53" fmla="*/ 20 h 79"/>
                    <a:gd name="T54" fmla="*/ 20 w 79"/>
                    <a:gd name="T55" fmla="*/ 60 h 79"/>
                    <a:gd name="T56" fmla="*/ 4 w 79"/>
                    <a:gd name="T57" fmla="*/ 42 h 79"/>
                    <a:gd name="T58" fmla="*/ 21 w 79"/>
                    <a:gd name="T59" fmla="*/ 63 h 79"/>
                    <a:gd name="T60" fmla="*/ 15 w 79"/>
                    <a:gd name="T61" fmla="*/ 66 h 79"/>
                    <a:gd name="T62" fmla="*/ 58 w 79"/>
                    <a:gd name="T63" fmla="*/ 63 h 79"/>
                    <a:gd name="T64" fmla="*/ 50 w 79"/>
                    <a:gd name="T65" fmla="*/ 74 h 79"/>
                    <a:gd name="T66" fmla="*/ 59 w 79"/>
                    <a:gd name="T67" fmla="*/ 60 h 79"/>
                    <a:gd name="T68" fmla="*/ 76 w 79"/>
                    <a:gd name="T69" fmla="*/ 42 h 79"/>
                    <a:gd name="T70" fmla="*/ 59 w 79"/>
                    <a:gd name="T71" fmla="*/ 60 h 79"/>
                    <a:gd name="T72" fmla="*/ 59 w 79"/>
                    <a:gd name="T73" fmla="*/ 20 h 79"/>
                    <a:gd name="T74" fmla="*/ 76 w 79"/>
                    <a:gd name="T75" fmla="*/ 38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9" h="79">
                      <a:moveTo>
                        <a:pt x="40" y="0"/>
                      </a:move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62"/>
                        <a:pt x="18" y="79"/>
                        <a:pt x="40" y="79"/>
                      </a:cubicBezTo>
                      <a:cubicBezTo>
                        <a:pt x="62" y="79"/>
                        <a:pt x="79" y="62"/>
                        <a:pt x="79" y="40"/>
                      </a:cubicBezTo>
                      <a:cubicBezTo>
                        <a:pt x="79" y="18"/>
                        <a:pt x="62" y="0"/>
                        <a:pt x="40" y="0"/>
                      </a:cubicBezTo>
                      <a:close/>
                      <a:moveTo>
                        <a:pt x="38" y="5"/>
                      </a:moveTo>
                      <a:cubicBezTo>
                        <a:pt x="38" y="19"/>
                        <a:pt x="38" y="19"/>
                        <a:pt x="38" y="19"/>
                      </a:cubicBezTo>
                      <a:cubicBezTo>
                        <a:pt x="34" y="19"/>
                        <a:pt x="29" y="19"/>
                        <a:pt x="25" y="18"/>
                      </a:cubicBezTo>
                      <a:cubicBezTo>
                        <a:pt x="29" y="11"/>
                        <a:pt x="33" y="6"/>
                        <a:pt x="38" y="5"/>
                      </a:cubicBezTo>
                      <a:close/>
                      <a:moveTo>
                        <a:pt x="38" y="23"/>
                      </a:moveTo>
                      <a:cubicBezTo>
                        <a:pt x="38" y="38"/>
                        <a:pt x="38" y="38"/>
                        <a:pt x="38" y="38"/>
                      </a:cubicBezTo>
                      <a:cubicBezTo>
                        <a:pt x="21" y="38"/>
                        <a:pt x="21" y="38"/>
                        <a:pt x="21" y="38"/>
                      </a:cubicBezTo>
                      <a:cubicBezTo>
                        <a:pt x="21" y="32"/>
                        <a:pt x="22" y="26"/>
                        <a:pt x="24" y="21"/>
                      </a:cubicBezTo>
                      <a:cubicBezTo>
                        <a:pt x="29" y="22"/>
                        <a:pt x="33" y="22"/>
                        <a:pt x="38" y="23"/>
                      </a:cubicBezTo>
                      <a:close/>
                      <a:moveTo>
                        <a:pt x="38" y="42"/>
                      </a:moveTo>
                      <a:cubicBezTo>
                        <a:pt x="38" y="57"/>
                        <a:pt x="38" y="57"/>
                        <a:pt x="38" y="57"/>
                      </a:cubicBezTo>
                      <a:cubicBezTo>
                        <a:pt x="33" y="57"/>
                        <a:pt x="29" y="58"/>
                        <a:pt x="24" y="59"/>
                      </a:cubicBezTo>
                      <a:cubicBezTo>
                        <a:pt x="22" y="54"/>
                        <a:pt x="21" y="48"/>
                        <a:pt x="21" y="42"/>
                      </a:cubicBezTo>
                      <a:lnTo>
                        <a:pt x="38" y="42"/>
                      </a:lnTo>
                      <a:close/>
                      <a:moveTo>
                        <a:pt x="38" y="61"/>
                      </a:moveTo>
                      <a:cubicBezTo>
                        <a:pt x="38" y="74"/>
                        <a:pt x="38" y="74"/>
                        <a:pt x="38" y="74"/>
                      </a:cubicBezTo>
                      <a:cubicBezTo>
                        <a:pt x="33" y="73"/>
                        <a:pt x="29" y="69"/>
                        <a:pt x="25" y="62"/>
                      </a:cubicBezTo>
                      <a:cubicBezTo>
                        <a:pt x="29" y="61"/>
                        <a:pt x="34" y="61"/>
                        <a:pt x="38" y="61"/>
                      </a:cubicBezTo>
                      <a:close/>
                      <a:moveTo>
                        <a:pt x="41" y="74"/>
                      </a:moveTo>
                      <a:cubicBezTo>
                        <a:pt x="41" y="61"/>
                        <a:pt x="41" y="61"/>
                        <a:pt x="41" y="61"/>
                      </a:cubicBezTo>
                      <a:cubicBezTo>
                        <a:pt x="46" y="61"/>
                        <a:pt x="50" y="61"/>
                        <a:pt x="54" y="62"/>
                      </a:cubicBezTo>
                      <a:cubicBezTo>
                        <a:pt x="51" y="69"/>
                        <a:pt x="46" y="74"/>
                        <a:pt x="41" y="74"/>
                      </a:cubicBezTo>
                      <a:close/>
                      <a:moveTo>
                        <a:pt x="41" y="57"/>
                      </a:moveTo>
                      <a:cubicBezTo>
                        <a:pt x="41" y="42"/>
                        <a:pt x="41" y="42"/>
                        <a:pt x="41" y="42"/>
                      </a:cubicBezTo>
                      <a:cubicBezTo>
                        <a:pt x="58" y="42"/>
                        <a:pt x="58" y="42"/>
                        <a:pt x="58" y="42"/>
                      </a:cubicBezTo>
                      <a:cubicBezTo>
                        <a:pt x="58" y="48"/>
                        <a:pt x="57" y="54"/>
                        <a:pt x="55" y="59"/>
                      </a:cubicBezTo>
                      <a:cubicBezTo>
                        <a:pt x="51" y="58"/>
                        <a:pt x="46" y="57"/>
                        <a:pt x="41" y="57"/>
                      </a:cubicBezTo>
                      <a:close/>
                      <a:moveTo>
                        <a:pt x="41" y="38"/>
                      </a:moveTo>
                      <a:cubicBezTo>
                        <a:pt x="41" y="23"/>
                        <a:pt x="41" y="23"/>
                        <a:pt x="41" y="23"/>
                      </a:cubicBezTo>
                      <a:cubicBezTo>
                        <a:pt x="46" y="22"/>
                        <a:pt x="51" y="22"/>
                        <a:pt x="55" y="21"/>
                      </a:cubicBezTo>
                      <a:cubicBezTo>
                        <a:pt x="57" y="26"/>
                        <a:pt x="58" y="32"/>
                        <a:pt x="58" y="38"/>
                      </a:cubicBezTo>
                      <a:lnTo>
                        <a:pt x="41" y="38"/>
                      </a:lnTo>
                      <a:close/>
                      <a:moveTo>
                        <a:pt x="42" y="19"/>
                      </a:moveTo>
                      <a:cubicBezTo>
                        <a:pt x="42" y="5"/>
                        <a:pt x="42" y="5"/>
                        <a:pt x="42" y="5"/>
                      </a:cubicBezTo>
                      <a:cubicBezTo>
                        <a:pt x="46" y="6"/>
                        <a:pt x="51" y="11"/>
                        <a:pt x="54" y="18"/>
                      </a:cubicBezTo>
                      <a:cubicBezTo>
                        <a:pt x="50" y="19"/>
                        <a:pt x="46" y="19"/>
                        <a:pt x="42" y="19"/>
                      </a:cubicBezTo>
                      <a:close/>
                      <a:moveTo>
                        <a:pt x="50" y="5"/>
                      </a:moveTo>
                      <a:cubicBezTo>
                        <a:pt x="56" y="7"/>
                        <a:pt x="61" y="10"/>
                        <a:pt x="65" y="14"/>
                      </a:cubicBezTo>
                      <a:cubicBezTo>
                        <a:pt x="63" y="15"/>
                        <a:pt x="60" y="16"/>
                        <a:pt x="58" y="17"/>
                      </a:cubicBezTo>
                      <a:cubicBezTo>
                        <a:pt x="56" y="12"/>
                        <a:pt x="53" y="8"/>
                        <a:pt x="50" y="5"/>
                      </a:cubicBezTo>
                      <a:close/>
                      <a:moveTo>
                        <a:pt x="21" y="17"/>
                      </a:moveTo>
                      <a:cubicBezTo>
                        <a:pt x="19" y="16"/>
                        <a:pt x="17" y="15"/>
                        <a:pt x="15" y="14"/>
                      </a:cubicBezTo>
                      <a:cubicBezTo>
                        <a:pt x="19" y="10"/>
                        <a:pt x="24" y="7"/>
                        <a:pt x="29" y="5"/>
                      </a:cubicBezTo>
                      <a:cubicBezTo>
                        <a:pt x="26" y="8"/>
                        <a:pt x="23" y="12"/>
                        <a:pt x="21" y="17"/>
                      </a:cubicBezTo>
                      <a:close/>
                      <a:moveTo>
                        <a:pt x="20" y="20"/>
                      </a:moveTo>
                      <a:cubicBezTo>
                        <a:pt x="18" y="25"/>
                        <a:pt x="17" y="31"/>
                        <a:pt x="17" y="38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4" y="30"/>
                        <a:pt x="7" y="22"/>
                        <a:pt x="12" y="17"/>
                      </a:cubicBezTo>
                      <a:cubicBezTo>
                        <a:pt x="15" y="18"/>
                        <a:pt x="17" y="19"/>
                        <a:pt x="20" y="20"/>
                      </a:cubicBezTo>
                      <a:close/>
                      <a:moveTo>
                        <a:pt x="17" y="42"/>
                      </a:moveTo>
                      <a:cubicBezTo>
                        <a:pt x="17" y="48"/>
                        <a:pt x="18" y="55"/>
                        <a:pt x="20" y="60"/>
                      </a:cubicBezTo>
                      <a:cubicBezTo>
                        <a:pt x="17" y="61"/>
                        <a:pt x="15" y="62"/>
                        <a:pt x="12" y="63"/>
                      </a:cubicBezTo>
                      <a:cubicBezTo>
                        <a:pt x="7" y="57"/>
                        <a:pt x="4" y="50"/>
                        <a:pt x="4" y="42"/>
                      </a:cubicBezTo>
                      <a:lnTo>
                        <a:pt x="17" y="42"/>
                      </a:lnTo>
                      <a:close/>
                      <a:moveTo>
                        <a:pt x="21" y="63"/>
                      </a:moveTo>
                      <a:cubicBezTo>
                        <a:pt x="23" y="68"/>
                        <a:pt x="26" y="72"/>
                        <a:pt x="29" y="74"/>
                      </a:cubicBezTo>
                      <a:cubicBezTo>
                        <a:pt x="24" y="73"/>
                        <a:pt x="19" y="70"/>
                        <a:pt x="15" y="66"/>
                      </a:cubicBezTo>
                      <a:cubicBezTo>
                        <a:pt x="17" y="65"/>
                        <a:pt x="19" y="64"/>
                        <a:pt x="21" y="63"/>
                      </a:cubicBezTo>
                      <a:close/>
                      <a:moveTo>
                        <a:pt x="58" y="63"/>
                      </a:moveTo>
                      <a:cubicBezTo>
                        <a:pt x="60" y="64"/>
                        <a:pt x="63" y="65"/>
                        <a:pt x="65" y="66"/>
                      </a:cubicBezTo>
                      <a:cubicBezTo>
                        <a:pt x="61" y="70"/>
                        <a:pt x="56" y="73"/>
                        <a:pt x="50" y="74"/>
                      </a:cubicBezTo>
                      <a:cubicBezTo>
                        <a:pt x="53" y="72"/>
                        <a:pt x="56" y="68"/>
                        <a:pt x="58" y="63"/>
                      </a:cubicBezTo>
                      <a:close/>
                      <a:moveTo>
                        <a:pt x="59" y="60"/>
                      </a:moveTo>
                      <a:cubicBezTo>
                        <a:pt x="61" y="55"/>
                        <a:pt x="62" y="48"/>
                        <a:pt x="62" y="42"/>
                      </a:cubicBezTo>
                      <a:cubicBezTo>
                        <a:pt x="76" y="42"/>
                        <a:pt x="76" y="42"/>
                        <a:pt x="76" y="42"/>
                      </a:cubicBezTo>
                      <a:cubicBezTo>
                        <a:pt x="75" y="50"/>
                        <a:pt x="72" y="57"/>
                        <a:pt x="67" y="63"/>
                      </a:cubicBezTo>
                      <a:cubicBezTo>
                        <a:pt x="65" y="62"/>
                        <a:pt x="62" y="61"/>
                        <a:pt x="59" y="60"/>
                      </a:cubicBezTo>
                      <a:close/>
                      <a:moveTo>
                        <a:pt x="62" y="38"/>
                      </a:moveTo>
                      <a:cubicBezTo>
                        <a:pt x="62" y="31"/>
                        <a:pt x="61" y="25"/>
                        <a:pt x="59" y="20"/>
                      </a:cubicBezTo>
                      <a:cubicBezTo>
                        <a:pt x="62" y="19"/>
                        <a:pt x="65" y="18"/>
                        <a:pt x="67" y="17"/>
                      </a:cubicBezTo>
                      <a:cubicBezTo>
                        <a:pt x="72" y="22"/>
                        <a:pt x="75" y="30"/>
                        <a:pt x="76" y="38"/>
                      </a:cubicBezTo>
                      <a:lnTo>
                        <a:pt x="62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5024" tIns="32512" rIns="65024" bIns="32512" numCol="1" anchor="t" anchorCtr="0" compatLnSpc="1"/>
                <a:lstStyle/>
                <a:p>
                  <a:endParaRPr lang="zh-CN" altLang="en-US" sz="2400">
                    <a:latin typeface="汉仪良品线简" panose="00020600040101010101" pitchFamily="18" charset="-122"/>
                    <a:ea typeface="汉仪良品线简" panose="00020600040101010101" pitchFamily="18" charset="-122"/>
                  </a:endParaRPr>
                </a:p>
              </p:txBody>
            </p:sp>
          </p:grpSp>
        </p:grpSp>
        <p:grpSp>
          <p:nvGrpSpPr>
            <p:cNvPr id="7" name="组合 67"/>
            <p:cNvGrpSpPr/>
            <p:nvPr/>
          </p:nvGrpSpPr>
          <p:grpSpPr>
            <a:xfrm>
              <a:off x="2570922" y="2556770"/>
              <a:ext cx="1691643" cy="1106107"/>
              <a:chOff x="3427894" y="3409026"/>
              <a:chExt cx="2255524" cy="1474890"/>
            </a:xfrm>
          </p:grpSpPr>
          <p:sp>
            <p:nvSpPr>
              <p:cNvPr id="8" name="Freeform 6"/>
              <p:cNvSpPr/>
              <p:nvPr/>
            </p:nvSpPr>
            <p:spPr bwMode="auto">
              <a:xfrm>
                <a:off x="3427894" y="3409026"/>
                <a:ext cx="2255524" cy="1474890"/>
              </a:xfrm>
              <a:custGeom>
                <a:avLst/>
                <a:gdLst>
                  <a:gd name="T0" fmla="*/ 3256 w 3325"/>
                  <a:gd name="T1" fmla="*/ 1687 h 2157"/>
                  <a:gd name="T2" fmla="*/ 1880 w 3325"/>
                  <a:gd name="T3" fmla="*/ 100 h 2157"/>
                  <a:gd name="T4" fmla="*/ 1880 w 3325"/>
                  <a:gd name="T5" fmla="*/ 100 h 2157"/>
                  <a:gd name="T6" fmla="*/ 1663 w 3325"/>
                  <a:gd name="T7" fmla="*/ 0 h 2157"/>
                  <a:gd name="T8" fmla="*/ 1451 w 3325"/>
                  <a:gd name="T9" fmla="*/ 95 h 2157"/>
                  <a:gd name="T10" fmla="*/ 1451 w 3325"/>
                  <a:gd name="T11" fmla="*/ 95 h 2157"/>
                  <a:gd name="T12" fmla="*/ 83 w 3325"/>
                  <a:gd name="T13" fmla="*/ 1672 h 2157"/>
                  <a:gd name="T14" fmla="*/ 0 w 3325"/>
                  <a:gd name="T15" fmla="*/ 1872 h 2157"/>
                  <a:gd name="T16" fmla="*/ 284 w 3325"/>
                  <a:gd name="T17" fmla="*/ 2157 h 2157"/>
                  <a:gd name="T18" fmla="*/ 284 w 3325"/>
                  <a:gd name="T19" fmla="*/ 2157 h 2157"/>
                  <a:gd name="T20" fmla="*/ 285 w 3325"/>
                  <a:gd name="T21" fmla="*/ 2157 h 2157"/>
                  <a:gd name="T22" fmla="*/ 3039 w 3325"/>
                  <a:gd name="T23" fmla="*/ 2157 h 2157"/>
                  <a:gd name="T24" fmla="*/ 3039 w 3325"/>
                  <a:gd name="T25" fmla="*/ 2157 h 2157"/>
                  <a:gd name="T26" fmla="*/ 3040 w 3325"/>
                  <a:gd name="T27" fmla="*/ 2157 h 2157"/>
                  <a:gd name="T28" fmla="*/ 3325 w 3325"/>
                  <a:gd name="T29" fmla="*/ 1872 h 2157"/>
                  <a:gd name="T30" fmla="*/ 3256 w 3325"/>
                  <a:gd name="T31" fmla="*/ 1687 h 2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25" h="2157">
                    <a:moveTo>
                      <a:pt x="3256" y="1687"/>
                    </a:moveTo>
                    <a:lnTo>
                      <a:pt x="1880" y="100"/>
                    </a:lnTo>
                    <a:lnTo>
                      <a:pt x="1880" y="100"/>
                    </a:lnTo>
                    <a:cubicBezTo>
                      <a:pt x="1828" y="39"/>
                      <a:pt x="1750" y="0"/>
                      <a:pt x="1663" y="0"/>
                    </a:cubicBezTo>
                    <a:cubicBezTo>
                      <a:pt x="1579" y="0"/>
                      <a:pt x="1503" y="36"/>
                      <a:pt x="1451" y="95"/>
                    </a:cubicBezTo>
                    <a:lnTo>
                      <a:pt x="1451" y="95"/>
                    </a:lnTo>
                    <a:lnTo>
                      <a:pt x="83" y="1672"/>
                    </a:lnTo>
                    <a:cubicBezTo>
                      <a:pt x="32" y="1723"/>
                      <a:pt x="0" y="1794"/>
                      <a:pt x="0" y="1872"/>
                    </a:cubicBezTo>
                    <a:cubicBezTo>
                      <a:pt x="0" y="2029"/>
                      <a:pt x="127" y="2156"/>
                      <a:pt x="284" y="2157"/>
                    </a:cubicBezTo>
                    <a:lnTo>
                      <a:pt x="284" y="2157"/>
                    </a:lnTo>
                    <a:lnTo>
                      <a:pt x="285" y="2157"/>
                    </a:lnTo>
                    <a:lnTo>
                      <a:pt x="3039" y="2157"/>
                    </a:lnTo>
                    <a:lnTo>
                      <a:pt x="3039" y="2157"/>
                    </a:lnTo>
                    <a:lnTo>
                      <a:pt x="3040" y="2157"/>
                    </a:lnTo>
                    <a:cubicBezTo>
                      <a:pt x="3198" y="2157"/>
                      <a:pt x="3325" y="2029"/>
                      <a:pt x="3325" y="1872"/>
                    </a:cubicBezTo>
                    <a:cubicBezTo>
                      <a:pt x="3325" y="1802"/>
                      <a:pt x="3299" y="1737"/>
                      <a:pt x="3256" y="16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5024" tIns="32512" rIns="65024" bIns="32512" numCol="1" anchor="t" anchorCtr="0" compatLnSpc="1"/>
              <a:lstStyle/>
              <a:p>
                <a:endParaRPr lang="zh-CN" altLang="en-US" sz="2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9" name="Freeform 15"/>
              <p:cNvSpPr>
                <a:spLocks noEditPoints="1"/>
              </p:cNvSpPr>
              <p:nvPr/>
            </p:nvSpPr>
            <p:spPr bwMode="auto">
              <a:xfrm>
                <a:off x="4246585" y="4146471"/>
                <a:ext cx="618142" cy="490964"/>
              </a:xfrm>
              <a:custGeom>
                <a:avLst/>
                <a:gdLst>
                  <a:gd name="T0" fmla="*/ 52 w 174"/>
                  <a:gd name="T1" fmla="*/ 61 h 140"/>
                  <a:gd name="T2" fmla="*/ 41 w 174"/>
                  <a:gd name="T3" fmla="*/ 50 h 140"/>
                  <a:gd name="T4" fmla="*/ 52 w 174"/>
                  <a:gd name="T5" fmla="*/ 39 h 140"/>
                  <a:gd name="T6" fmla="*/ 63 w 174"/>
                  <a:gd name="T7" fmla="*/ 50 h 140"/>
                  <a:gd name="T8" fmla="*/ 52 w 174"/>
                  <a:gd name="T9" fmla="*/ 61 h 140"/>
                  <a:gd name="T10" fmla="*/ 87 w 174"/>
                  <a:gd name="T11" fmla="*/ 61 h 140"/>
                  <a:gd name="T12" fmla="*/ 76 w 174"/>
                  <a:gd name="T13" fmla="*/ 50 h 140"/>
                  <a:gd name="T14" fmla="*/ 87 w 174"/>
                  <a:gd name="T15" fmla="*/ 39 h 140"/>
                  <a:gd name="T16" fmla="*/ 98 w 174"/>
                  <a:gd name="T17" fmla="*/ 50 h 140"/>
                  <a:gd name="T18" fmla="*/ 87 w 174"/>
                  <a:gd name="T19" fmla="*/ 61 h 140"/>
                  <a:gd name="T20" fmla="*/ 122 w 174"/>
                  <a:gd name="T21" fmla="*/ 61 h 140"/>
                  <a:gd name="T22" fmla="*/ 111 w 174"/>
                  <a:gd name="T23" fmla="*/ 50 h 140"/>
                  <a:gd name="T24" fmla="*/ 122 w 174"/>
                  <a:gd name="T25" fmla="*/ 39 h 140"/>
                  <a:gd name="T26" fmla="*/ 133 w 174"/>
                  <a:gd name="T27" fmla="*/ 50 h 140"/>
                  <a:gd name="T28" fmla="*/ 122 w 174"/>
                  <a:gd name="T29" fmla="*/ 61 h 140"/>
                  <a:gd name="T30" fmla="*/ 163 w 174"/>
                  <a:gd name="T31" fmla="*/ 0 h 140"/>
                  <a:gd name="T32" fmla="*/ 11 w 174"/>
                  <a:gd name="T33" fmla="*/ 0 h 140"/>
                  <a:gd name="T34" fmla="*/ 0 w 174"/>
                  <a:gd name="T35" fmla="*/ 11 h 140"/>
                  <a:gd name="T36" fmla="*/ 0 w 174"/>
                  <a:gd name="T37" fmla="*/ 83 h 140"/>
                  <a:gd name="T38" fmla="*/ 11 w 174"/>
                  <a:gd name="T39" fmla="*/ 94 h 140"/>
                  <a:gd name="T40" fmla="*/ 51 w 174"/>
                  <a:gd name="T41" fmla="*/ 94 h 140"/>
                  <a:gd name="T42" fmla="*/ 51 w 174"/>
                  <a:gd name="T43" fmla="*/ 140 h 140"/>
                  <a:gd name="T44" fmla="*/ 97 w 174"/>
                  <a:gd name="T45" fmla="*/ 94 h 140"/>
                  <a:gd name="T46" fmla="*/ 163 w 174"/>
                  <a:gd name="T47" fmla="*/ 94 h 140"/>
                  <a:gd name="T48" fmla="*/ 174 w 174"/>
                  <a:gd name="T49" fmla="*/ 83 h 140"/>
                  <a:gd name="T50" fmla="*/ 174 w 174"/>
                  <a:gd name="T51" fmla="*/ 11 h 140"/>
                  <a:gd name="T52" fmla="*/ 163 w 174"/>
                  <a:gd name="T5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4" h="140">
                    <a:moveTo>
                      <a:pt x="52" y="61"/>
                    </a:moveTo>
                    <a:cubicBezTo>
                      <a:pt x="46" y="61"/>
                      <a:pt x="41" y="56"/>
                      <a:pt x="41" y="50"/>
                    </a:cubicBezTo>
                    <a:cubicBezTo>
                      <a:pt x="41" y="44"/>
                      <a:pt x="46" y="39"/>
                      <a:pt x="52" y="39"/>
                    </a:cubicBezTo>
                    <a:cubicBezTo>
                      <a:pt x="58" y="39"/>
                      <a:pt x="63" y="44"/>
                      <a:pt x="63" y="50"/>
                    </a:cubicBezTo>
                    <a:cubicBezTo>
                      <a:pt x="63" y="56"/>
                      <a:pt x="58" y="61"/>
                      <a:pt x="52" y="61"/>
                    </a:cubicBezTo>
                    <a:moveTo>
                      <a:pt x="87" y="61"/>
                    </a:moveTo>
                    <a:cubicBezTo>
                      <a:pt x="81" y="61"/>
                      <a:pt x="76" y="56"/>
                      <a:pt x="76" y="50"/>
                    </a:cubicBezTo>
                    <a:cubicBezTo>
                      <a:pt x="76" y="44"/>
                      <a:pt x="81" y="39"/>
                      <a:pt x="87" y="39"/>
                    </a:cubicBezTo>
                    <a:cubicBezTo>
                      <a:pt x="93" y="39"/>
                      <a:pt x="98" y="44"/>
                      <a:pt x="98" y="50"/>
                    </a:cubicBezTo>
                    <a:cubicBezTo>
                      <a:pt x="98" y="56"/>
                      <a:pt x="93" y="61"/>
                      <a:pt x="87" y="61"/>
                    </a:cubicBezTo>
                    <a:moveTo>
                      <a:pt x="122" y="61"/>
                    </a:moveTo>
                    <a:cubicBezTo>
                      <a:pt x="116" y="61"/>
                      <a:pt x="111" y="56"/>
                      <a:pt x="111" y="50"/>
                    </a:cubicBezTo>
                    <a:cubicBezTo>
                      <a:pt x="111" y="44"/>
                      <a:pt x="116" y="39"/>
                      <a:pt x="122" y="39"/>
                    </a:cubicBezTo>
                    <a:cubicBezTo>
                      <a:pt x="128" y="39"/>
                      <a:pt x="133" y="44"/>
                      <a:pt x="133" y="50"/>
                    </a:cubicBezTo>
                    <a:cubicBezTo>
                      <a:pt x="133" y="56"/>
                      <a:pt x="128" y="61"/>
                      <a:pt x="122" y="61"/>
                    </a:cubicBezTo>
                    <a:moveTo>
                      <a:pt x="163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9"/>
                      <a:pt x="5" y="94"/>
                      <a:pt x="11" y="94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1" y="140"/>
                      <a:pt x="51" y="140"/>
                      <a:pt x="51" y="140"/>
                    </a:cubicBezTo>
                    <a:cubicBezTo>
                      <a:pt x="97" y="94"/>
                      <a:pt x="97" y="94"/>
                      <a:pt x="97" y="94"/>
                    </a:cubicBezTo>
                    <a:cubicBezTo>
                      <a:pt x="163" y="94"/>
                      <a:pt x="163" y="94"/>
                      <a:pt x="163" y="94"/>
                    </a:cubicBezTo>
                    <a:cubicBezTo>
                      <a:pt x="169" y="94"/>
                      <a:pt x="174" y="89"/>
                      <a:pt x="174" y="83"/>
                    </a:cubicBezTo>
                    <a:cubicBezTo>
                      <a:pt x="174" y="11"/>
                      <a:pt x="174" y="11"/>
                      <a:pt x="174" y="11"/>
                    </a:cubicBezTo>
                    <a:cubicBezTo>
                      <a:pt x="174" y="5"/>
                      <a:pt x="169" y="0"/>
                      <a:pt x="16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5024" tIns="32512" rIns="65024" bIns="32512" numCol="1" anchor="t" anchorCtr="0" compatLnSpc="1"/>
              <a:lstStyle/>
              <a:p>
                <a:endParaRPr lang="zh-CN" altLang="en-US" sz="2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0" name="组合 68"/>
            <p:cNvGrpSpPr/>
            <p:nvPr/>
          </p:nvGrpSpPr>
          <p:grpSpPr>
            <a:xfrm>
              <a:off x="3713105" y="2287153"/>
              <a:ext cx="1690422" cy="1107329"/>
              <a:chOff x="4950807" y="3049516"/>
              <a:chExt cx="2253896" cy="1476520"/>
            </a:xfrm>
          </p:grpSpPr>
          <p:sp>
            <p:nvSpPr>
              <p:cNvPr id="11" name="Freeform 7"/>
              <p:cNvSpPr/>
              <p:nvPr/>
            </p:nvSpPr>
            <p:spPr bwMode="auto">
              <a:xfrm>
                <a:off x="4950807" y="3049516"/>
                <a:ext cx="2253896" cy="1476520"/>
              </a:xfrm>
              <a:custGeom>
                <a:avLst/>
                <a:gdLst>
                  <a:gd name="T0" fmla="*/ 3256 w 3324"/>
                  <a:gd name="T1" fmla="*/ 470 h 2157"/>
                  <a:gd name="T2" fmla="*/ 1880 w 3324"/>
                  <a:gd name="T3" fmla="*/ 2056 h 2157"/>
                  <a:gd name="T4" fmla="*/ 1880 w 3324"/>
                  <a:gd name="T5" fmla="*/ 2056 h 2157"/>
                  <a:gd name="T6" fmla="*/ 1663 w 3324"/>
                  <a:gd name="T7" fmla="*/ 2157 h 2157"/>
                  <a:gd name="T8" fmla="*/ 1451 w 3324"/>
                  <a:gd name="T9" fmla="*/ 2062 h 2157"/>
                  <a:gd name="T10" fmla="*/ 1450 w 3324"/>
                  <a:gd name="T11" fmla="*/ 2062 h 2157"/>
                  <a:gd name="T12" fmla="*/ 83 w 3324"/>
                  <a:gd name="T13" fmla="*/ 485 h 2157"/>
                  <a:gd name="T14" fmla="*/ 0 w 3324"/>
                  <a:gd name="T15" fmla="*/ 284 h 2157"/>
                  <a:gd name="T16" fmla="*/ 283 w 3324"/>
                  <a:gd name="T17" fmla="*/ 0 h 2157"/>
                  <a:gd name="T18" fmla="*/ 283 w 3324"/>
                  <a:gd name="T19" fmla="*/ 0 h 2157"/>
                  <a:gd name="T20" fmla="*/ 284 w 3324"/>
                  <a:gd name="T21" fmla="*/ 0 h 2157"/>
                  <a:gd name="T22" fmla="*/ 3039 w 3324"/>
                  <a:gd name="T23" fmla="*/ 0 h 2157"/>
                  <a:gd name="T24" fmla="*/ 3039 w 3324"/>
                  <a:gd name="T25" fmla="*/ 0 h 2157"/>
                  <a:gd name="T26" fmla="*/ 3040 w 3324"/>
                  <a:gd name="T27" fmla="*/ 0 h 2157"/>
                  <a:gd name="T28" fmla="*/ 3324 w 3324"/>
                  <a:gd name="T29" fmla="*/ 284 h 2157"/>
                  <a:gd name="T30" fmla="*/ 3256 w 3324"/>
                  <a:gd name="T31" fmla="*/ 470 h 2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24" h="2157">
                    <a:moveTo>
                      <a:pt x="3256" y="470"/>
                    </a:moveTo>
                    <a:lnTo>
                      <a:pt x="1880" y="2056"/>
                    </a:lnTo>
                    <a:lnTo>
                      <a:pt x="1880" y="2056"/>
                    </a:lnTo>
                    <a:cubicBezTo>
                      <a:pt x="1828" y="2118"/>
                      <a:pt x="1750" y="2157"/>
                      <a:pt x="1663" y="2157"/>
                    </a:cubicBezTo>
                    <a:cubicBezTo>
                      <a:pt x="1578" y="2157"/>
                      <a:pt x="1503" y="2120"/>
                      <a:pt x="1451" y="2062"/>
                    </a:cubicBezTo>
                    <a:lnTo>
                      <a:pt x="1450" y="2062"/>
                    </a:lnTo>
                    <a:lnTo>
                      <a:pt x="83" y="485"/>
                    </a:lnTo>
                    <a:cubicBezTo>
                      <a:pt x="32" y="433"/>
                      <a:pt x="0" y="363"/>
                      <a:pt x="0" y="284"/>
                    </a:cubicBezTo>
                    <a:cubicBezTo>
                      <a:pt x="0" y="128"/>
                      <a:pt x="127" y="1"/>
                      <a:pt x="283" y="0"/>
                    </a:cubicBezTo>
                    <a:lnTo>
                      <a:pt x="283" y="0"/>
                    </a:lnTo>
                    <a:lnTo>
                      <a:pt x="284" y="0"/>
                    </a:lnTo>
                    <a:lnTo>
                      <a:pt x="3039" y="0"/>
                    </a:lnTo>
                    <a:lnTo>
                      <a:pt x="3039" y="0"/>
                    </a:lnTo>
                    <a:lnTo>
                      <a:pt x="3040" y="0"/>
                    </a:lnTo>
                    <a:cubicBezTo>
                      <a:pt x="3197" y="0"/>
                      <a:pt x="3324" y="127"/>
                      <a:pt x="3324" y="284"/>
                    </a:cubicBezTo>
                    <a:cubicBezTo>
                      <a:pt x="3324" y="355"/>
                      <a:pt x="3299" y="420"/>
                      <a:pt x="3256" y="47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5024" tIns="32512" rIns="65024" bIns="32512" numCol="1" anchor="t" anchorCtr="0" compatLnSpc="1"/>
              <a:lstStyle/>
              <a:p>
                <a:endParaRPr lang="zh-CN" altLang="en-US" sz="2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grpSp>
            <p:nvGrpSpPr>
              <p:cNvPr id="12" name="组合 53"/>
              <p:cNvGrpSpPr/>
              <p:nvPr/>
            </p:nvGrpSpPr>
            <p:grpSpPr>
              <a:xfrm>
                <a:off x="5829315" y="3283760"/>
                <a:ext cx="496880" cy="551596"/>
                <a:chOff x="185738" y="3713163"/>
                <a:chExt cx="533400" cy="592138"/>
              </a:xfrm>
              <a:solidFill>
                <a:schemeClr val="bg1"/>
              </a:solidFill>
            </p:grpSpPr>
            <p:sp>
              <p:nvSpPr>
                <p:cNvPr id="13" name="Freeform 16"/>
                <p:cNvSpPr/>
                <p:nvPr/>
              </p:nvSpPr>
              <p:spPr bwMode="auto">
                <a:xfrm>
                  <a:off x="330201" y="3713163"/>
                  <a:ext cx="53975" cy="125413"/>
                </a:xfrm>
                <a:custGeom>
                  <a:avLst/>
                  <a:gdLst>
                    <a:gd name="T0" fmla="*/ 7 w 14"/>
                    <a:gd name="T1" fmla="*/ 33 h 33"/>
                    <a:gd name="T2" fmla="*/ 14 w 14"/>
                    <a:gd name="T3" fmla="*/ 26 h 33"/>
                    <a:gd name="T4" fmla="*/ 14 w 14"/>
                    <a:gd name="T5" fmla="*/ 6 h 33"/>
                    <a:gd name="T6" fmla="*/ 7 w 14"/>
                    <a:gd name="T7" fmla="*/ 0 h 33"/>
                    <a:gd name="T8" fmla="*/ 0 w 14"/>
                    <a:gd name="T9" fmla="*/ 6 h 33"/>
                    <a:gd name="T10" fmla="*/ 0 w 14"/>
                    <a:gd name="T11" fmla="*/ 26 h 33"/>
                    <a:gd name="T12" fmla="*/ 7 w 14"/>
                    <a:gd name="T13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33">
                      <a:moveTo>
                        <a:pt x="7" y="33"/>
                      </a:moveTo>
                      <a:cubicBezTo>
                        <a:pt x="10" y="33"/>
                        <a:pt x="14" y="29"/>
                        <a:pt x="14" y="2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3"/>
                        <a:pt x="10" y="0"/>
                        <a:pt x="7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9"/>
                        <a:pt x="3" y="33"/>
                        <a:pt x="7" y="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5024" tIns="32512" rIns="65024" bIns="32512" numCol="1" anchor="t" anchorCtr="0" compatLnSpc="1"/>
                <a:lstStyle/>
                <a:p>
                  <a:endParaRPr lang="zh-CN" altLang="en-US" sz="2400">
                    <a:latin typeface="汉仪良品线简" panose="00020600040101010101" pitchFamily="18" charset="-122"/>
                    <a:ea typeface="汉仪良品线简" panose="00020600040101010101" pitchFamily="18" charset="-122"/>
                  </a:endParaRPr>
                </a:p>
              </p:txBody>
            </p:sp>
            <p:sp>
              <p:nvSpPr>
                <p:cNvPr id="14" name="Freeform 17"/>
                <p:cNvSpPr/>
                <p:nvPr/>
              </p:nvSpPr>
              <p:spPr bwMode="auto">
                <a:xfrm>
                  <a:off x="520701" y="3713163"/>
                  <a:ext cx="53975" cy="125413"/>
                </a:xfrm>
                <a:custGeom>
                  <a:avLst/>
                  <a:gdLst>
                    <a:gd name="T0" fmla="*/ 7 w 14"/>
                    <a:gd name="T1" fmla="*/ 33 h 33"/>
                    <a:gd name="T2" fmla="*/ 14 w 14"/>
                    <a:gd name="T3" fmla="*/ 26 h 33"/>
                    <a:gd name="T4" fmla="*/ 14 w 14"/>
                    <a:gd name="T5" fmla="*/ 6 h 33"/>
                    <a:gd name="T6" fmla="*/ 7 w 14"/>
                    <a:gd name="T7" fmla="*/ 0 h 33"/>
                    <a:gd name="T8" fmla="*/ 0 w 14"/>
                    <a:gd name="T9" fmla="*/ 6 h 33"/>
                    <a:gd name="T10" fmla="*/ 0 w 14"/>
                    <a:gd name="T11" fmla="*/ 26 h 33"/>
                    <a:gd name="T12" fmla="*/ 7 w 14"/>
                    <a:gd name="T13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33">
                      <a:moveTo>
                        <a:pt x="7" y="33"/>
                      </a:moveTo>
                      <a:cubicBezTo>
                        <a:pt x="11" y="33"/>
                        <a:pt x="14" y="29"/>
                        <a:pt x="14" y="2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3"/>
                        <a:pt x="11" y="0"/>
                        <a:pt x="7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9"/>
                        <a:pt x="3" y="33"/>
                        <a:pt x="7" y="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5024" tIns="32512" rIns="65024" bIns="32512" numCol="1" anchor="t" anchorCtr="0" compatLnSpc="1"/>
                <a:lstStyle/>
                <a:p>
                  <a:endParaRPr lang="zh-CN" altLang="en-US" sz="2400">
                    <a:latin typeface="汉仪良品线简" panose="00020600040101010101" pitchFamily="18" charset="-122"/>
                    <a:ea typeface="汉仪良品线简" panose="00020600040101010101" pitchFamily="18" charset="-122"/>
                  </a:endParaRPr>
                </a:p>
              </p:txBody>
            </p:sp>
            <p:sp>
              <p:nvSpPr>
                <p:cNvPr id="15" name="Freeform 18"/>
                <p:cNvSpPr>
                  <a:spLocks noEditPoints="1"/>
                </p:cNvSpPr>
                <p:nvPr/>
              </p:nvSpPr>
              <p:spPr bwMode="auto">
                <a:xfrm>
                  <a:off x="185738" y="3773488"/>
                  <a:ext cx="533400" cy="531813"/>
                </a:xfrm>
                <a:custGeom>
                  <a:avLst/>
                  <a:gdLst>
                    <a:gd name="T0" fmla="*/ 132 w 140"/>
                    <a:gd name="T1" fmla="*/ 0 h 141"/>
                    <a:gd name="T2" fmla="*/ 109 w 140"/>
                    <a:gd name="T3" fmla="*/ 0 h 141"/>
                    <a:gd name="T4" fmla="*/ 109 w 140"/>
                    <a:gd name="T5" fmla="*/ 10 h 141"/>
                    <a:gd name="T6" fmla="*/ 95 w 140"/>
                    <a:gd name="T7" fmla="*/ 24 h 141"/>
                    <a:gd name="T8" fmla="*/ 81 w 140"/>
                    <a:gd name="T9" fmla="*/ 10 h 141"/>
                    <a:gd name="T10" fmla="*/ 81 w 140"/>
                    <a:gd name="T11" fmla="*/ 0 h 141"/>
                    <a:gd name="T12" fmla="*/ 59 w 140"/>
                    <a:gd name="T13" fmla="*/ 0 h 141"/>
                    <a:gd name="T14" fmla="*/ 59 w 140"/>
                    <a:gd name="T15" fmla="*/ 10 h 141"/>
                    <a:gd name="T16" fmla="*/ 45 w 140"/>
                    <a:gd name="T17" fmla="*/ 24 h 141"/>
                    <a:gd name="T18" fmla="*/ 30 w 140"/>
                    <a:gd name="T19" fmla="*/ 10 h 141"/>
                    <a:gd name="T20" fmla="*/ 30 w 140"/>
                    <a:gd name="T21" fmla="*/ 0 h 141"/>
                    <a:gd name="T22" fmla="*/ 8 w 140"/>
                    <a:gd name="T23" fmla="*/ 0 h 141"/>
                    <a:gd name="T24" fmla="*/ 0 w 140"/>
                    <a:gd name="T25" fmla="*/ 8 h 141"/>
                    <a:gd name="T26" fmla="*/ 0 w 140"/>
                    <a:gd name="T27" fmla="*/ 133 h 141"/>
                    <a:gd name="T28" fmla="*/ 8 w 140"/>
                    <a:gd name="T29" fmla="*/ 141 h 141"/>
                    <a:gd name="T30" fmla="*/ 132 w 140"/>
                    <a:gd name="T31" fmla="*/ 141 h 141"/>
                    <a:gd name="T32" fmla="*/ 140 w 140"/>
                    <a:gd name="T33" fmla="*/ 133 h 141"/>
                    <a:gd name="T34" fmla="*/ 140 w 140"/>
                    <a:gd name="T35" fmla="*/ 8 h 141"/>
                    <a:gd name="T36" fmla="*/ 132 w 140"/>
                    <a:gd name="T37" fmla="*/ 0 h 141"/>
                    <a:gd name="T38" fmla="*/ 129 w 140"/>
                    <a:gd name="T39" fmla="*/ 128 h 141"/>
                    <a:gd name="T40" fmla="*/ 11 w 140"/>
                    <a:gd name="T41" fmla="*/ 128 h 141"/>
                    <a:gd name="T42" fmla="*/ 11 w 140"/>
                    <a:gd name="T43" fmla="*/ 44 h 141"/>
                    <a:gd name="T44" fmla="*/ 129 w 140"/>
                    <a:gd name="T45" fmla="*/ 44 h 141"/>
                    <a:gd name="T46" fmla="*/ 129 w 140"/>
                    <a:gd name="T47" fmla="*/ 128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40" h="141">
                      <a:moveTo>
                        <a:pt x="132" y="0"/>
                      </a:move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09" y="10"/>
                        <a:pt x="109" y="10"/>
                        <a:pt x="109" y="10"/>
                      </a:cubicBezTo>
                      <a:cubicBezTo>
                        <a:pt x="109" y="18"/>
                        <a:pt x="103" y="24"/>
                        <a:pt x="95" y="24"/>
                      </a:cubicBezTo>
                      <a:cubicBezTo>
                        <a:pt x="87" y="24"/>
                        <a:pt x="81" y="18"/>
                        <a:pt x="81" y="10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59" y="18"/>
                        <a:pt x="53" y="24"/>
                        <a:pt x="45" y="24"/>
                      </a:cubicBezTo>
                      <a:cubicBezTo>
                        <a:pt x="37" y="24"/>
                        <a:pt x="30" y="18"/>
                        <a:pt x="30" y="1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133"/>
                        <a:pt x="0" y="133"/>
                        <a:pt x="0" y="133"/>
                      </a:cubicBezTo>
                      <a:cubicBezTo>
                        <a:pt x="0" y="138"/>
                        <a:pt x="4" y="141"/>
                        <a:pt x="8" y="141"/>
                      </a:cubicBezTo>
                      <a:cubicBezTo>
                        <a:pt x="132" y="141"/>
                        <a:pt x="132" y="141"/>
                        <a:pt x="132" y="141"/>
                      </a:cubicBezTo>
                      <a:cubicBezTo>
                        <a:pt x="136" y="141"/>
                        <a:pt x="140" y="138"/>
                        <a:pt x="140" y="133"/>
                      </a:cubicBezTo>
                      <a:cubicBezTo>
                        <a:pt x="140" y="8"/>
                        <a:pt x="140" y="8"/>
                        <a:pt x="140" y="8"/>
                      </a:cubicBezTo>
                      <a:cubicBezTo>
                        <a:pt x="140" y="4"/>
                        <a:pt x="136" y="0"/>
                        <a:pt x="132" y="0"/>
                      </a:cubicBezTo>
                      <a:close/>
                      <a:moveTo>
                        <a:pt x="129" y="128"/>
                      </a:moveTo>
                      <a:cubicBezTo>
                        <a:pt x="11" y="128"/>
                        <a:pt x="11" y="128"/>
                        <a:pt x="11" y="128"/>
                      </a:cubicBezTo>
                      <a:cubicBezTo>
                        <a:pt x="11" y="44"/>
                        <a:pt x="11" y="44"/>
                        <a:pt x="11" y="44"/>
                      </a:cubicBezTo>
                      <a:cubicBezTo>
                        <a:pt x="129" y="44"/>
                        <a:pt x="129" y="44"/>
                        <a:pt x="129" y="44"/>
                      </a:cubicBezTo>
                      <a:lnTo>
                        <a:pt x="129" y="1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5024" tIns="32512" rIns="65024" bIns="32512" numCol="1" anchor="t" anchorCtr="0" compatLnSpc="1"/>
                <a:lstStyle/>
                <a:p>
                  <a:endParaRPr lang="zh-CN" altLang="en-US" sz="2400">
                    <a:latin typeface="汉仪良品线简" panose="00020600040101010101" pitchFamily="18" charset="-122"/>
                    <a:ea typeface="汉仪良品线简" panose="00020600040101010101" pitchFamily="18" charset="-122"/>
                  </a:endParaRPr>
                </a:p>
              </p:txBody>
            </p:sp>
            <p:sp>
              <p:nvSpPr>
                <p:cNvPr id="16" name="Freeform 19"/>
                <p:cNvSpPr/>
                <p:nvPr/>
              </p:nvSpPr>
              <p:spPr bwMode="auto">
                <a:xfrm>
                  <a:off x="319088" y="4000500"/>
                  <a:ext cx="128588" cy="206375"/>
                </a:xfrm>
                <a:custGeom>
                  <a:avLst/>
                  <a:gdLst>
                    <a:gd name="T0" fmla="*/ 32 w 34"/>
                    <a:gd name="T1" fmla="*/ 49 h 55"/>
                    <a:gd name="T2" fmla="*/ 11 w 34"/>
                    <a:gd name="T3" fmla="*/ 49 h 55"/>
                    <a:gd name="T4" fmla="*/ 26 w 34"/>
                    <a:gd name="T5" fmla="*/ 30 h 55"/>
                    <a:gd name="T6" fmla="*/ 27 w 34"/>
                    <a:gd name="T7" fmla="*/ 29 h 55"/>
                    <a:gd name="T8" fmla="*/ 30 w 34"/>
                    <a:gd name="T9" fmla="*/ 25 h 55"/>
                    <a:gd name="T10" fmla="*/ 32 w 34"/>
                    <a:gd name="T11" fmla="*/ 22 h 55"/>
                    <a:gd name="T12" fmla="*/ 33 w 34"/>
                    <a:gd name="T13" fmla="*/ 18 h 55"/>
                    <a:gd name="T14" fmla="*/ 34 w 34"/>
                    <a:gd name="T15" fmla="*/ 14 h 55"/>
                    <a:gd name="T16" fmla="*/ 30 w 34"/>
                    <a:gd name="T17" fmla="*/ 4 h 55"/>
                    <a:gd name="T18" fmla="*/ 18 w 34"/>
                    <a:gd name="T19" fmla="*/ 0 h 55"/>
                    <a:gd name="T20" fmla="*/ 5 w 34"/>
                    <a:gd name="T21" fmla="*/ 4 h 55"/>
                    <a:gd name="T22" fmla="*/ 1 w 34"/>
                    <a:gd name="T23" fmla="*/ 16 h 55"/>
                    <a:gd name="T24" fmla="*/ 1 w 34"/>
                    <a:gd name="T25" fmla="*/ 18 h 55"/>
                    <a:gd name="T26" fmla="*/ 10 w 34"/>
                    <a:gd name="T27" fmla="*/ 18 h 55"/>
                    <a:gd name="T28" fmla="*/ 10 w 34"/>
                    <a:gd name="T29" fmla="*/ 16 h 55"/>
                    <a:gd name="T30" fmla="*/ 18 w 34"/>
                    <a:gd name="T31" fmla="*/ 6 h 55"/>
                    <a:gd name="T32" fmla="*/ 25 w 34"/>
                    <a:gd name="T33" fmla="*/ 14 h 55"/>
                    <a:gd name="T34" fmla="*/ 24 w 34"/>
                    <a:gd name="T35" fmla="*/ 17 h 55"/>
                    <a:gd name="T36" fmla="*/ 24 w 34"/>
                    <a:gd name="T37" fmla="*/ 19 h 55"/>
                    <a:gd name="T38" fmla="*/ 23 w 34"/>
                    <a:gd name="T39" fmla="*/ 21 h 55"/>
                    <a:gd name="T40" fmla="*/ 21 w 34"/>
                    <a:gd name="T41" fmla="*/ 23 h 55"/>
                    <a:gd name="T42" fmla="*/ 19 w 34"/>
                    <a:gd name="T43" fmla="*/ 26 h 55"/>
                    <a:gd name="T44" fmla="*/ 18 w 34"/>
                    <a:gd name="T45" fmla="*/ 28 h 55"/>
                    <a:gd name="T46" fmla="*/ 0 w 34"/>
                    <a:gd name="T47" fmla="*/ 49 h 55"/>
                    <a:gd name="T48" fmla="*/ 0 w 34"/>
                    <a:gd name="T49" fmla="*/ 55 h 55"/>
                    <a:gd name="T50" fmla="*/ 32 w 34"/>
                    <a:gd name="T51" fmla="*/ 55 h 55"/>
                    <a:gd name="T52" fmla="*/ 32 w 34"/>
                    <a:gd name="T53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4" h="55">
                      <a:moveTo>
                        <a:pt x="32" y="49"/>
                      </a:moveTo>
                      <a:cubicBezTo>
                        <a:pt x="11" y="49"/>
                        <a:pt x="11" y="49"/>
                        <a:pt x="11" y="49"/>
                      </a:cubicBezTo>
                      <a:cubicBezTo>
                        <a:pt x="26" y="30"/>
                        <a:pt x="26" y="30"/>
                        <a:pt x="26" y="30"/>
                      </a:cubicBezTo>
                      <a:cubicBezTo>
                        <a:pt x="27" y="29"/>
                        <a:pt x="27" y="29"/>
                        <a:pt x="27" y="29"/>
                      </a:cubicBezTo>
                      <a:cubicBezTo>
                        <a:pt x="28" y="27"/>
                        <a:pt x="29" y="26"/>
                        <a:pt x="30" y="25"/>
                      </a:cubicBezTo>
                      <a:cubicBezTo>
                        <a:pt x="30" y="25"/>
                        <a:pt x="31" y="24"/>
                        <a:pt x="32" y="22"/>
                      </a:cubicBezTo>
                      <a:cubicBezTo>
                        <a:pt x="32" y="21"/>
                        <a:pt x="33" y="20"/>
                        <a:pt x="33" y="18"/>
                      </a:cubicBezTo>
                      <a:cubicBezTo>
                        <a:pt x="34" y="17"/>
                        <a:pt x="34" y="15"/>
                        <a:pt x="34" y="14"/>
                      </a:cubicBezTo>
                      <a:cubicBezTo>
                        <a:pt x="34" y="9"/>
                        <a:pt x="32" y="6"/>
                        <a:pt x="30" y="4"/>
                      </a:cubicBezTo>
                      <a:cubicBezTo>
                        <a:pt x="27" y="1"/>
                        <a:pt x="23" y="0"/>
                        <a:pt x="18" y="0"/>
                      </a:cubicBezTo>
                      <a:cubicBezTo>
                        <a:pt x="12" y="0"/>
                        <a:pt x="8" y="1"/>
                        <a:pt x="5" y="4"/>
                      </a:cubicBezTo>
                      <a:cubicBezTo>
                        <a:pt x="3" y="7"/>
                        <a:pt x="1" y="11"/>
                        <a:pt x="1" y="16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0" y="9"/>
                        <a:pt x="13" y="6"/>
                        <a:pt x="18" y="6"/>
                      </a:cubicBezTo>
                      <a:cubicBezTo>
                        <a:pt x="23" y="6"/>
                        <a:pt x="25" y="8"/>
                        <a:pt x="25" y="14"/>
                      </a:cubicBezTo>
                      <a:cubicBezTo>
                        <a:pt x="25" y="15"/>
                        <a:pt x="25" y="16"/>
                        <a:pt x="24" y="17"/>
                      </a:cubicBezTo>
                      <a:cubicBezTo>
                        <a:pt x="24" y="18"/>
                        <a:pt x="24" y="18"/>
                        <a:pt x="24" y="19"/>
                      </a:cubicBezTo>
                      <a:cubicBezTo>
                        <a:pt x="24" y="20"/>
                        <a:pt x="23" y="21"/>
                        <a:pt x="23" y="21"/>
                      </a:cubicBezTo>
                      <a:cubicBezTo>
                        <a:pt x="22" y="22"/>
                        <a:pt x="21" y="23"/>
                        <a:pt x="21" y="23"/>
                      </a:cubicBezTo>
                      <a:cubicBezTo>
                        <a:pt x="21" y="24"/>
                        <a:pt x="20" y="25"/>
                        <a:pt x="19" y="26"/>
                      </a:cubicBezTo>
                      <a:cubicBezTo>
                        <a:pt x="18" y="27"/>
                        <a:pt x="18" y="28"/>
                        <a:pt x="18" y="28"/>
                      </a:cubicBez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32" y="55"/>
                        <a:pt x="32" y="55"/>
                        <a:pt x="32" y="55"/>
                      </a:cubicBezTo>
                      <a:lnTo>
                        <a:pt x="32" y="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5024" tIns="32512" rIns="65024" bIns="32512" numCol="1" anchor="t" anchorCtr="0" compatLnSpc="1"/>
                <a:lstStyle/>
                <a:p>
                  <a:endParaRPr lang="zh-CN" altLang="en-US" sz="2400">
                    <a:latin typeface="汉仪良品线简" panose="00020600040101010101" pitchFamily="18" charset="-122"/>
                    <a:ea typeface="汉仪良品线简" panose="00020600040101010101" pitchFamily="18" charset="-122"/>
                  </a:endParaRPr>
                </a:p>
              </p:txBody>
            </p:sp>
            <p:sp>
              <p:nvSpPr>
                <p:cNvPr id="17" name="Freeform 20"/>
                <p:cNvSpPr>
                  <a:spLocks noEditPoints="1"/>
                </p:cNvSpPr>
                <p:nvPr/>
              </p:nvSpPr>
              <p:spPr bwMode="auto">
                <a:xfrm>
                  <a:off x="471488" y="4000500"/>
                  <a:ext cx="136525" cy="206375"/>
                </a:xfrm>
                <a:custGeom>
                  <a:avLst/>
                  <a:gdLst>
                    <a:gd name="T0" fmla="*/ 45 w 86"/>
                    <a:gd name="T1" fmla="*/ 130 h 130"/>
                    <a:gd name="T2" fmla="*/ 67 w 86"/>
                    <a:gd name="T3" fmla="*/ 130 h 130"/>
                    <a:gd name="T4" fmla="*/ 67 w 86"/>
                    <a:gd name="T5" fmla="*/ 94 h 130"/>
                    <a:gd name="T6" fmla="*/ 86 w 86"/>
                    <a:gd name="T7" fmla="*/ 94 h 130"/>
                    <a:gd name="T8" fmla="*/ 86 w 86"/>
                    <a:gd name="T9" fmla="*/ 80 h 130"/>
                    <a:gd name="T10" fmla="*/ 67 w 86"/>
                    <a:gd name="T11" fmla="*/ 80 h 130"/>
                    <a:gd name="T12" fmla="*/ 67 w 86"/>
                    <a:gd name="T13" fmla="*/ 0 h 130"/>
                    <a:gd name="T14" fmla="*/ 41 w 86"/>
                    <a:gd name="T15" fmla="*/ 0 h 130"/>
                    <a:gd name="T16" fmla="*/ 0 w 86"/>
                    <a:gd name="T17" fmla="*/ 75 h 130"/>
                    <a:gd name="T18" fmla="*/ 0 w 86"/>
                    <a:gd name="T19" fmla="*/ 94 h 130"/>
                    <a:gd name="T20" fmla="*/ 45 w 86"/>
                    <a:gd name="T21" fmla="*/ 94 h 130"/>
                    <a:gd name="T22" fmla="*/ 45 w 86"/>
                    <a:gd name="T23" fmla="*/ 130 h 130"/>
                    <a:gd name="T24" fmla="*/ 21 w 86"/>
                    <a:gd name="T25" fmla="*/ 80 h 130"/>
                    <a:gd name="T26" fmla="*/ 45 w 86"/>
                    <a:gd name="T27" fmla="*/ 21 h 130"/>
                    <a:gd name="T28" fmla="*/ 45 w 86"/>
                    <a:gd name="T29" fmla="*/ 80 h 130"/>
                    <a:gd name="T30" fmla="*/ 21 w 86"/>
                    <a:gd name="T31" fmla="*/ 8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6" h="130">
                      <a:moveTo>
                        <a:pt x="45" y="130"/>
                      </a:moveTo>
                      <a:lnTo>
                        <a:pt x="67" y="130"/>
                      </a:lnTo>
                      <a:lnTo>
                        <a:pt x="67" y="94"/>
                      </a:lnTo>
                      <a:lnTo>
                        <a:pt x="86" y="94"/>
                      </a:lnTo>
                      <a:lnTo>
                        <a:pt x="86" y="80"/>
                      </a:lnTo>
                      <a:lnTo>
                        <a:pt x="67" y="80"/>
                      </a:lnTo>
                      <a:lnTo>
                        <a:pt x="67" y="0"/>
                      </a:lnTo>
                      <a:lnTo>
                        <a:pt x="41" y="0"/>
                      </a:lnTo>
                      <a:lnTo>
                        <a:pt x="0" y="75"/>
                      </a:lnTo>
                      <a:lnTo>
                        <a:pt x="0" y="94"/>
                      </a:lnTo>
                      <a:lnTo>
                        <a:pt x="45" y="94"/>
                      </a:lnTo>
                      <a:lnTo>
                        <a:pt x="45" y="130"/>
                      </a:lnTo>
                      <a:close/>
                      <a:moveTo>
                        <a:pt x="21" y="80"/>
                      </a:moveTo>
                      <a:lnTo>
                        <a:pt x="45" y="21"/>
                      </a:lnTo>
                      <a:lnTo>
                        <a:pt x="45" y="80"/>
                      </a:lnTo>
                      <a:lnTo>
                        <a:pt x="21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5024" tIns="32512" rIns="65024" bIns="32512" numCol="1" anchor="t" anchorCtr="0" compatLnSpc="1"/>
                <a:lstStyle/>
                <a:p>
                  <a:endParaRPr lang="zh-CN" altLang="en-US" sz="2400">
                    <a:latin typeface="汉仪良品线简" panose="00020600040101010101" pitchFamily="18" charset="-122"/>
                    <a:ea typeface="汉仪良品线简" panose="00020600040101010101" pitchFamily="18" charset="-122"/>
                  </a:endParaRPr>
                </a:p>
              </p:txBody>
            </p:sp>
          </p:grpSp>
        </p:grpSp>
        <p:grpSp>
          <p:nvGrpSpPr>
            <p:cNvPr id="18" name="组合 69"/>
            <p:cNvGrpSpPr/>
            <p:nvPr/>
          </p:nvGrpSpPr>
          <p:grpSpPr>
            <a:xfrm>
              <a:off x="4854070" y="2556770"/>
              <a:ext cx="1691643" cy="1106107"/>
              <a:chOff x="6472092" y="3409026"/>
              <a:chExt cx="2255524" cy="1474890"/>
            </a:xfrm>
          </p:grpSpPr>
          <p:sp>
            <p:nvSpPr>
              <p:cNvPr id="19" name="Freeform 8"/>
              <p:cNvSpPr/>
              <p:nvPr/>
            </p:nvSpPr>
            <p:spPr bwMode="auto">
              <a:xfrm>
                <a:off x="6472092" y="3409026"/>
                <a:ext cx="2255524" cy="1474890"/>
              </a:xfrm>
              <a:custGeom>
                <a:avLst/>
                <a:gdLst>
                  <a:gd name="T0" fmla="*/ 3255 w 3324"/>
                  <a:gd name="T1" fmla="*/ 1687 h 2157"/>
                  <a:gd name="T2" fmla="*/ 1879 w 3324"/>
                  <a:gd name="T3" fmla="*/ 100 h 2157"/>
                  <a:gd name="T4" fmla="*/ 1879 w 3324"/>
                  <a:gd name="T5" fmla="*/ 100 h 2157"/>
                  <a:gd name="T6" fmla="*/ 1662 w 3324"/>
                  <a:gd name="T7" fmla="*/ 0 h 2157"/>
                  <a:gd name="T8" fmla="*/ 1450 w 3324"/>
                  <a:gd name="T9" fmla="*/ 95 h 2157"/>
                  <a:gd name="T10" fmla="*/ 1450 w 3324"/>
                  <a:gd name="T11" fmla="*/ 95 h 2157"/>
                  <a:gd name="T12" fmla="*/ 82 w 3324"/>
                  <a:gd name="T13" fmla="*/ 1672 h 2157"/>
                  <a:gd name="T14" fmla="*/ 0 w 3324"/>
                  <a:gd name="T15" fmla="*/ 1872 h 2157"/>
                  <a:gd name="T16" fmla="*/ 283 w 3324"/>
                  <a:gd name="T17" fmla="*/ 2157 h 2157"/>
                  <a:gd name="T18" fmla="*/ 283 w 3324"/>
                  <a:gd name="T19" fmla="*/ 2157 h 2157"/>
                  <a:gd name="T20" fmla="*/ 284 w 3324"/>
                  <a:gd name="T21" fmla="*/ 2157 h 2157"/>
                  <a:gd name="T22" fmla="*/ 3038 w 3324"/>
                  <a:gd name="T23" fmla="*/ 2157 h 2157"/>
                  <a:gd name="T24" fmla="*/ 3038 w 3324"/>
                  <a:gd name="T25" fmla="*/ 2157 h 2157"/>
                  <a:gd name="T26" fmla="*/ 3039 w 3324"/>
                  <a:gd name="T27" fmla="*/ 2157 h 2157"/>
                  <a:gd name="T28" fmla="*/ 3324 w 3324"/>
                  <a:gd name="T29" fmla="*/ 1872 h 2157"/>
                  <a:gd name="T30" fmla="*/ 3255 w 3324"/>
                  <a:gd name="T31" fmla="*/ 1687 h 2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24" h="2157">
                    <a:moveTo>
                      <a:pt x="3255" y="1687"/>
                    </a:moveTo>
                    <a:lnTo>
                      <a:pt x="1879" y="100"/>
                    </a:lnTo>
                    <a:lnTo>
                      <a:pt x="1879" y="100"/>
                    </a:lnTo>
                    <a:cubicBezTo>
                      <a:pt x="1827" y="39"/>
                      <a:pt x="1749" y="0"/>
                      <a:pt x="1662" y="0"/>
                    </a:cubicBezTo>
                    <a:cubicBezTo>
                      <a:pt x="1578" y="0"/>
                      <a:pt x="1502" y="36"/>
                      <a:pt x="1450" y="95"/>
                    </a:cubicBezTo>
                    <a:lnTo>
                      <a:pt x="1450" y="95"/>
                    </a:lnTo>
                    <a:lnTo>
                      <a:pt x="82" y="1672"/>
                    </a:lnTo>
                    <a:cubicBezTo>
                      <a:pt x="31" y="1723"/>
                      <a:pt x="0" y="1794"/>
                      <a:pt x="0" y="1872"/>
                    </a:cubicBezTo>
                    <a:cubicBezTo>
                      <a:pt x="0" y="2029"/>
                      <a:pt x="126" y="2156"/>
                      <a:pt x="283" y="2157"/>
                    </a:cubicBezTo>
                    <a:lnTo>
                      <a:pt x="283" y="2157"/>
                    </a:lnTo>
                    <a:lnTo>
                      <a:pt x="284" y="2157"/>
                    </a:lnTo>
                    <a:lnTo>
                      <a:pt x="3038" y="2157"/>
                    </a:lnTo>
                    <a:lnTo>
                      <a:pt x="3038" y="2157"/>
                    </a:lnTo>
                    <a:lnTo>
                      <a:pt x="3039" y="2157"/>
                    </a:lnTo>
                    <a:cubicBezTo>
                      <a:pt x="3197" y="2157"/>
                      <a:pt x="3324" y="2029"/>
                      <a:pt x="3324" y="1872"/>
                    </a:cubicBezTo>
                    <a:cubicBezTo>
                      <a:pt x="3324" y="1802"/>
                      <a:pt x="3298" y="1737"/>
                      <a:pt x="3255" y="168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5024" tIns="32512" rIns="65024" bIns="32512" numCol="1" anchor="t" anchorCtr="0" compatLnSpc="1"/>
              <a:lstStyle/>
              <a:p>
                <a:endParaRPr lang="zh-CN" altLang="en-US" sz="2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grpSp>
            <p:nvGrpSpPr>
              <p:cNvPr id="20" name="组合 54"/>
              <p:cNvGrpSpPr/>
              <p:nvPr/>
            </p:nvGrpSpPr>
            <p:grpSpPr>
              <a:xfrm>
                <a:off x="7299653" y="4061638"/>
                <a:ext cx="453996" cy="542724"/>
                <a:chOff x="204788" y="5011738"/>
                <a:chExt cx="487363" cy="582613"/>
              </a:xfrm>
              <a:solidFill>
                <a:schemeClr val="bg1"/>
              </a:solidFill>
            </p:grpSpPr>
            <p:sp>
              <p:nvSpPr>
                <p:cNvPr id="21" name="Freeform 21"/>
                <p:cNvSpPr>
                  <a:spLocks noEditPoints="1"/>
                </p:cNvSpPr>
                <p:nvPr/>
              </p:nvSpPr>
              <p:spPr bwMode="auto">
                <a:xfrm>
                  <a:off x="204788" y="5011738"/>
                  <a:ext cx="487363" cy="188913"/>
                </a:xfrm>
                <a:custGeom>
                  <a:avLst/>
                  <a:gdLst>
                    <a:gd name="T0" fmla="*/ 122 w 128"/>
                    <a:gd name="T1" fmla="*/ 27 h 50"/>
                    <a:gd name="T2" fmla="*/ 91 w 128"/>
                    <a:gd name="T3" fmla="*/ 27 h 50"/>
                    <a:gd name="T4" fmla="*/ 91 w 128"/>
                    <a:gd name="T5" fmla="*/ 7 h 50"/>
                    <a:gd name="T6" fmla="*/ 84 w 128"/>
                    <a:gd name="T7" fmla="*/ 0 h 50"/>
                    <a:gd name="T8" fmla="*/ 43 w 128"/>
                    <a:gd name="T9" fmla="*/ 0 h 50"/>
                    <a:gd name="T10" fmla="*/ 36 w 128"/>
                    <a:gd name="T11" fmla="*/ 7 h 50"/>
                    <a:gd name="T12" fmla="*/ 36 w 128"/>
                    <a:gd name="T13" fmla="*/ 27 h 50"/>
                    <a:gd name="T14" fmla="*/ 6 w 128"/>
                    <a:gd name="T15" fmla="*/ 27 h 50"/>
                    <a:gd name="T16" fmla="*/ 0 w 128"/>
                    <a:gd name="T17" fmla="*/ 33 h 50"/>
                    <a:gd name="T18" fmla="*/ 0 w 128"/>
                    <a:gd name="T19" fmla="*/ 44 h 50"/>
                    <a:gd name="T20" fmla="*/ 6 w 128"/>
                    <a:gd name="T21" fmla="*/ 50 h 50"/>
                    <a:gd name="T22" fmla="*/ 122 w 128"/>
                    <a:gd name="T23" fmla="*/ 50 h 50"/>
                    <a:gd name="T24" fmla="*/ 128 w 128"/>
                    <a:gd name="T25" fmla="*/ 44 h 50"/>
                    <a:gd name="T26" fmla="*/ 128 w 128"/>
                    <a:gd name="T27" fmla="*/ 33 h 50"/>
                    <a:gd name="T28" fmla="*/ 122 w 128"/>
                    <a:gd name="T29" fmla="*/ 27 h 50"/>
                    <a:gd name="T30" fmla="*/ 45 w 128"/>
                    <a:gd name="T31" fmla="*/ 9 h 50"/>
                    <a:gd name="T32" fmla="*/ 82 w 128"/>
                    <a:gd name="T33" fmla="*/ 9 h 50"/>
                    <a:gd name="T34" fmla="*/ 82 w 128"/>
                    <a:gd name="T35" fmla="*/ 27 h 50"/>
                    <a:gd name="T36" fmla="*/ 45 w 128"/>
                    <a:gd name="T37" fmla="*/ 27 h 50"/>
                    <a:gd name="T38" fmla="*/ 45 w 128"/>
                    <a:gd name="T39" fmla="*/ 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28" h="50">
                      <a:moveTo>
                        <a:pt x="122" y="27"/>
                      </a:moveTo>
                      <a:cubicBezTo>
                        <a:pt x="91" y="27"/>
                        <a:pt x="91" y="27"/>
                        <a:pt x="91" y="2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1" y="3"/>
                        <a:pt x="88" y="0"/>
                        <a:pt x="84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9" y="0"/>
                        <a:pt x="36" y="3"/>
                        <a:pt x="36" y="7"/>
                      </a:cubicBezTo>
                      <a:cubicBezTo>
                        <a:pt x="36" y="27"/>
                        <a:pt x="36" y="27"/>
                        <a:pt x="36" y="27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2" y="27"/>
                        <a:pt x="0" y="30"/>
                        <a:pt x="0" y="33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8"/>
                        <a:pt x="2" y="50"/>
                        <a:pt x="6" y="50"/>
                      </a:cubicBezTo>
                      <a:cubicBezTo>
                        <a:pt x="122" y="50"/>
                        <a:pt x="122" y="50"/>
                        <a:pt x="122" y="50"/>
                      </a:cubicBezTo>
                      <a:cubicBezTo>
                        <a:pt x="125" y="50"/>
                        <a:pt x="128" y="48"/>
                        <a:pt x="128" y="44"/>
                      </a:cubicBezTo>
                      <a:cubicBezTo>
                        <a:pt x="128" y="33"/>
                        <a:pt x="128" y="33"/>
                        <a:pt x="128" y="33"/>
                      </a:cubicBezTo>
                      <a:cubicBezTo>
                        <a:pt x="128" y="30"/>
                        <a:pt x="125" y="27"/>
                        <a:pt x="122" y="27"/>
                      </a:cubicBezTo>
                      <a:close/>
                      <a:moveTo>
                        <a:pt x="45" y="9"/>
                      </a:moveTo>
                      <a:cubicBezTo>
                        <a:pt x="82" y="9"/>
                        <a:pt x="82" y="9"/>
                        <a:pt x="82" y="9"/>
                      </a:cubicBezTo>
                      <a:cubicBezTo>
                        <a:pt x="82" y="27"/>
                        <a:pt x="82" y="27"/>
                        <a:pt x="82" y="27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lnTo>
                        <a:pt x="45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5024" tIns="32512" rIns="65024" bIns="32512" numCol="1" anchor="t" anchorCtr="0" compatLnSpc="1"/>
                <a:lstStyle/>
                <a:p>
                  <a:endParaRPr lang="zh-CN" altLang="en-US" sz="2400">
                    <a:latin typeface="汉仪良品线简" panose="00020600040101010101" pitchFamily="18" charset="-122"/>
                    <a:ea typeface="汉仪良品线简" panose="00020600040101010101" pitchFamily="18" charset="-122"/>
                  </a:endParaRPr>
                </a:p>
              </p:txBody>
            </p:sp>
            <p:sp>
              <p:nvSpPr>
                <p:cNvPr id="22" name="Freeform 22"/>
                <p:cNvSpPr>
                  <a:spLocks noEditPoints="1"/>
                </p:cNvSpPr>
                <p:nvPr/>
              </p:nvSpPr>
              <p:spPr bwMode="auto">
                <a:xfrm>
                  <a:off x="249238" y="5233988"/>
                  <a:ext cx="393700" cy="360363"/>
                </a:xfrm>
                <a:custGeom>
                  <a:avLst/>
                  <a:gdLst>
                    <a:gd name="T0" fmla="*/ 0 w 103"/>
                    <a:gd name="T1" fmla="*/ 90 h 96"/>
                    <a:gd name="T2" fmla="*/ 6 w 103"/>
                    <a:gd name="T3" fmla="*/ 96 h 96"/>
                    <a:gd name="T4" fmla="*/ 97 w 103"/>
                    <a:gd name="T5" fmla="*/ 96 h 96"/>
                    <a:gd name="T6" fmla="*/ 103 w 103"/>
                    <a:gd name="T7" fmla="*/ 90 h 96"/>
                    <a:gd name="T8" fmla="*/ 103 w 103"/>
                    <a:gd name="T9" fmla="*/ 0 h 96"/>
                    <a:gd name="T10" fmla="*/ 0 w 103"/>
                    <a:gd name="T11" fmla="*/ 0 h 96"/>
                    <a:gd name="T12" fmla="*/ 0 w 103"/>
                    <a:gd name="T13" fmla="*/ 90 h 96"/>
                    <a:gd name="T14" fmla="*/ 77 w 103"/>
                    <a:gd name="T15" fmla="*/ 14 h 96"/>
                    <a:gd name="T16" fmla="*/ 81 w 103"/>
                    <a:gd name="T17" fmla="*/ 9 h 96"/>
                    <a:gd name="T18" fmla="*/ 85 w 103"/>
                    <a:gd name="T19" fmla="*/ 14 h 96"/>
                    <a:gd name="T20" fmla="*/ 85 w 103"/>
                    <a:gd name="T21" fmla="*/ 82 h 96"/>
                    <a:gd name="T22" fmla="*/ 81 w 103"/>
                    <a:gd name="T23" fmla="*/ 86 h 96"/>
                    <a:gd name="T24" fmla="*/ 77 w 103"/>
                    <a:gd name="T25" fmla="*/ 82 h 96"/>
                    <a:gd name="T26" fmla="*/ 77 w 103"/>
                    <a:gd name="T27" fmla="*/ 14 h 96"/>
                    <a:gd name="T28" fmla="*/ 47 w 103"/>
                    <a:gd name="T29" fmla="*/ 14 h 96"/>
                    <a:gd name="T30" fmla="*/ 52 w 103"/>
                    <a:gd name="T31" fmla="*/ 9 h 96"/>
                    <a:gd name="T32" fmla="*/ 56 w 103"/>
                    <a:gd name="T33" fmla="*/ 14 h 96"/>
                    <a:gd name="T34" fmla="*/ 56 w 103"/>
                    <a:gd name="T35" fmla="*/ 82 h 96"/>
                    <a:gd name="T36" fmla="*/ 52 w 103"/>
                    <a:gd name="T37" fmla="*/ 86 h 96"/>
                    <a:gd name="T38" fmla="*/ 47 w 103"/>
                    <a:gd name="T39" fmla="*/ 82 h 96"/>
                    <a:gd name="T40" fmla="*/ 47 w 103"/>
                    <a:gd name="T41" fmla="*/ 14 h 96"/>
                    <a:gd name="T42" fmla="*/ 18 w 103"/>
                    <a:gd name="T43" fmla="*/ 14 h 96"/>
                    <a:gd name="T44" fmla="*/ 22 w 103"/>
                    <a:gd name="T45" fmla="*/ 9 h 96"/>
                    <a:gd name="T46" fmla="*/ 27 w 103"/>
                    <a:gd name="T47" fmla="*/ 14 h 96"/>
                    <a:gd name="T48" fmla="*/ 27 w 103"/>
                    <a:gd name="T49" fmla="*/ 82 h 96"/>
                    <a:gd name="T50" fmla="*/ 22 w 103"/>
                    <a:gd name="T51" fmla="*/ 86 h 96"/>
                    <a:gd name="T52" fmla="*/ 18 w 103"/>
                    <a:gd name="T53" fmla="*/ 82 h 96"/>
                    <a:gd name="T54" fmla="*/ 18 w 103"/>
                    <a:gd name="T55" fmla="*/ 14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03" h="96">
                      <a:moveTo>
                        <a:pt x="0" y="90"/>
                      </a:moveTo>
                      <a:cubicBezTo>
                        <a:pt x="0" y="94"/>
                        <a:pt x="3" y="96"/>
                        <a:pt x="6" y="96"/>
                      </a:cubicBezTo>
                      <a:cubicBezTo>
                        <a:pt x="97" y="96"/>
                        <a:pt x="97" y="96"/>
                        <a:pt x="97" y="96"/>
                      </a:cubicBezTo>
                      <a:cubicBezTo>
                        <a:pt x="101" y="96"/>
                        <a:pt x="103" y="94"/>
                        <a:pt x="103" y="90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90"/>
                      </a:lnTo>
                      <a:close/>
                      <a:moveTo>
                        <a:pt x="77" y="14"/>
                      </a:moveTo>
                      <a:cubicBezTo>
                        <a:pt x="77" y="11"/>
                        <a:pt x="79" y="9"/>
                        <a:pt x="81" y="9"/>
                      </a:cubicBezTo>
                      <a:cubicBezTo>
                        <a:pt x="83" y="9"/>
                        <a:pt x="85" y="11"/>
                        <a:pt x="85" y="14"/>
                      </a:cubicBezTo>
                      <a:cubicBezTo>
                        <a:pt x="85" y="82"/>
                        <a:pt x="85" y="82"/>
                        <a:pt x="85" y="82"/>
                      </a:cubicBezTo>
                      <a:cubicBezTo>
                        <a:pt x="85" y="84"/>
                        <a:pt x="83" y="86"/>
                        <a:pt x="81" y="86"/>
                      </a:cubicBezTo>
                      <a:cubicBezTo>
                        <a:pt x="79" y="86"/>
                        <a:pt x="77" y="84"/>
                        <a:pt x="77" y="82"/>
                      </a:cubicBezTo>
                      <a:lnTo>
                        <a:pt x="77" y="14"/>
                      </a:lnTo>
                      <a:close/>
                      <a:moveTo>
                        <a:pt x="47" y="14"/>
                      </a:moveTo>
                      <a:cubicBezTo>
                        <a:pt x="47" y="11"/>
                        <a:pt x="49" y="9"/>
                        <a:pt x="52" y="9"/>
                      </a:cubicBezTo>
                      <a:cubicBezTo>
                        <a:pt x="54" y="9"/>
                        <a:pt x="56" y="11"/>
                        <a:pt x="56" y="14"/>
                      </a:cubicBezTo>
                      <a:cubicBezTo>
                        <a:pt x="56" y="82"/>
                        <a:pt x="56" y="82"/>
                        <a:pt x="56" y="82"/>
                      </a:cubicBezTo>
                      <a:cubicBezTo>
                        <a:pt x="56" y="84"/>
                        <a:pt x="54" y="86"/>
                        <a:pt x="52" y="86"/>
                      </a:cubicBezTo>
                      <a:cubicBezTo>
                        <a:pt x="49" y="86"/>
                        <a:pt x="47" y="84"/>
                        <a:pt x="47" y="82"/>
                      </a:cubicBezTo>
                      <a:lnTo>
                        <a:pt x="47" y="14"/>
                      </a:lnTo>
                      <a:close/>
                      <a:moveTo>
                        <a:pt x="18" y="14"/>
                      </a:moveTo>
                      <a:cubicBezTo>
                        <a:pt x="18" y="11"/>
                        <a:pt x="20" y="9"/>
                        <a:pt x="22" y="9"/>
                      </a:cubicBezTo>
                      <a:cubicBezTo>
                        <a:pt x="25" y="9"/>
                        <a:pt x="27" y="11"/>
                        <a:pt x="27" y="14"/>
                      </a:cubicBezTo>
                      <a:cubicBezTo>
                        <a:pt x="27" y="82"/>
                        <a:pt x="27" y="82"/>
                        <a:pt x="27" y="82"/>
                      </a:cubicBezTo>
                      <a:cubicBezTo>
                        <a:pt x="27" y="84"/>
                        <a:pt x="25" y="86"/>
                        <a:pt x="22" y="86"/>
                      </a:cubicBezTo>
                      <a:cubicBezTo>
                        <a:pt x="20" y="86"/>
                        <a:pt x="18" y="84"/>
                        <a:pt x="18" y="82"/>
                      </a:cubicBezTo>
                      <a:lnTo>
                        <a:pt x="18" y="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5024" tIns="32512" rIns="65024" bIns="32512" numCol="1" anchor="t" anchorCtr="0" compatLnSpc="1"/>
                <a:lstStyle/>
                <a:p>
                  <a:endParaRPr lang="zh-CN" altLang="en-US" sz="2400">
                    <a:latin typeface="汉仪良品线简" panose="00020600040101010101" pitchFamily="18" charset="-122"/>
                    <a:ea typeface="汉仪良品线简" panose="00020600040101010101" pitchFamily="18" charset="-122"/>
                  </a:endParaRPr>
                </a:p>
              </p:txBody>
            </p:sp>
          </p:grpSp>
        </p:grpSp>
        <p:grpSp>
          <p:nvGrpSpPr>
            <p:cNvPr id="23" name="组合 70"/>
            <p:cNvGrpSpPr/>
            <p:nvPr/>
          </p:nvGrpSpPr>
          <p:grpSpPr>
            <a:xfrm>
              <a:off x="5996254" y="2287153"/>
              <a:ext cx="1690422" cy="1107329"/>
              <a:chOff x="7995005" y="3049516"/>
              <a:chExt cx="2253896" cy="1476520"/>
            </a:xfrm>
          </p:grpSpPr>
          <p:sp>
            <p:nvSpPr>
              <p:cNvPr id="24" name="Freeform 9"/>
              <p:cNvSpPr/>
              <p:nvPr/>
            </p:nvSpPr>
            <p:spPr bwMode="auto">
              <a:xfrm>
                <a:off x="7995005" y="3049516"/>
                <a:ext cx="2253896" cy="1476520"/>
              </a:xfrm>
              <a:custGeom>
                <a:avLst/>
                <a:gdLst>
                  <a:gd name="T0" fmla="*/ 3256 w 3324"/>
                  <a:gd name="T1" fmla="*/ 470 h 2157"/>
                  <a:gd name="T2" fmla="*/ 1880 w 3324"/>
                  <a:gd name="T3" fmla="*/ 2056 h 2157"/>
                  <a:gd name="T4" fmla="*/ 1880 w 3324"/>
                  <a:gd name="T5" fmla="*/ 2056 h 2157"/>
                  <a:gd name="T6" fmla="*/ 1663 w 3324"/>
                  <a:gd name="T7" fmla="*/ 2157 h 2157"/>
                  <a:gd name="T8" fmla="*/ 1451 w 3324"/>
                  <a:gd name="T9" fmla="*/ 2062 h 2157"/>
                  <a:gd name="T10" fmla="*/ 1450 w 3324"/>
                  <a:gd name="T11" fmla="*/ 2062 h 2157"/>
                  <a:gd name="T12" fmla="*/ 83 w 3324"/>
                  <a:gd name="T13" fmla="*/ 485 h 2157"/>
                  <a:gd name="T14" fmla="*/ 0 w 3324"/>
                  <a:gd name="T15" fmla="*/ 284 h 2157"/>
                  <a:gd name="T16" fmla="*/ 283 w 3324"/>
                  <a:gd name="T17" fmla="*/ 0 h 2157"/>
                  <a:gd name="T18" fmla="*/ 283 w 3324"/>
                  <a:gd name="T19" fmla="*/ 0 h 2157"/>
                  <a:gd name="T20" fmla="*/ 284 w 3324"/>
                  <a:gd name="T21" fmla="*/ 0 h 2157"/>
                  <a:gd name="T22" fmla="*/ 3039 w 3324"/>
                  <a:gd name="T23" fmla="*/ 0 h 2157"/>
                  <a:gd name="T24" fmla="*/ 3039 w 3324"/>
                  <a:gd name="T25" fmla="*/ 0 h 2157"/>
                  <a:gd name="T26" fmla="*/ 3040 w 3324"/>
                  <a:gd name="T27" fmla="*/ 0 h 2157"/>
                  <a:gd name="T28" fmla="*/ 3324 w 3324"/>
                  <a:gd name="T29" fmla="*/ 284 h 2157"/>
                  <a:gd name="T30" fmla="*/ 3256 w 3324"/>
                  <a:gd name="T31" fmla="*/ 470 h 2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24" h="2157">
                    <a:moveTo>
                      <a:pt x="3256" y="470"/>
                    </a:moveTo>
                    <a:lnTo>
                      <a:pt x="1880" y="2056"/>
                    </a:lnTo>
                    <a:lnTo>
                      <a:pt x="1880" y="2056"/>
                    </a:lnTo>
                    <a:cubicBezTo>
                      <a:pt x="1828" y="2118"/>
                      <a:pt x="1750" y="2157"/>
                      <a:pt x="1663" y="2157"/>
                    </a:cubicBezTo>
                    <a:cubicBezTo>
                      <a:pt x="1578" y="2157"/>
                      <a:pt x="1503" y="2120"/>
                      <a:pt x="1451" y="2062"/>
                    </a:cubicBezTo>
                    <a:lnTo>
                      <a:pt x="1450" y="2062"/>
                    </a:lnTo>
                    <a:lnTo>
                      <a:pt x="83" y="485"/>
                    </a:lnTo>
                    <a:cubicBezTo>
                      <a:pt x="32" y="433"/>
                      <a:pt x="0" y="363"/>
                      <a:pt x="0" y="284"/>
                    </a:cubicBezTo>
                    <a:cubicBezTo>
                      <a:pt x="0" y="128"/>
                      <a:pt x="127" y="1"/>
                      <a:pt x="283" y="0"/>
                    </a:cubicBezTo>
                    <a:lnTo>
                      <a:pt x="283" y="0"/>
                    </a:lnTo>
                    <a:lnTo>
                      <a:pt x="284" y="0"/>
                    </a:lnTo>
                    <a:lnTo>
                      <a:pt x="3039" y="0"/>
                    </a:lnTo>
                    <a:lnTo>
                      <a:pt x="3039" y="0"/>
                    </a:lnTo>
                    <a:lnTo>
                      <a:pt x="3040" y="0"/>
                    </a:lnTo>
                    <a:cubicBezTo>
                      <a:pt x="3197" y="0"/>
                      <a:pt x="3324" y="127"/>
                      <a:pt x="3324" y="284"/>
                    </a:cubicBezTo>
                    <a:cubicBezTo>
                      <a:pt x="3324" y="355"/>
                      <a:pt x="3299" y="420"/>
                      <a:pt x="3256" y="47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65024" tIns="32512" rIns="65024" bIns="32512" numCol="1" anchor="t" anchorCtr="0" compatLnSpc="1"/>
              <a:lstStyle/>
              <a:p>
                <a:endParaRPr lang="zh-CN" altLang="en-US" sz="2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25" name="任意多边形 65"/>
              <p:cNvSpPr/>
              <p:nvPr/>
            </p:nvSpPr>
            <p:spPr bwMode="auto">
              <a:xfrm>
                <a:off x="8711406" y="3251966"/>
                <a:ext cx="821094" cy="615184"/>
              </a:xfrm>
              <a:custGeom>
                <a:avLst/>
                <a:gdLst>
                  <a:gd name="connsiteX0" fmla="*/ 662169 w 1067906"/>
                  <a:gd name="connsiteY0" fmla="*/ 549275 h 800100"/>
                  <a:gd name="connsiteX1" fmla="*/ 979485 w 1067906"/>
                  <a:gd name="connsiteY1" fmla="*/ 549275 h 800100"/>
                  <a:gd name="connsiteX2" fmla="*/ 1014373 w 1067906"/>
                  <a:gd name="connsiteY2" fmla="*/ 569208 h 800100"/>
                  <a:gd name="connsiteX3" fmla="*/ 1067536 w 1067906"/>
                  <a:gd name="connsiteY3" fmla="*/ 773523 h 800100"/>
                  <a:gd name="connsiteX4" fmla="*/ 1045939 w 1067906"/>
                  <a:gd name="connsiteY4" fmla="*/ 800100 h 800100"/>
                  <a:gd name="connsiteX5" fmla="*/ 597377 w 1067906"/>
                  <a:gd name="connsiteY5" fmla="*/ 800100 h 800100"/>
                  <a:gd name="connsiteX6" fmla="*/ 577441 w 1067906"/>
                  <a:gd name="connsiteY6" fmla="*/ 771862 h 800100"/>
                  <a:gd name="connsiteX7" fmla="*/ 628943 w 1067906"/>
                  <a:gd name="connsiteY7" fmla="*/ 572530 h 800100"/>
                  <a:gd name="connsiteX8" fmla="*/ 662169 w 1067906"/>
                  <a:gd name="connsiteY8" fmla="*/ 549275 h 800100"/>
                  <a:gd name="connsiteX9" fmla="*/ 85906 w 1067906"/>
                  <a:gd name="connsiteY9" fmla="*/ 549275 h 800100"/>
                  <a:gd name="connsiteX10" fmla="*/ 403222 w 1067906"/>
                  <a:gd name="connsiteY10" fmla="*/ 549275 h 800100"/>
                  <a:gd name="connsiteX11" fmla="*/ 438110 w 1067906"/>
                  <a:gd name="connsiteY11" fmla="*/ 569208 h 800100"/>
                  <a:gd name="connsiteX12" fmla="*/ 491273 w 1067906"/>
                  <a:gd name="connsiteY12" fmla="*/ 773523 h 800100"/>
                  <a:gd name="connsiteX13" fmla="*/ 469676 w 1067906"/>
                  <a:gd name="connsiteY13" fmla="*/ 800100 h 800100"/>
                  <a:gd name="connsiteX14" fmla="*/ 21114 w 1067906"/>
                  <a:gd name="connsiteY14" fmla="*/ 800100 h 800100"/>
                  <a:gd name="connsiteX15" fmla="*/ 1178 w 1067906"/>
                  <a:gd name="connsiteY15" fmla="*/ 771862 h 800100"/>
                  <a:gd name="connsiteX16" fmla="*/ 52680 w 1067906"/>
                  <a:gd name="connsiteY16" fmla="*/ 572530 h 800100"/>
                  <a:gd name="connsiteX17" fmla="*/ 85906 w 1067906"/>
                  <a:gd name="connsiteY17" fmla="*/ 549275 h 800100"/>
                  <a:gd name="connsiteX18" fmla="*/ 891545 w 1067906"/>
                  <a:gd name="connsiteY18" fmla="*/ 334962 h 800100"/>
                  <a:gd name="connsiteX19" fmla="*/ 905833 w 1067906"/>
                  <a:gd name="connsiteY19" fmla="*/ 422275 h 800100"/>
                  <a:gd name="connsiteX20" fmla="*/ 994733 w 1067906"/>
                  <a:gd name="connsiteY20" fmla="*/ 438150 h 800100"/>
                  <a:gd name="connsiteX21" fmla="*/ 905833 w 1067906"/>
                  <a:gd name="connsiteY21" fmla="*/ 454025 h 800100"/>
                  <a:gd name="connsiteX22" fmla="*/ 891545 w 1067906"/>
                  <a:gd name="connsiteY22" fmla="*/ 542925 h 800100"/>
                  <a:gd name="connsiteX23" fmla="*/ 877258 w 1067906"/>
                  <a:gd name="connsiteY23" fmla="*/ 454025 h 800100"/>
                  <a:gd name="connsiteX24" fmla="*/ 786770 w 1067906"/>
                  <a:gd name="connsiteY24" fmla="*/ 438150 h 800100"/>
                  <a:gd name="connsiteX25" fmla="*/ 875670 w 1067906"/>
                  <a:gd name="connsiteY25" fmla="*/ 422275 h 800100"/>
                  <a:gd name="connsiteX26" fmla="*/ 346257 w 1067906"/>
                  <a:gd name="connsiteY26" fmla="*/ 247650 h 800100"/>
                  <a:gd name="connsiteX27" fmla="*/ 663573 w 1067906"/>
                  <a:gd name="connsiteY27" fmla="*/ 247650 h 800100"/>
                  <a:gd name="connsiteX28" fmla="*/ 698461 w 1067906"/>
                  <a:gd name="connsiteY28" fmla="*/ 267583 h 800100"/>
                  <a:gd name="connsiteX29" fmla="*/ 751624 w 1067906"/>
                  <a:gd name="connsiteY29" fmla="*/ 471897 h 800100"/>
                  <a:gd name="connsiteX30" fmla="*/ 730027 w 1067906"/>
                  <a:gd name="connsiteY30" fmla="*/ 498475 h 800100"/>
                  <a:gd name="connsiteX31" fmla="*/ 281465 w 1067906"/>
                  <a:gd name="connsiteY31" fmla="*/ 498475 h 800100"/>
                  <a:gd name="connsiteX32" fmla="*/ 261529 w 1067906"/>
                  <a:gd name="connsiteY32" fmla="*/ 470236 h 800100"/>
                  <a:gd name="connsiteX33" fmla="*/ 313031 w 1067906"/>
                  <a:gd name="connsiteY33" fmla="*/ 270905 h 800100"/>
                  <a:gd name="connsiteX34" fmla="*/ 346257 w 1067906"/>
                  <a:gd name="connsiteY34" fmla="*/ 247650 h 800100"/>
                  <a:gd name="connsiteX35" fmla="*/ 283533 w 1067906"/>
                  <a:gd name="connsiteY35" fmla="*/ 76200 h 800100"/>
                  <a:gd name="connsiteX36" fmla="*/ 299408 w 1067906"/>
                  <a:gd name="connsiteY36" fmla="*/ 165100 h 800100"/>
                  <a:gd name="connsiteX37" fmla="*/ 388308 w 1067906"/>
                  <a:gd name="connsiteY37" fmla="*/ 179388 h 800100"/>
                  <a:gd name="connsiteX38" fmla="*/ 299408 w 1067906"/>
                  <a:gd name="connsiteY38" fmla="*/ 195263 h 800100"/>
                  <a:gd name="connsiteX39" fmla="*/ 283533 w 1067906"/>
                  <a:gd name="connsiteY39" fmla="*/ 284163 h 800100"/>
                  <a:gd name="connsiteX40" fmla="*/ 269245 w 1067906"/>
                  <a:gd name="connsiteY40" fmla="*/ 196850 h 800100"/>
                  <a:gd name="connsiteX41" fmla="*/ 180345 w 1067906"/>
                  <a:gd name="connsiteY41" fmla="*/ 179388 h 800100"/>
                  <a:gd name="connsiteX42" fmla="*/ 269245 w 1067906"/>
                  <a:gd name="connsiteY42" fmla="*/ 165100 h 800100"/>
                  <a:gd name="connsiteX43" fmla="*/ 769307 w 1067906"/>
                  <a:gd name="connsiteY43" fmla="*/ 0 h 800100"/>
                  <a:gd name="connsiteX44" fmla="*/ 783594 w 1067906"/>
                  <a:gd name="connsiteY44" fmla="*/ 88900 h 800100"/>
                  <a:gd name="connsiteX45" fmla="*/ 870907 w 1067906"/>
                  <a:gd name="connsiteY45" fmla="*/ 103188 h 800100"/>
                  <a:gd name="connsiteX46" fmla="*/ 783594 w 1067906"/>
                  <a:gd name="connsiteY46" fmla="*/ 120650 h 800100"/>
                  <a:gd name="connsiteX47" fmla="*/ 769307 w 1067906"/>
                  <a:gd name="connsiteY47" fmla="*/ 207963 h 800100"/>
                  <a:gd name="connsiteX48" fmla="*/ 751844 w 1067906"/>
                  <a:gd name="connsiteY48" fmla="*/ 120650 h 800100"/>
                  <a:gd name="connsiteX49" fmla="*/ 664532 w 1067906"/>
                  <a:gd name="connsiteY49" fmla="*/ 103188 h 800100"/>
                  <a:gd name="connsiteX50" fmla="*/ 751844 w 1067906"/>
                  <a:gd name="connsiteY50" fmla="*/ 88900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067906" h="800100">
                    <a:moveTo>
                      <a:pt x="662169" y="549275"/>
                    </a:moveTo>
                    <a:cubicBezTo>
                      <a:pt x="705364" y="549275"/>
                      <a:pt x="904725" y="549275"/>
                      <a:pt x="979485" y="549275"/>
                    </a:cubicBezTo>
                    <a:cubicBezTo>
                      <a:pt x="1007728" y="549275"/>
                      <a:pt x="1014373" y="569208"/>
                      <a:pt x="1014373" y="569208"/>
                    </a:cubicBezTo>
                    <a:cubicBezTo>
                      <a:pt x="1014373" y="569208"/>
                      <a:pt x="1014373" y="569208"/>
                      <a:pt x="1067536" y="773523"/>
                    </a:cubicBezTo>
                    <a:cubicBezTo>
                      <a:pt x="1067536" y="773523"/>
                      <a:pt x="1072520" y="800100"/>
                      <a:pt x="1045939" y="800100"/>
                    </a:cubicBezTo>
                    <a:cubicBezTo>
                      <a:pt x="944597" y="800100"/>
                      <a:pt x="612329" y="800100"/>
                      <a:pt x="597377" y="800100"/>
                    </a:cubicBezTo>
                    <a:cubicBezTo>
                      <a:pt x="584086" y="800100"/>
                      <a:pt x="572457" y="788472"/>
                      <a:pt x="577441" y="771862"/>
                    </a:cubicBezTo>
                    <a:cubicBezTo>
                      <a:pt x="580764" y="755251"/>
                      <a:pt x="628943" y="572530"/>
                      <a:pt x="628943" y="572530"/>
                    </a:cubicBezTo>
                    <a:cubicBezTo>
                      <a:pt x="628943" y="572530"/>
                      <a:pt x="633927" y="549275"/>
                      <a:pt x="662169" y="549275"/>
                    </a:cubicBezTo>
                    <a:close/>
                    <a:moveTo>
                      <a:pt x="85906" y="549275"/>
                    </a:moveTo>
                    <a:cubicBezTo>
                      <a:pt x="129101" y="549275"/>
                      <a:pt x="328462" y="549275"/>
                      <a:pt x="403222" y="549275"/>
                    </a:cubicBezTo>
                    <a:cubicBezTo>
                      <a:pt x="431465" y="549275"/>
                      <a:pt x="438110" y="569208"/>
                      <a:pt x="438110" y="569208"/>
                    </a:cubicBezTo>
                    <a:lnTo>
                      <a:pt x="491273" y="773523"/>
                    </a:lnTo>
                    <a:cubicBezTo>
                      <a:pt x="491273" y="773523"/>
                      <a:pt x="496257" y="800100"/>
                      <a:pt x="469676" y="800100"/>
                    </a:cubicBezTo>
                    <a:cubicBezTo>
                      <a:pt x="368334" y="800100"/>
                      <a:pt x="36066" y="800100"/>
                      <a:pt x="21114" y="800100"/>
                    </a:cubicBezTo>
                    <a:cubicBezTo>
                      <a:pt x="7823" y="800100"/>
                      <a:pt x="-3806" y="788472"/>
                      <a:pt x="1178" y="771862"/>
                    </a:cubicBezTo>
                    <a:cubicBezTo>
                      <a:pt x="4501" y="755251"/>
                      <a:pt x="52680" y="572530"/>
                      <a:pt x="52680" y="572530"/>
                    </a:cubicBezTo>
                    <a:cubicBezTo>
                      <a:pt x="52680" y="572530"/>
                      <a:pt x="57664" y="549275"/>
                      <a:pt x="85906" y="549275"/>
                    </a:cubicBezTo>
                    <a:close/>
                    <a:moveTo>
                      <a:pt x="891545" y="334962"/>
                    </a:moveTo>
                    <a:lnTo>
                      <a:pt x="905833" y="422275"/>
                    </a:lnTo>
                    <a:lnTo>
                      <a:pt x="994733" y="438150"/>
                    </a:lnTo>
                    <a:lnTo>
                      <a:pt x="905833" y="454025"/>
                    </a:lnTo>
                    <a:lnTo>
                      <a:pt x="891545" y="542925"/>
                    </a:lnTo>
                    <a:lnTo>
                      <a:pt x="877258" y="454025"/>
                    </a:lnTo>
                    <a:lnTo>
                      <a:pt x="786770" y="438150"/>
                    </a:lnTo>
                    <a:lnTo>
                      <a:pt x="875670" y="422275"/>
                    </a:lnTo>
                    <a:close/>
                    <a:moveTo>
                      <a:pt x="346257" y="247650"/>
                    </a:moveTo>
                    <a:cubicBezTo>
                      <a:pt x="389452" y="247650"/>
                      <a:pt x="588813" y="247650"/>
                      <a:pt x="663573" y="247650"/>
                    </a:cubicBezTo>
                    <a:cubicBezTo>
                      <a:pt x="691816" y="247650"/>
                      <a:pt x="698461" y="267583"/>
                      <a:pt x="698461" y="267583"/>
                    </a:cubicBezTo>
                    <a:cubicBezTo>
                      <a:pt x="698461" y="267583"/>
                      <a:pt x="698461" y="267583"/>
                      <a:pt x="751624" y="471897"/>
                    </a:cubicBezTo>
                    <a:cubicBezTo>
                      <a:pt x="751624" y="471897"/>
                      <a:pt x="756608" y="498475"/>
                      <a:pt x="730027" y="498475"/>
                    </a:cubicBezTo>
                    <a:cubicBezTo>
                      <a:pt x="628685" y="498475"/>
                      <a:pt x="296417" y="498475"/>
                      <a:pt x="281465" y="498475"/>
                    </a:cubicBezTo>
                    <a:cubicBezTo>
                      <a:pt x="268174" y="498475"/>
                      <a:pt x="256545" y="486847"/>
                      <a:pt x="261529" y="470236"/>
                    </a:cubicBezTo>
                    <a:cubicBezTo>
                      <a:pt x="264852" y="453625"/>
                      <a:pt x="313031" y="270905"/>
                      <a:pt x="313031" y="270905"/>
                    </a:cubicBezTo>
                    <a:cubicBezTo>
                      <a:pt x="313031" y="270905"/>
                      <a:pt x="318015" y="247650"/>
                      <a:pt x="346257" y="247650"/>
                    </a:cubicBezTo>
                    <a:close/>
                    <a:moveTo>
                      <a:pt x="283533" y="76200"/>
                    </a:moveTo>
                    <a:lnTo>
                      <a:pt x="299408" y="165100"/>
                    </a:lnTo>
                    <a:lnTo>
                      <a:pt x="388308" y="179388"/>
                    </a:lnTo>
                    <a:lnTo>
                      <a:pt x="299408" y="195263"/>
                    </a:lnTo>
                    <a:lnTo>
                      <a:pt x="283533" y="284163"/>
                    </a:lnTo>
                    <a:lnTo>
                      <a:pt x="269245" y="196850"/>
                    </a:lnTo>
                    <a:lnTo>
                      <a:pt x="180345" y="179388"/>
                    </a:lnTo>
                    <a:lnTo>
                      <a:pt x="269245" y="165100"/>
                    </a:lnTo>
                    <a:close/>
                    <a:moveTo>
                      <a:pt x="769307" y="0"/>
                    </a:moveTo>
                    <a:lnTo>
                      <a:pt x="783594" y="88900"/>
                    </a:lnTo>
                    <a:lnTo>
                      <a:pt x="870907" y="103188"/>
                    </a:lnTo>
                    <a:lnTo>
                      <a:pt x="783594" y="120650"/>
                    </a:lnTo>
                    <a:lnTo>
                      <a:pt x="769307" y="207963"/>
                    </a:lnTo>
                    <a:lnTo>
                      <a:pt x="751844" y="120650"/>
                    </a:lnTo>
                    <a:lnTo>
                      <a:pt x="664532" y="103188"/>
                    </a:lnTo>
                    <a:lnTo>
                      <a:pt x="751844" y="889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5024" tIns="32512" rIns="65024" bIns="32512" numCol="1" anchor="t" anchorCtr="0" compatLnSpc="1">
                <a:noAutofit/>
              </a:bodyPr>
              <a:lstStyle/>
              <a:p>
                <a:endParaRPr lang="zh-CN" altLang="en-US" sz="240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26" name="TextBox 30"/>
            <p:cNvSpPr txBox="1"/>
            <p:nvPr/>
          </p:nvSpPr>
          <p:spPr>
            <a:xfrm>
              <a:off x="1058913" y="1191146"/>
              <a:ext cx="1291617" cy="2604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标题关键字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7" name="TextBox 29"/>
            <p:cNvSpPr txBox="1"/>
            <p:nvPr/>
          </p:nvSpPr>
          <p:spPr>
            <a:xfrm>
              <a:off x="1058914" y="1550124"/>
              <a:ext cx="2116835" cy="521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8" name="TextBox 30"/>
            <p:cNvSpPr txBox="1"/>
            <p:nvPr/>
          </p:nvSpPr>
          <p:spPr>
            <a:xfrm>
              <a:off x="6311078" y="1191146"/>
              <a:ext cx="1291617" cy="2604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标题关键字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6311078" y="1550124"/>
              <a:ext cx="2149355" cy="521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3713106" y="1191146"/>
              <a:ext cx="1291617" cy="2604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标题关键字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3713106" y="1550124"/>
              <a:ext cx="2149355" cy="521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 flipV="1">
              <a:off x="3437874" y="1310915"/>
              <a:ext cx="0" cy="1122231"/>
            </a:xfrm>
            <a:prstGeom prst="line">
              <a:avLst/>
            </a:prstGeom>
            <a:ln w="12700">
              <a:solidFill>
                <a:srgbClr val="8989AA"/>
              </a:solidFill>
              <a:prstDash val="dash"/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6155606" y="1310915"/>
              <a:ext cx="0" cy="1122231"/>
            </a:xfrm>
            <a:prstGeom prst="line">
              <a:avLst/>
            </a:prstGeom>
            <a:ln w="12700">
              <a:solidFill>
                <a:schemeClr val="accent3"/>
              </a:solidFill>
              <a:prstDash val="dash"/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845587" y="2433146"/>
              <a:ext cx="747545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dash"/>
              <a:headEnd type="oval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845586" y="1310915"/>
              <a:ext cx="0" cy="1122231"/>
            </a:xfrm>
            <a:prstGeom prst="line">
              <a:avLst/>
            </a:prstGeom>
            <a:ln w="12700">
              <a:solidFill>
                <a:schemeClr val="accent3"/>
              </a:solidFill>
              <a:prstDash val="dash"/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3437876" y="2433146"/>
              <a:ext cx="430049" cy="0"/>
            </a:xfrm>
            <a:prstGeom prst="line">
              <a:avLst/>
            </a:prstGeom>
            <a:ln w="12700">
              <a:solidFill>
                <a:srgbClr val="8989AA"/>
              </a:solidFill>
              <a:prstDash val="dash"/>
              <a:headEnd type="oval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2289254" y="3531361"/>
              <a:ext cx="0" cy="1122231"/>
            </a:xfrm>
            <a:prstGeom prst="line">
              <a:avLst/>
            </a:prstGeom>
            <a:ln w="12700">
              <a:solidFill>
                <a:srgbClr val="8989AA"/>
              </a:solidFill>
              <a:prstDash val="dash"/>
              <a:headEnd type="none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 flipV="1">
              <a:off x="2289256" y="3531360"/>
              <a:ext cx="430049" cy="0"/>
            </a:xfrm>
            <a:prstGeom prst="line">
              <a:avLst/>
            </a:prstGeom>
            <a:ln w="12700">
              <a:solidFill>
                <a:srgbClr val="8989AA"/>
              </a:solidFill>
              <a:prstDash val="dash"/>
              <a:headEnd type="oval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0"/>
            <p:cNvSpPr txBox="1"/>
            <p:nvPr/>
          </p:nvSpPr>
          <p:spPr>
            <a:xfrm>
              <a:off x="2570922" y="3922927"/>
              <a:ext cx="1291617" cy="2604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标题关键字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40" name="TextBox 29"/>
            <p:cNvSpPr txBox="1"/>
            <p:nvPr/>
          </p:nvSpPr>
          <p:spPr>
            <a:xfrm>
              <a:off x="2570920" y="4281904"/>
              <a:ext cx="2149355" cy="521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5027330" y="3531361"/>
              <a:ext cx="0" cy="1122231"/>
            </a:xfrm>
            <a:prstGeom prst="line">
              <a:avLst/>
            </a:prstGeom>
            <a:ln w="12700">
              <a:solidFill>
                <a:srgbClr val="8989AA"/>
              </a:solidFill>
              <a:prstDash val="dash"/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30"/>
            <p:cNvSpPr txBox="1"/>
            <p:nvPr/>
          </p:nvSpPr>
          <p:spPr>
            <a:xfrm>
              <a:off x="5276441" y="3922927"/>
              <a:ext cx="1291617" cy="2604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标题关键字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43" name="TextBox 29"/>
            <p:cNvSpPr txBox="1"/>
            <p:nvPr/>
          </p:nvSpPr>
          <p:spPr>
            <a:xfrm>
              <a:off x="5276441" y="4281904"/>
              <a:ext cx="2149355" cy="521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2647</Words>
  <Application>WPS 演示</Application>
  <PresentationFormat>宽屏</PresentationFormat>
  <Paragraphs>255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Arial</vt:lpstr>
      <vt:lpstr>宋体</vt:lpstr>
      <vt:lpstr>Wingdings</vt:lpstr>
      <vt:lpstr>文悦古典明朝体 (非商业使用) W5</vt:lpstr>
      <vt:lpstr>Calibri</vt:lpstr>
      <vt:lpstr>仿宋</vt:lpstr>
      <vt:lpstr>Calibri</vt:lpstr>
      <vt:lpstr>汉仪良品线简</vt:lpstr>
      <vt:lpstr>方正兰亭黑_GBK</vt:lpstr>
      <vt:lpstr>Gill Sans</vt:lpstr>
      <vt:lpstr>等线 Light</vt:lpstr>
      <vt:lpstr>微软雅黑</vt:lpstr>
      <vt:lpstr>Arial Unicode MS</vt:lpstr>
      <vt:lpstr>等线</vt:lpstr>
      <vt:lpstr>楷体</vt:lpstr>
      <vt:lpstr>黑体</vt:lpstr>
      <vt:lpstr>Gill Sans MT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2018-05-12T15:04:29Z</dcterms:created>
  <dcterms:modified xsi:type="dcterms:W3CDTF">2018-05-12T15:04:34Z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