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1.xml" ContentType="application/vnd.openxmlformats-officedocument.presentationml.notesSlide+xml"/>
  <Override PartName="/ppt/notesSlides/notesSlide41.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embedTrueTypeFonts="1" saveSubsetFonts="1" autoCompressPictures="0">
  <p:sldMasterIdLst>
    <p:sldMasterId id="2147483682" r:id="rId45"/>
  </p:sldMasterIdLst>
  <p:notesMasterIdLst>
    <p:notesMasterId r:id="rId47"/>
  </p:notesMasterIdLst>
  <p:sldIdLst>
    <p:sldId id="257" r:id="rId49"/>
    <p:sldId id="258" r:id="rId50"/>
    <p:sldId id="260" r:id="rId52"/>
    <p:sldId id="315" r:id="rId54"/>
    <p:sldId id="318" r:id="rId56"/>
    <p:sldId id="319" r:id="rId58"/>
    <p:sldId id="320" r:id="rId60"/>
    <p:sldId id="261" r:id="rId62"/>
    <p:sldId id="321" r:id="rId64"/>
    <p:sldId id="322" r:id="rId66"/>
    <p:sldId id="302" r:id="rId68"/>
    <p:sldId id="259" r:id="rId70"/>
    <p:sldId id="324" r:id="rId72"/>
    <p:sldId id="325" r:id="rId74"/>
    <p:sldId id="326" r:id="rId76"/>
    <p:sldId id="327" r:id="rId78"/>
    <p:sldId id="328" r:id="rId80"/>
    <p:sldId id="323" r:id="rId82"/>
    <p:sldId id="292" r:id="rId84"/>
    <p:sldId id="299" r:id="rId86"/>
    <p:sldId id="329" r:id="rId88"/>
    <p:sldId id="330" r:id="rId90"/>
    <p:sldId id="331" r:id="rId92"/>
    <p:sldId id="332" r:id="rId94"/>
    <p:sldId id="333" r:id="rId96"/>
    <p:sldId id="334" r:id="rId98"/>
    <p:sldId id="269" r:id="rId100"/>
    <p:sldId id="335" r:id="rId102"/>
    <p:sldId id="336" r:id="rId104"/>
    <p:sldId id="337" r:id="rId106"/>
    <p:sldId id="338" r:id="rId108"/>
    <p:sldId id="339" r:id="rId110"/>
    <p:sldId id="340" r:id="rId112"/>
    <p:sldId id="341" r:id="rId114"/>
    <p:sldId id="342" r:id="rId116"/>
    <p:sldId id="343" r:id="rId118"/>
    <p:sldId id="344" r:id="rId120"/>
    <p:sldId id="345" r:id="rId122"/>
    <p:sldId id="346" r:id="rId124"/>
    <p:sldId id="347" r:id="rId126"/>
    <p:sldId id="354" r:id="rId128"/>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mbeddedFontLst>
    <p:embeddedFont>
      <p:font typeface="Impact" panose="020B0806030902050204" pitchFamily="34" charset="0">
        <p:regular r:id="rId48"/>
      </p:font>
    </p:embeddedFont>
    <p:embeddedFont>
      <p:font typeface="Calibri" panose="020F0502020204030204" pitchFamily="34" charset="0">
        <p:regular r:id="rId49"/>
        <p:bold r:id="rId50"/>
        <p:italic r:id="rId51"/>
        <p:boldItalic r:id="rId52"/>
      </p:font>
    </p:embeddedFont>
    <p:embeddedFont>
      <p:font typeface="微软雅黑" panose="020B0503020204020204" pitchFamily="34" charset="-122">
        <p:regular r:id="rId53"/>
        <p:bold r:id="rId54"/>
      </p:font>
    </p:embeddedFont>
    <p:embeddedFont>
      <p:font typeface="等线" panose="02010600030101010101" pitchFamily="2" charset="-122">
        <p:regular r:id="rId55"/>
        <p:bold r:id="rId56"/>
      </p:font>
    </p:embeddedFont>
    <p:embeddedFont>
      <p:font typeface="DFMincho-SU" panose="02010600030101010101" pitchFamily="197591136" charset="-128">
        <p:regular r:id="rId57"/>
      </p:font>
    </p:embeddedFont>
  </p:embeddedFontLst>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C8882"/>
    <a:srgbClr val="F09C00"/>
    <a:srgbClr val="E1E1E1"/>
    <a:srgbClr val="DF0024"/>
    <a:srgbClr val="363636"/>
    <a:srgbClr val="B8D5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12268" autoAdjust="0"/>
    <p:restoredTop sz="94660"/>
  </p:normalViewPr>
  <p:slideViewPr>
    <p:cSldViewPr snapToGrid="1" snapToObjects="1">
      <p:cViewPr varScale="1">
        <p:scale>
          <a:sx n="142" d="100"/>
          <a:sy n="142" d="100"/>
        </p:scale>
        <p:origin x="906" y="120"/>
      </p:cViewPr>
      <p:guideLst>
        <p:guide orient="horz" pos="1619"/>
        <p:guide pos="2879"/>
      </p:guideLst>
    </p:cSldViewPr>
  </p:slideViewPr>
  <p:notesTextViewPr>
    <p:cViewPr>
      <p:scale>
        <a:sx n="100" d="100"/>
        <a:sy n="100" d="100"/>
      </p:scale>
      <p:origin x="0" y="0"/>
    </p:cViewPr>
  </p:notesTextViewPr>
  <p:gridSpacing cx="72008" cy="72008"/>
</p:viewPr>
</file>

<file path=ppt/_rels/presentation.xml.rels><?xml version="1.0" encoding="UTF-8"?>
<Relationships xmlns="http://schemas.openxmlformats.org/package/2006/relationships"><Relationship Id="rId1" Type="http://schemas.openxmlformats.org/officeDocument/2006/relationships/font" Target="fonts/font10.fntdata"></Relationship><Relationship Id="rId2" Type="http://schemas.openxmlformats.org/officeDocument/2006/relationships/font" Target="fonts/font9.fntdata"></Relationship><Relationship Id="rId3" Type="http://schemas.openxmlformats.org/officeDocument/2006/relationships/font" Target="fonts/font8.fntdata"></Relationship><Relationship Id="rId4" Type="http://schemas.openxmlformats.org/officeDocument/2006/relationships/font" Target="fonts/font7.fntdata"></Relationship><Relationship Id="rId5" Type="http://schemas.openxmlformats.org/officeDocument/2006/relationships/font" Target="fonts/font6.fntdata"></Relationship><Relationship Id="rId6" Type="http://schemas.openxmlformats.org/officeDocument/2006/relationships/font" Target="fonts/font5.fntdata"></Relationship><Relationship Id="rId7" Type="http://schemas.openxmlformats.org/officeDocument/2006/relationships/font" Target="fonts/font4.fntdata"></Relationship><Relationship Id="rId8" Type="http://schemas.openxmlformats.org/officeDocument/2006/relationships/font" Target="fonts/font3.fntdata"></Relationship><Relationship Id="rId9" Type="http://schemas.openxmlformats.org/officeDocument/2006/relationships/font" Target="fonts/font2.fntdata"></Relationship><Relationship Id="rId10" Type="http://schemas.openxmlformats.org/officeDocument/2006/relationships/font" Target="fonts/font1.fntdata"></Relationship><Relationship Id="rId11" Type="http://schemas.openxmlformats.org/officeDocument/2006/relationships/tableStyles" Target="tableStyles.xml"></Relationship><Relationship Id="rId45" Type="http://schemas.openxmlformats.org/officeDocument/2006/relationships/slideMaster" Target="slideMasters/slideMaster1.xml"></Relationship><Relationship Id="rId46" Type="http://schemas.openxmlformats.org/officeDocument/2006/relationships/theme" Target="theme/theme1.xml"></Relationship><Relationship Id="rId47" Type="http://schemas.openxmlformats.org/officeDocument/2006/relationships/notesMaster" Target="notesMasters/notesMaster1.xml"></Relationship><Relationship Id="rId49" Type="http://schemas.openxmlformats.org/officeDocument/2006/relationships/slide" Target="slides/slide1.xml"></Relationship><Relationship Id="rId50" Type="http://schemas.openxmlformats.org/officeDocument/2006/relationships/slide" Target="slides/slide2.xml"></Relationship><Relationship Id="rId52" Type="http://schemas.openxmlformats.org/officeDocument/2006/relationships/slide" Target="slides/slide3.xml"></Relationship><Relationship Id="rId54" Type="http://schemas.openxmlformats.org/officeDocument/2006/relationships/slide" Target="slides/slide4.xml"></Relationship><Relationship Id="rId56" Type="http://schemas.openxmlformats.org/officeDocument/2006/relationships/slide" Target="slides/slide5.xml"></Relationship><Relationship Id="rId58" Type="http://schemas.openxmlformats.org/officeDocument/2006/relationships/slide" Target="slides/slide6.xml"></Relationship><Relationship Id="rId60" Type="http://schemas.openxmlformats.org/officeDocument/2006/relationships/slide" Target="slides/slide7.xml"></Relationship><Relationship Id="rId62" Type="http://schemas.openxmlformats.org/officeDocument/2006/relationships/slide" Target="slides/slide8.xml"></Relationship><Relationship Id="rId64" Type="http://schemas.openxmlformats.org/officeDocument/2006/relationships/slide" Target="slides/slide9.xml"></Relationship><Relationship Id="rId66" Type="http://schemas.openxmlformats.org/officeDocument/2006/relationships/slide" Target="slides/slide10.xml"></Relationship><Relationship Id="rId68" Type="http://schemas.openxmlformats.org/officeDocument/2006/relationships/slide" Target="slides/slide11.xml"></Relationship><Relationship Id="rId70" Type="http://schemas.openxmlformats.org/officeDocument/2006/relationships/slide" Target="slides/slide12.xml"></Relationship><Relationship Id="rId72" Type="http://schemas.openxmlformats.org/officeDocument/2006/relationships/slide" Target="slides/slide13.xml"></Relationship><Relationship Id="rId74" Type="http://schemas.openxmlformats.org/officeDocument/2006/relationships/slide" Target="slides/slide14.xml"></Relationship><Relationship Id="rId76" Type="http://schemas.openxmlformats.org/officeDocument/2006/relationships/slide" Target="slides/slide15.xml"></Relationship><Relationship Id="rId78" Type="http://schemas.openxmlformats.org/officeDocument/2006/relationships/slide" Target="slides/slide16.xml"></Relationship><Relationship Id="rId80" Type="http://schemas.openxmlformats.org/officeDocument/2006/relationships/slide" Target="slides/slide17.xml"></Relationship><Relationship Id="rId82" Type="http://schemas.openxmlformats.org/officeDocument/2006/relationships/slide" Target="slides/slide18.xml"></Relationship><Relationship Id="rId84" Type="http://schemas.openxmlformats.org/officeDocument/2006/relationships/slide" Target="slides/slide19.xml"></Relationship><Relationship Id="rId86" Type="http://schemas.openxmlformats.org/officeDocument/2006/relationships/slide" Target="slides/slide20.xml"></Relationship><Relationship Id="rId88" Type="http://schemas.openxmlformats.org/officeDocument/2006/relationships/slide" Target="slides/slide21.xml"></Relationship><Relationship Id="rId90" Type="http://schemas.openxmlformats.org/officeDocument/2006/relationships/slide" Target="slides/slide22.xml"></Relationship><Relationship Id="rId92" Type="http://schemas.openxmlformats.org/officeDocument/2006/relationships/slide" Target="slides/slide23.xml"></Relationship><Relationship Id="rId94" Type="http://schemas.openxmlformats.org/officeDocument/2006/relationships/slide" Target="slides/slide24.xml"></Relationship><Relationship Id="rId96" Type="http://schemas.openxmlformats.org/officeDocument/2006/relationships/slide" Target="slides/slide25.xml"></Relationship><Relationship Id="rId98" Type="http://schemas.openxmlformats.org/officeDocument/2006/relationships/slide" Target="slides/slide26.xml"></Relationship><Relationship Id="rId100" Type="http://schemas.openxmlformats.org/officeDocument/2006/relationships/slide" Target="slides/slide27.xml"></Relationship><Relationship Id="rId102" Type="http://schemas.openxmlformats.org/officeDocument/2006/relationships/slide" Target="slides/slide28.xml"></Relationship><Relationship Id="rId104" Type="http://schemas.openxmlformats.org/officeDocument/2006/relationships/slide" Target="slides/slide29.xml"></Relationship><Relationship Id="rId106" Type="http://schemas.openxmlformats.org/officeDocument/2006/relationships/slide" Target="slides/slide30.xml"></Relationship><Relationship Id="rId108" Type="http://schemas.openxmlformats.org/officeDocument/2006/relationships/slide" Target="slides/slide31.xml"></Relationship><Relationship Id="rId110" Type="http://schemas.openxmlformats.org/officeDocument/2006/relationships/slide" Target="slides/slide32.xml"></Relationship><Relationship Id="rId112" Type="http://schemas.openxmlformats.org/officeDocument/2006/relationships/slide" Target="slides/slide33.xml"></Relationship><Relationship Id="rId114" Type="http://schemas.openxmlformats.org/officeDocument/2006/relationships/slide" Target="slides/slide34.xml"></Relationship><Relationship Id="rId116" Type="http://schemas.openxmlformats.org/officeDocument/2006/relationships/slide" Target="slides/slide35.xml"></Relationship><Relationship Id="rId118" Type="http://schemas.openxmlformats.org/officeDocument/2006/relationships/slide" Target="slides/slide36.xml"></Relationship><Relationship Id="rId120" Type="http://schemas.openxmlformats.org/officeDocument/2006/relationships/slide" Target="slides/slide37.xml"></Relationship><Relationship Id="rId122" Type="http://schemas.openxmlformats.org/officeDocument/2006/relationships/slide" Target="slides/slide38.xml"></Relationship><Relationship Id="rId124" Type="http://schemas.openxmlformats.org/officeDocument/2006/relationships/slide" Target="slides/slide39.xml"></Relationship><Relationship Id="rId126" Type="http://schemas.openxmlformats.org/officeDocument/2006/relationships/slide" Target="slides/slide40.xml"></Relationship><Relationship Id="rId128" Type="http://schemas.openxmlformats.org/officeDocument/2006/relationships/slide" Target="slides/slide41.xml"></Relationship><Relationship Id="rId131" Type="http://schemas.openxmlformats.org/officeDocument/2006/relationships/viewProps" Target="viewProps.xml"></Relationship><Relationship Id="rId132"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25613093872229"/>
          <c:y val="0.185806618171878"/>
          <c:w val="0.899307268039792"/>
          <c:h val="0.696404197482118"/>
        </c:manualLayout>
      </c:layout>
      <c:lineChart>
        <c:grouping val="stacked"/>
        <c:varyColors val="0"/>
        <c:ser>
          <c:idx val="0"/>
          <c:order val="0"/>
          <c:tx>
            <c:strRef>
              <c:f>Sheet1!$B$1</c:f>
              <c:strCache>
                <c:ptCount val="1"/>
                <c:pt idx="0">
                  <c:v>Series 1</c:v>
                </c:pt>
              </c:strCache>
            </c:strRef>
          </c:tx>
          <c:spPr>
            <a:ln w="28575" cap="rnd" cmpd="sng" algn="ctr">
              <a:solidFill>
                <a:srgbClr val="0C8882"/>
              </a:solidFill>
              <a:prstDash val="solid"/>
              <a:round/>
            </a:ln>
          </c:spPr>
          <c:marker>
            <c:symbol val="circle"/>
            <c:size val="8"/>
            <c:spPr>
              <a:solidFill>
                <a:srgbClr val="0C8882"/>
              </a:solidFill>
              <a:ln w="9525" cap="flat" cmpd="sng" algn="ctr">
                <a:solidFill>
                  <a:srgbClr val="0C8882"/>
                </a:solidFill>
                <a:prstDash val="solid"/>
                <a:bevel/>
              </a:ln>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4.1</c:v>
                </c:pt>
                <c:pt idx="5">
                  <c:v>1.5</c:v>
                </c:pt>
                <c:pt idx="6">
                  <c:v>2.6</c:v>
                </c:pt>
                <c:pt idx="7">
                  <c:v>2</c:v>
                </c:pt>
                <c:pt idx="8">
                  <c:v>4.6</c:v>
                </c:pt>
                <c:pt idx="9">
                  <c:v>4.9</c:v>
                </c:pt>
                <c:pt idx="10">
                  <c:v>2.6</c:v>
                </c:pt>
                <c:pt idx="11">
                  <c:v>3.1</c:v>
                </c:pt>
              </c:numCache>
            </c:numRef>
          </c:val>
          <c:smooth val="1"/>
        </c:ser>
        <c:dLbls>
          <c:showLegendKey val="0"/>
          <c:showVal val="0"/>
          <c:showCatName val="0"/>
          <c:showSerName val="0"/>
          <c:showPercent val="0"/>
          <c:showBubbleSize val="0"/>
        </c:dLbls>
        <c:marker val="1"/>
        <c:smooth val="1"/>
        <c:axId val="-925692848"/>
        <c:axId val="-925691760"/>
      </c:lineChart>
      <c:catAx>
        <c:axId val="-925692848"/>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p>
        </c:txPr>
        <c:crossAx val="-925691760"/>
        <c:crosses val="autoZero"/>
        <c:auto val="1"/>
        <c:lblAlgn val="ctr"/>
        <c:lblOffset val="100"/>
        <c:noMultiLvlLbl val="0"/>
      </c:catAx>
      <c:valAx>
        <c:axId val="-925691760"/>
        <c:scaling>
          <c:orientation val="minMax"/>
        </c:scaling>
        <c:delete val="0"/>
        <c:axPos val="l"/>
        <c:majorGridlines>
          <c:spPr>
            <a:ln w="9525" cap="flat" cmpd="sng" algn="ctr">
              <a:solidFill>
                <a:schemeClr val="bg1">
                  <a:lumMod val="85000"/>
                </a:schemeClr>
              </a:solidFill>
              <a:prstDash val="solid"/>
              <a:round/>
            </a:ln>
          </c:spPr>
        </c:majorGridlines>
        <c:numFmt formatCode="[$$-1009]#,##0.00" sourceLinked="0"/>
        <c:majorTickMark val="in"/>
        <c:minorTickMark val="in"/>
        <c:tickLblPos val="low"/>
        <c:txPr>
          <a:bodyPr rot="-60000000" spcFirstLastPara="0"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ea"/>
                <a:sym typeface="+mn-lt"/>
              </a:defRPr>
            </a:pPr>
          </a:p>
        </c:txPr>
        <c:crossAx val="-925692848"/>
        <c:crosses val="autoZero"/>
        <c:crossBetween val="between"/>
      </c:valAx>
      <c:spPr>
        <a:noFill/>
        <a:ln>
          <a:noFill/>
        </a:ln>
      </c:spPr>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82BD2-39F7-4AF2-9809-C2B5F77EF0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AECE9-5176-4E57-B4C4-570EB4C2C33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4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0.xml"></Relationship></Relationships>
</file>

<file path=ppt/notesSlides/_rels/notesSlide4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1.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p:spPr>
      </p:sp>
      <p:sp>
        <p:nvSpPr>
          <p:cNvPr id="62467" name="Rectangle 3"/>
          <p:cNvSpPr>
            <a:spLocks noGrp="1" noChangeArrowheads="1"/>
          </p:cNvSpPr>
          <p:nvPr>
            <p:ph type="body" idx="1"/>
          </p:nvPr>
        </p:nvSpPr>
        <p:spPr>
          <a:noFill/>
        </p:spPr>
        <p:txBody>
          <a:bodyPr/>
          <a:lstStyle/>
          <a:p>
            <a:endParaRPr lang="zh-CN" altLang="zh-CN" noProof="1"/>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0C8882"/>
                </a:solidFill>
                <a:latin typeface="Impact" panose="020B0806030902050204" pitchFamily="34" charset="0"/>
              </a:rPr>
              <a:t>LOGO</a:t>
            </a:r>
            <a:endParaRPr lang="zh-CN" altLang="en-US" sz="2800" dirty="0">
              <a:solidFill>
                <a:srgbClr val="0C8882"/>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solidFill>
                  <a:schemeClr val="bg1"/>
                </a:solidFill>
              </a:defRPr>
            </a:lvl1pPr>
          </a:lstStyle>
          <a:p>
            <a:pPr lvl="0"/>
            <a:r>
              <a:rPr lang="zh-CN" altLang="en-US" dirty="0"/>
              <a:t>点击输入标题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矩形 8"/>
          <p:cNvSpPr/>
          <p:nvPr userDrawn="1"/>
        </p:nvSpPr>
        <p:spPr>
          <a:xfrm>
            <a:off x="-26665" y="467710"/>
            <a:ext cx="4499992" cy="5216191"/>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userDrawn="1"/>
        </p:nvSpPr>
        <p:spPr>
          <a:xfrm>
            <a:off x="893258" y="123478"/>
            <a:ext cx="3096344" cy="5216191"/>
          </a:xfrm>
          <a:prstGeom prst="rect">
            <a:avLst/>
          </a:prstGeom>
          <a:solidFill>
            <a:srgbClr val="F09C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userDrawn="1"/>
        </p:nvSpPr>
        <p:spPr>
          <a:xfrm>
            <a:off x="2627784" y="2499742"/>
            <a:ext cx="6516216" cy="1152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110636"/>
            <a:ext cx="3479212" cy="5220755"/>
          </a:xfrm>
          <a:prstGeom prst="rect">
            <a:avLst/>
          </a:prstGeom>
          <a:blipFill dpi="0" rotWithShape="1">
            <a:blip r:embed="rId2">
              <a:extLst>
                <a:ext uri="{28A0092B-C50C-407E-A947-70E740481C1C}">
                  <a14:useLocalDpi xmlns:a14="http://schemas.microsoft.com/office/drawing/2010/main" val="0"/>
                </a:ext>
              </a:extLst>
            </a:blip>
            <a:srcRect/>
            <a:stretch>
              <a:fillRect r="-70510"/>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占位符 17"/>
          <p:cNvSpPr>
            <a:spLocks noGrp="1"/>
          </p:cNvSpPr>
          <p:nvPr>
            <p:ph type="body" sz="quarter" idx="11" hasCustomPrompt="1"/>
          </p:nvPr>
        </p:nvSpPr>
        <p:spPr>
          <a:xfrm>
            <a:off x="4629494" y="2609045"/>
            <a:ext cx="4049185" cy="914400"/>
          </a:xfrm>
        </p:spPr>
        <p:txBody>
          <a:bodyPr anchor="ctr">
            <a:normAutofit/>
          </a:bodyPr>
          <a:lstStyle>
            <a:lvl1pPr marL="0" indent="0" algn="ctr">
              <a:buNone/>
              <a:defRPr sz="3600" b="1">
                <a:solidFill>
                  <a:schemeClr val="bg1"/>
                </a:solidFill>
                <a:effectLst>
                  <a:outerShdw blurRad="139700" dist="139700" dir="5400000" algn="ctr" rotWithShape="0">
                    <a:srgbClr val="000000">
                      <a:alpha val="43137"/>
                    </a:srgbClr>
                  </a:outerShdw>
                </a:effectLst>
              </a:defRPr>
            </a:lvl1pPr>
          </a:lstStyle>
          <a:p>
            <a:pPr lvl="0"/>
            <a:r>
              <a:rPr lang="zh-CN" altLang="en-US" dirty="0"/>
              <a:t>点击输入标题</a:t>
            </a:r>
            <a:endParaRPr lang="zh-CN" altLang="en-US" dirty="0"/>
          </a:p>
        </p:txBody>
      </p:sp>
      <p:sp>
        <p:nvSpPr>
          <p:cNvPr id="16" name="文本占位符 15"/>
          <p:cNvSpPr>
            <a:spLocks noGrp="1"/>
          </p:cNvSpPr>
          <p:nvPr>
            <p:ph type="body" sz="quarter" idx="10" hasCustomPrompt="1"/>
          </p:nvPr>
        </p:nvSpPr>
        <p:spPr>
          <a:xfrm>
            <a:off x="5664362" y="860915"/>
            <a:ext cx="1842551" cy="1584176"/>
          </a:xfrm>
        </p:spPr>
        <p:txBody>
          <a:bodyPr anchor="ctr">
            <a:noAutofit/>
          </a:bodyPr>
          <a:lstStyle>
            <a:lvl1pPr marL="0" indent="0" algn="ctr">
              <a:buNone/>
              <a:defRPr sz="13800">
                <a:solidFill>
                  <a:srgbClr val="0C8882"/>
                </a:solidFill>
                <a:effectLst>
                  <a:outerShdw blurRad="139700" dist="139700" dir="2700000" algn="tl" rotWithShape="0">
                    <a:prstClr val="black">
                      <a:alpha val="40000"/>
                    </a:prstClr>
                  </a:outerShdw>
                </a:effectLst>
              </a:defRPr>
            </a:lvl1pPr>
          </a:lstStyle>
          <a:p>
            <a:pPr lvl="0"/>
            <a:r>
              <a:rPr lang="en-US" altLang="zh-CN" dirty="0"/>
              <a:t>O1</a:t>
            </a:r>
            <a:endParaRPr lang="zh-CN" altLang="en-US" dirty="0"/>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afterEffect" p14:presetBounceEnd="5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0000">
                                          <p:cBhvr additive="base">
                                            <p:cTn id="7" dur="10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14:presetBounceEnd="50000">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1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14:presetBounceEnd="50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6">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16">
                                                <p:txEl>
                                                  <p:pRg st="0" end="0"/>
                                                </p:txEl>
                                              </p:spTgt>
                                            </p:tgtEl>
                                            <p:attrNameLst>
                                              <p:attrName>ppt_w</p:attrName>
                                            </p:attrNameLst>
                                          </p:cBhvr>
                                        </p:anim>
                                        <p:anim by="(#ppt_w*0.50)" calcmode="lin" valueType="num">
                                          <p:cBhvr>
                                            <p:cTn id="25" dur="500" decel="50000" autoRev="1" fill="hold">
                                              <p:stCondLst>
                                                <p:cond delay="0"/>
                                              </p:stCondLst>
                                            </p:cTn>
                                            <p:tgtEl>
                                              <p:spTgt spid="16">
                                                <p:txEl>
                                                  <p:pRg st="0" end="0"/>
                                                </p:txEl>
                                              </p:spTgt>
                                            </p:tgtEl>
                                            <p:attrNameLst>
                                              <p:attrName>ppt_x</p:attrName>
                                            </p:attrNameLst>
                                          </p:cBhvr>
                                        </p:anim>
                                        <p:anim from="(-#ppt_h/2)" to="(#ppt_y)" calcmode="lin" valueType="num">
                                          <p:cBhvr>
                                            <p:cTn id="26" dur="1000" fill="hold">
                                              <p:stCondLst>
                                                <p:cond delay="0"/>
                                              </p:stCondLst>
                                            </p:cTn>
                                            <p:tgtEl>
                                              <p:spTgt spid="16">
                                                <p:txEl>
                                                  <p:pRg st="0" end="0"/>
                                                </p:txEl>
                                              </p:spTgt>
                                            </p:tgtEl>
                                            <p:attrNameLst>
                                              <p:attrName>ppt_y</p:attrName>
                                            </p:attrNameLst>
                                          </p:cBhvr>
                                        </p:anim>
                                        <p:animRot by="21600000">
                                          <p:cBhvr>
                                            <p:cTn id="27" dur="1000" fill="hold">
                                              <p:stCondLst>
                                                <p:cond delay="0"/>
                                              </p:stCondLst>
                                            </p:cTn>
                                            <p:tgtEl>
                                              <p:spTgt spid="16">
                                                <p:txEl>
                                                  <p:pRg st="0" end="0"/>
                                                </p:txEl>
                                              </p:spTgt>
                                            </p:tgtEl>
                                            <p:attrNameLst>
                                              <p:attrName>r</p:attrName>
                                            </p:attrNameLst>
                                          </p:cBhvr>
                                        </p:animRot>
                                      </p:childTnLst>
                                    </p:cTn>
                                  </p:par>
                                </p:childTnLst>
                              </p:cTn>
                            </p:par>
                            <p:par>
                              <p:cTn id="28" fill="hold">
                                <p:stCondLst>
                                  <p:cond delay="3600"/>
                                </p:stCondLst>
                                <p:childTnLst>
                                  <p:par>
                                    <p:cTn id="29" presetID="2" presetClass="entr" presetSubtype="2" accel="50000" fill="hold" grpId="0" nodeType="afterEffect" p14:presetBounceEnd="5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50000">
                                          <p:cBhvr additive="base">
                                            <p:cTn id="31" dur="10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1" grpId="0" animBg="1"/>
          <p:bldP spid="18" grpId="0">
            <p:tmplLst>
              <p:tmpl lvl="0">
                <p:tnLst>
                  <p:par>
                    <p:cTn presetID="2" presetClass="entr" presetSubtype="2" accel="5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1+#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6"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by="(-#ppt_w*2)" calcmode="lin" valueType="num">
                          <p:cBhvr rctx="PPT">
                            <p:cTn dur="500" autoRev="1" fill="hold">
                              <p:stCondLst>
                                <p:cond delay="0"/>
                              </p:stCondLst>
                            </p:cTn>
                            <p:tgtEl>
                              <p:spTgt spid="16"/>
                            </p:tgtEl>
                            <p:attrNameLst>
                              <p:attrName>ppt_w</p:attrName>
                            </p:attrNameLst>
                          </p:cBhvr>
                        </p:anim>
                        <p:anim by="(#ppt_w*0.50)" calcmode="lin" valueType="num">
                          <p:cBhvr>
                            <p:cTn dur="500" decel="50000" autoRev="1" fill="hold">
                              <p:stCondLst>
                                <p:cond delay="0"/>
                              </p:stCondLst>
                            </p:cTn>
                            <p:tgtEl>
                              <p:spTgt spid="16"/>
                            </p:tgtEl>
                            <p:attrNameLst>
                              <p:attrName>ppt_x</p:attrName>
                            </p:attrNameLst>
                          </p:cBhvr>
                        </p:anim>
                        <p:anim from="(-#ppt_h/2)" to="(#ppt_y)" calcmode="lin" valueType="num">
                          <p:cBhvr>
                            <p:cTn dur="1000" fill="hold">
                              <p:stCondLst>
                                <p:cond delay="0"/>
                              </p:stCondLst>
                            </p:cTn>
                            <p:tgtEl>
                              <p:spTgt spid="16"/>
                            </p:tgtEl>
                            <p:attrNameLst>
                              <p:attrName>ppt_y</p:attrName>
                            </p:attrNameLst>
                          </p:cBhvr>
                        </p:anim>
                        <p:animRot by="21600000">
                          <p:cBhvr>
                            <p:cTn dur="1000" fill="hold">
                              <p:stCondLst>
                                <p:cond delay="0"/>
                              </p:stCondLst>
                            </p:cTn>
                            <p:tgtEl>
                              <p:spTgt spid="16"/>
                            </p:tgtEl>
                            <p:attrNameLst>
                              <p:attrName>r</p:attrName>
                            </p:attrNameLst>
                          </p:cBhvr>
                        </p:animRot>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6">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16">
                                                <p:txEl>
                                                  <p:pRg st="0" end="0"/>
                                                </p:txEl>
                                              </p:spTgt>
                                            </p:tgtEl>
                                            <p:attrNameLst>
                                              <p:attrName>ppt_w</p:attrName>
                                            </p:attrNameLst>
                                          </p:cBhvr>
                                        </p:anim>
                                        <p:anim by="(#ppt_w*0.50)" calcmode="lin" valueType="num">
                                          <p:cBhvr>
                                            <p:cTn id="25" dur="500" decel="50000" autoRev="1" fill="hold">
                                              <p:stCondLst>
                                                <p:cond delay="0"/>
                                              </p:stCondLst>
                                            </p:cTn>
                                            <p:tgtEl>
                                              <p:spTgt spid="16">
                                                <p:txEl>
                                                  <p:pRg st="0" end="0"/>
                                                </p:txEl>
                                              </p:spTgt>
                                            </p:tgtEl>
                                            <p:attrNameLst>
                                              <p:attrName>ppt_x</p:attrName>
                                            </p:attrNameLst>
                                          </p:cBhvr>
                                        </p:anim>
                                        <p:anim from="(-#ppt_h/2)" to="(#ppt_y)" calcmode="lin" valueType="num">
                                          <p:cBhvr>
                                            <p:cTn id="26" dur="1000" fill="hold">
                                              <p:stCondLst>
                                                <p:cond delay="0"/>
                                              </p:stCondLst>
                                            </p:cTn>
                                            <p:tgtEl>
                                              <p:spTgt spid="16">
                                                <p:txEl>
                                                  <p:pRg st="0" end="0"/>
                                                </p:txEl>
                                              </p:spTgt>
                                            </p:tgtEl>
                                            <p:attrNameLst>
                                              <p:attrName>ppt_y</p:attrName>
                                            </p:attrNameLst>
                                          </p:cBhvr>
                                        </p:anim>
                                        <p:animRot by="21600000">
                                          <p:cBhvr>
                                            <p:cTn id="27" dur="1000" fill="hold">
                                              <p:stCondLst>
                                                <p:cond delay="0"/>
                                              </p:stCondLst>
                                            </p:cTn>
                                            <p:tgtEl>
                                              <p:spTgt spid="16">
                                                <p:txEl>
                                                  <p:pRg st="0" end="0"/>
                                                </p:txEl>
                                              </p:spTgt>
                                            </p:tgtEl>
                                            <p:attrNameLst>
                                              <p:attrName>r</p:attrName>
                                            </p:attrNameLst>
                                          </p:cBhvr>
                                        </p:animRot>
                                      </p:childTnLst>
                                    </p:cTn>
                                  </p:par>
                                </p:childTnLst>
                              </p:cTn>
                            </p:par>
                            <p:par>
                              <p:cTn id="28" fill="hold">
                                <p:stCondLst>
                                  <p:cond delay="3600"/>
                                </p:stCondLst>
                                <p:childTnLst>
                                  <p:par>
                                    <p:cTn id="29" presetID="2" presetClass="entr" presetSubtype="2" accel="5000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1+#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1" grpId="0" animBg="1"/>
          <p:bldP spid="18" grpId="0">
            <p:tmplLst>
              <p:tmpl lvl="0">
                <p:tnLst>
                  <p:par>
                    <p:cTn presetID="2" presetClass="entr" presetSubtype="2" accel="5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1+#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6"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by="(-#ppt_w*2)" calcmode="lin" valueType="num">
                          <p:cBhvr rctx="PPT">
                            <p:cTn dur="500" autoRev="1" fill="hold">
                              <p:stCondLst>
                                <p:cond delay="0"/>
                              </p:stCondLst>
                            </p:cTn>
                            <p:tgtEl>
                              <p:spTgt spid="16"/>
                            </p:tgtEl>
                            <p:attrNameLst>
                              <p:attrName>ppt_w</p:attrName>
                            </p:attrNameLst>
                          </p:cBhvr>
                        </p:anim>
                        <p:anim by="(#ppt_w*0.50)" calcmode="lin" valueType="num">
                          <p:cBhvr>
                            <p:cTn dur="500" decel="50000" autoRev="1" fill="hold">
                              <p:stCondLst>
                                <p:cond delay="0"/>
                              </p:stCondLst>
                            </p:cTn>
                            <p:tgtEl>
                              <p:spTgt spid="16"/>
                            </p:tgtEl>
                            <p:attrNameLst>
                              <p:attrName>ppt_x</p:attrName>
                            </p:attrNameLst>
                          </p:cBhvr>
                        </p:anim>
                        <p:anim from="(-#ppt_h/2)" to="(#ppt_y)" calcmode="lin" valueType="num">
                          <p:cBhvr>
                            <p:cTn dur="1000" fill="hold">
                              <p:stCondLst>
                                <p:cond delay="0"/>
                              </p:stCondLst>
                            </p:cTn>
                            <p:tgtEl>
                              <p:spTgt spid="16"/>
                            </p:tgtEl>
                            <p:attrNameLst>
                              <p:attrName>ppt_y</p:attrName>
                            </p:attrNameLst>
                          </p:cBhvr>
                        </p:anim>
                        <p:animRot by="21600000">
                          <p:cBhvr>
                            <p:cTn dur="1000" fill="hold">
                              <p:stCondLst>
                                <p:cond delay="0"/>
                              </p:stCondLst>
                            </p:cTn>
                            <p:tgtEl>
                              <p:spTgt spid="16"/>
                            </p:tgtEl>
                            <p:attrNameLst>
                              <p:attrName>r</p:attrName>
                            </p:attrNameLst>
                          </p:cBhvr>
                        </p:animRot>
                      </p:childTnLst>
                    </p:cTn>
                  </p:par>
                </p:tnLst>
              </p:tmpl>
            </p:tmplLst>
          </p:bldP>
        </p:bldLst>
      </p:timing>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endParaRPr lang="zh-CN" altLang="en-US" dirty="0"/>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4" Type="http://schemas.openxmlformats.org/officeDocument/2006/relationships/theme" Target="../theme/theme1.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4.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3.jpeg"></Relationship><Relationship Id="rId7" Type="http://schemas.openxmlformats.org/officeDocument/2006/relationships/hyperlink" Target="" TargetMode="External"></Relationship><Relationship Id="rId8" Type="http://schemas.openxmlformats.org/officeDocument/2006/relationships/slideLayout" Target="../slideLayouts/slideLayout6.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2.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1.xml"></Relationship></Relationships>
</file>

<file path=ppt/slides/_rels/slide12.xml.rels><?xml version="1.0" encoding="UTF-8"?>
<Relationships xmlns="http://schemas.openxmlformats.org/package/2006/relationships"><Relationship Id="rId3" Type="http://schemas.openxmlformats.org/officeDocument/2006/relationships/notesSlide" Target="../notesSlides/notesSlide12.xml"></Relationship><Relationship Id="rId2" Type="http://schemas.openxmlformats.org/officeDocument/2006/relationships/slideLayout" Target="../slideLayouts/slideLayout1.xml"></Relationship><Relationship Id="rId1" Type="http://schemas.openxmlformats.org/officeDocument/2006/relationships/image" Target="../media/image9.jpeg"></Relationship></Relationships>
</file>

<file path=ppt/slides/_rels/slide13.xml.rels><?xml version="1.0" encoding="UTF-8"?>
<Relationships xmlns="http://schemas.openxmlformats.org/package/2006/relationships"><Relationship Id="rId3" Type="http://schemas.openxmlformats.org/officeDocument/2006/relationships/notesSlide" Target="../notesSlides/notesSlide13.xml"></Relationship><Relationship Id="rId2" Type="http://schemas.openxmlformats.org/officeDocument/2006/relationships/slideLayout" Target="../slideLayouts/slideLayout1.xml"></Relationship><Relationship Id="rId1" Type="http://schemas.openxmlformats.org/officeDocument/2006/relationships/image" Target="../media/image10.jpeg"></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1.xml"></Relationship><Relationship Id="rId1" Type="http://schemas.openxmlformats.org/officeDocument/2006/relationships/image" Target="../media/image11.jpeg"></Relationship></Relationships>
</file>

<file path=ppt/slides/_rels/slide15.xml.rels><?xml version="1.0" encoding="UTF-8"?>
<Relationships xmlns="http://schemas.openxmlformats.org/package/2006/relationships"><Relationship Id="rId5" Type="http://schemas.openxmlformats.org/officeDocument/2006/relationships/notesSlide" Target="../notesSlides/notesSlide15.xml"></Relationship><Relationship Id="rId4" Type="http://schemas.openxmlformats.org/officeDocument/2006/relationships/slideLayout" Target="../slideLayouts/slideLayout1.xml"></Relationship><Relationship Id="rId3" Type="http://schemas.openxmlformats.org/officeDocument/2006/relationships/image" Target="../media/image14.jpeg"></Relationship><Relationship Id="rId2" Type="http://schemas.openxmlformats.org/officeDocument/2006/relationships/image" Target="../media/image13.jpeg"></Relationship><Relationship Id="rId1" Type="http://schemas.openxmlformats.org/officeDocument/2006/relationships/image" Target="../media/image12.jpeg"></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1.xml"></Relationship><Relationship Id="rId1" Type="http://schemas.openxmlformats.org/officeDocument/2006/relationships/image" Target="../media/image5.jpeg"></Relationship></Relationships>
</file>

<file path=ppt/slides/_rels/slide17.xml.rels><?xml version="1.0" encoding="UTF-8"?>
<Relationships xmlns="http://schemas.openxmlformats.org/package/2006/relationships"><Relationship Id="rId4" Type="http://schemas.openxmlformats.org/officeDocument/2006/relationships/notesSlide" Target="../notesSlides/notesSlide17.xml"></Relationship><Relationship Id="rId3" Type="http://schemas.openxmlformats.org/officeDocument/2006/relationships/slideLayout" Target="../slideLayouts/slideLayout1.xml"></Relationship><Relationship Id="rId2" Type="http://schemas.openxmlformats.org/officeDocument/2006/relationships/image" Target="../media/image10.jpeg"></Relationship><Relationship Id="rId1" Type="http://schemas.openxmlformats.org/officeDocument/2006/relationships/image" Target="../media/image15.png"></Relationship></Relationships>
</file>

<file path=ppt/slides/_rels/slide18.xml.rels><?xml version="1.0" encoding="UTF-8"?>
<Relationships xmlns="http://schemas.openxmlformats.org/package/2006/relationships"><Relationship Id="rId3" Type="http://schemas.openxmlformats.org/officeDocument/2006/relationships/notesSlide" Target="../notesSlides/notesSlide18.xml"></Relationship><Relationship Id="rId2" Type="http://schemas.openxmlformats.org/officeDocument/2006/relationships/slideLayout" Target="../slideLayouts/slideLayout1.xml"></Relationship><Relationship Id="rId1" Type="http://schemas.openxmlformats.org/officeDocument/2006/relationships/image" Target="../media/image16.jpeg"></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2.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1.xml"></Relationship><Relationship Id="rId1" Type="http://schemas.openxmlformats.org/officeDocument/2006/relationships/image" Target="../media/image3.jpeg"></Relationship></Relationships>
</file>

<file path=ppt/slides/_rels/slide20.xml.rels><?xml version="1.0" encoding="UTF-8"?>
<Relationships xmlns="http://schemas.openxmlformats.org/package/2006/relationships"><Relationship Id="rId6" Type="http://schemas.openxmlformats.org/officeDocument/2006/relationships/notesSlide" Target="../notesSlides/notesSlide20.xml"></Relationship><Relationship Id="rId5" Type="http://schemas.openxmlformats.org/officeDocument/2006/relationships/slideLayout" Target="../slideLayouts/slideLayout1.xml"></Relationship><Relationship Id="rId4" Type="http://schemas.openxmlformats.org/officeDocument/2006/relationships/image" Target="../media/image19.jpeg"></Relationship><Relationship Id="rId3" Type="http://schemas.openxmlformats.org/officeDocument/2006/relationships/image" Target="../media/image10.jpeg"></Relationship><Relationship Id="rId2" Type="http://schemas.openxmlformats.org/officeDocument/2006/relationships/image" Target="../media/image18.png"></Relationship><Relationship Id="rId1" Type="http://schemas.openxmlformats.org/officeDocument/2006/relationships/image" Target="../media/image17.png"></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1.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1.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1.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1.xml"></Relationship></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2" Type="http://schemas.openxmlformats.org/officeDocument/2006/relationships/slideLayout" Target="../slideLayouts/slideLayout1.xml"></Relationship><Relationship Id="rId1" Type="http://schemas.openxmlformats.org/officeDocument/2006/relationships/chart" Target="../charts/chart1.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2.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1.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1.xml"></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1.xml"></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1.xml"></Relationship></Relationships>
</file>

<file path=ppt/slides/_rels/slide30.xml.rels><?xml version="1.0" encoding="UTF-8"?>
<Relationships xmlns="http://schemas.openxmlformats.org/package/2006/relationships"><Relationship Id="rId3" Type="http://schemas.openxmlformats.org/officeDocument/2006/relationships/notesSlide" Target="../notesSlides/notesSlide30.xml"></Relationship><Relationship Id="rId2" Type="http://schemas.openxmlformats.org/officeDocument/2006/relationships/slideLayout" Target="../slideLayouts/slideLayout1.xml"></Relationship><Relationship Id="rId1" Type="http://schemas.openxmlformats.org/officeDocument/2006/relationships/image" Target="../media/image20.png"></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1.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1.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2.xml"></Relationship></Relationships>
</file>

<file path=ppt/slides/_rels/slide34.xml.rels><?xml version="1.0" encoding="UTF-8"?>
<Relationships xmlns="http://schemas.openxmlformats.org/package/2006/relationships"><Relationship Id="rId3" Type="http://schemas.openxmlformats.org/officeDocument/2006/relationships/notesSlide" Target="../notesSlides/notesSlide34.xml"></Relationship><Relationship Id="rId2" Type="http://schemas.openxmlformats.org/officeDocument/2006/relationships/slideLayout" Target="../slideLayouts/slideLayout1.xml"></Relationship><Relationship Id="rId1" Type="http://schemas.openxmlformats.org/officeDocument/2006/relationships/hyperlink" Target="http://www.rapidesign.cn/" TargetMode="Externa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1.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1" Type="http://schemas.openxmlformats.org/officeDocument/2006/relationships/slideLayout" Target="../slideLayouts/slideLayout1.xml"></Relationship></Relationships>
</file>

<file path=ppt/slides/_rels/slide37.xml.rels><?xml version="1.0" encoding="UTF-8"?>
<Relationships xmlns="http://schemas.openxmlformats.org/package/2006/relationships"><Relationship Id="rId2" Type="http://schemas.openxmlformats.org/officeDocument/2006/relationships/notesSlide" Target="../notesSlides/notesSlide37.xml"></Relationship><Relationship Id="rId1" Type="http://schemas.openxmlformats.org/officeDocument/2006/relationships/slideLayout" Target="../slideLayouts/slideLayout1.xml"></Relationship></Relationships>
</file>

<file path=ppt/slides/_rels/slide38.xml.rels><?xml version="1.0" encoding="UTF-8"?>
<Relationships xmlns="http://schemas.openxmlformats.org/package/2006/relationships"><Relationship Id="rId2" Type="http://schemas.openxmlformats.org/officeDocument/2006/relationships/notesSlide" Target="../notesSlides/notesSlide38.xml"></Relationship><Relationship Id="rId1" Type="http://schemas.openxmlformats.org/officeDocument/2006/relationships/slideLayout" Target="../slideLayouts/slideLayout1.xml"></Relationship></Relationships>
</file>

<file path=ppt/slides/_rels/slide39.xml.rels><?xml version="1.0" encoding="UTF-8"?>
<Relationships xmlns="http://schemas.openxmlformats.org/package/2006/relationships"><Relationship Id="rId3" Type="http://schemas.openxmlformats.org/officeDocument/2006/relationships/notesSlide" Target="../notesSlides/notesSlide39.xml"></Relationship><Relationship Id="rId2" Type="http://schemas.openxmlformats.org/officeDocument/2006/relationships/slideLayout" Target="../slideLayouts/slideLayout6.xml"></Relationship><Relationship Id="rId1" Type="http://schemas.openxmlformats.org/officeDocument/2006/relationships/image" Target="../media/image14.jpeg"></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2.xml"></Relationship></Relationships>
</file>

<file path=ppt/slides/_rels/slide40.xml.rels><?xml version="1.0" encoding="UTF-8"?>
<Relationships xmlns="http://schemas.openxmlformats.org/package/2006/relationships"><Relationship Id="rId2" Type="http://schemas.openxmlformats.org/officeDocument/2006/relationships/notesSlide" Target="../notesSlides/notesSlide40.xml"></Relationship><Relationship Id="rId1" Type="http://schemas.openxmlformats.org/officeDocument/2006/relationships/slideLayout" Target="../slideLayouts/slideLayout6.xml"></Relationship></Relationships>
</file>

<file path=ppt/slides/_rels/slide41.xml.rels><?xml version="1.0" encoding="UTF-8"?>
<Relationships xmlns="http://schemas.openxmlformats.org/package/2006/relationships"><Relationship Id="rId3" Type="http://schemas.openxmlformats.org/officeDocument/2006/relationships/notesSlide" Target="../notesSlides/notesSlide41.xml"></Relationship><Relationship Id="rId4" Type="http://schemas.openxmlformats.org/officeDocument/2006/relationships/image" Target="../media/fImage2734820641.jpeg"></Relationship><Relationship Id="rId5" Type="http://schemas.openxmlformats.org/officeDocument/2006/relationships/slideLayout" Target="../slideLayouts/slideLayout6.xml"></Relationship></Relationships>
</file>

<file path=ppt/slides/_rels/slide5.xml.rels><?xml version="1.0" encoding="UTF-8"?>
<Relationships xmlns="http://schemas.openxmlformats.org/package/2006/relationships"><Relationship Id="rId3" Type="http://schemas.openxmlformats.org/officeDocument/2006/relationships/notesSlide" Target="../notesSlides/notesSlide5.xml"></Relationship><Relationship Id="rId2" Type="http://schemas.openxmlformats.org/officeDocument/2006/relationships/slideLayout" Target="../slideLayouts/slideLayout1.xml"></Relationship><Relationship Id="rId1" Type="http://schemas.openxmlformats.org/officeDocument/2006/relationships/image" Target="../media/image5.jpeg"></Relationship></Relationships>
</file>

<file path=ppt/slides/_rels/slide6.xml.rels><?xml version="1.0" encoding="UTF-8"?>
<Relationships xmlns="http://schemas.openxmlformats.org/package/2006/relationships"><Relationship Id="rId3" Type="http://schemas.openxmlformats.org/officeDocument/2006/relationships/notesSlide" Target="../notesSlides/notesSlide6.xml"></Relationship><Relationship Id="rId2" Type="http://schemas.openxmlformats.org/officeDocument/2006/relationships/slideLayout" Target="../slideLayouts/slideLayout1.xml"></Relationship><Relationship Id="rId1" Type="http://schemas.openxmlformats.org/officeDocument/2006/relationships/image" Target="../media/image6.jpeg"></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1.xml"></Relationship></Relationships>
</file>

<file path=ppt/slides/_rels/slide8.xml.rels><?xml version="1.0" encoding="UTF-8"?>
<Relationships xmlns="http://schemas.openxmlformats.org/package/2006/relationships"><Relationship Id="rId3" Type="http://schemas.openxmlformats.org/officeDocument/2006/relationships/notesSlide" Target="../notesSlides/notesSlide8.xml"></Relationship><Relationship Id="rId2" Type="http://schemas.openxmlformats.org/officeDocument/2006/relationships/slideLayout" Target="../slideLayouts/slideLayout1.xml"></Relationship><Relationship Id="rId1" Type="http://schemas.openxmlformats.org/officeDocument/2006/relationships/image" Target="../media/image7.png"></Relationship></Relationships>
</file>

<file path=ppt/slides/_rels/slide9.xml.rels><?xml version="1.0" encoding="UTF-8"?>
<Relationships xmlns="http://schemas.openxmlformats.org/package/2006/relationships"><Relationship Id="rId3" Type="http://schemas.openxmlformats.org/officeDocument/2006/relationships/notesSlide" Target="../notesSlides/notesSlide9.xml"></Relationship><Relationship Id="rId2" Type="http://schemas.openxmlformats.org/officeDocument/2006/relationships/slideLayout" Target="../slideLayouts/slideLayout12.xml"></Relationship><Relationship Id="rId1" Type="http://schemas.openxmlformats.org/officeDocument/2006/relationships/image" Target="../media/image8.jpeg"></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5" name="矩形 14"/>
          <p:cNvSpPr/>
          <p:nvPr/>
        </p:nvSpPr>
        <p:spPr>
          <a:xfrm>
            <a:off x="100965" y="319405"/>
            <a:ext cx="3835400" cy="5215890"/>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907540" y="1314450"/>
            <a:ext cx="6998970" cy="129603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195" y="189230"/>
            <a:ext cx="3632835" cy="5215890"/>
          </a:xfrm>
          <a:prstGeom prst="rect">
            <a:avLst/>
          </a:prstGeom>
          <a:solidFill>
            <a:srgbClr val="F09C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952875" y="3785870"/>
            <a:ext cx="4435475" cy="710565"/>
          </a:xfrm>
          <a:prstGeom prst="rect">
            <a:avLst/>
          </a:prstGeom>
          <a:solidFill>
            <a:srgbClr val="F0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36830" y="-9525"/>
            <a:ext cx="3361690" cy="5245735"/>
          </a:xfrm>
          <a:prstGeom prst="rect">
            <a:avLst/>
          </a:prstGeom>
          <a:blipFill dpi="0" rotWithShape="1">
            <a:blip r:embed="rId1">
              <a:extLst>
                <a:ext uri="{28A0092B-C50C-407E-A947-70E740481C1C}">
                  <a14:useLocalDpi xmlns:a14="http://schemas.microsoft.com/office/drawing/2010/main" val="0"/>
                </a:ext>
              </a:extLst>
            </a:blip>
            <a:srcRect/>
            <a:stretch>
              <a:fillRect l="-85679" r="1"/>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10"/>
          <p:cNvSpPr txBox="1"/>
          <p:nvPr/>
        </p:nvSpPr>
        <p:spPr>
          <a:xfrm>
            <a:off x="3562350" y="1315720"/>
            <a:ext cx="4977130" cy="831215"/>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4800" b="1" dirty="0">
                <a:solidFill>
                  <a:schemeClr val="bg1"/>
                </a:solidFill>
                <a:cs typeface="+mn-ea"/>
                <a:sym typeface="+mn-lt"/>
              </a:rPr>
              <a:t>医药医药行业通用</a:t>
            </a:r>
            <a:endParaRPr lang="zh-CN" altLang="en-US" sz="4800" b="1" dirty="0">
              <a:solidFill>
                <a:schemeClr val="bg1"/>
              </a:solidFill>
              <a:cs typeface="+mn-ea"/>
              <a:sym typeface="+mn-lt"/>
            </a:endParaRPr>
          </a:p>
        </p:txBody>
      </p:sp>
      <p:sp>
        <p:nvSpPr>
          <p:cNvPr id="24" name="矩形 23"/>
          <p:cNvSpPr/>
          <p:nvPr/>
        </p:nvSpPr>
        <p:spPr>
          <a:xfrm>
            <a:off x="4768850" y="2148840"/>
            <a:ext cx="2936240" cy="461645"/>
          </a:xfrm>
          <a:prstGeom prst="rect">
            <a:avLst/>
          </a:prstGeom>
          <a:effectLst>
            <a:outerShdw blurRad="279400" dist="279400" dir="5400000" algn="ctr" rotWithShape="0">
              <a:srgbClr val="000000">
                <a:alpha val="43137"/>
              </a:srgbClr>
            </a:outerShdw>
          </a:effectLst>
        </p:spPr>
        <p:txBody>
          <a:bodyPr wrap="none">
            <a:spAutoFit/>
          </a:bodyPr>
          <a:lstStyle/>
          <a:p>
            <a:r>
              <a:rPr lang="en-US" altLang="zh-CN" sz="2400" dirty="0">
                <a:solidFill>
                  <a:schemeClr val="bg1"/>
                </a:solidFill>
                <a:cs typeface="+mn-ea"/>
                <a:sym typeface="+mn-lt"/>
              </a:rPr>
              <a:t>Classic PPT templates</a:t>
            </a:r>
            <a:endParaRPr lang="zh-CN" altLang="en-US" sz="2400" dirty="0">
              <a:solidFill>
                <a:schemeClr val="bg1"/>
              </a:solidFill>
              <a:cs typeface="+mn-ea"/>
              <a:sym typeface="+mn-lt"/>
            </a:endParaRPr>
          </a:p>
        </p:txBody>
      </p:sp>
      <p:sp>
        <p:nvSpPr>
          <p:cNvPr id="25" name="TextBox 24"/>
          <p:cNvSpPr txBox="1"/>
          <p:nvPr/>
        </p:nvSpPr>
        <p:spPr>
          <a:xfrm>
            <a:off x="4069715" y="3940810"/>
            <a:ext cx="3456940" cy="368935"/>
          </a:xfrm>
          <a:prstGeom prst="rect">
            <a:avLst/>
          </a:prstGeom>
          <a:noFill/>
          <a:effectLst>
            <a:outerShdw blurRad="50800" dist="38100" algn="l" rotWithShape="0">
              <a:prstClr val="black">
                <a:alpha val="40000"/>
              </a:prstClr>
            </a:outerShdw>
          </a:effectLst>
        </p:spPr>
        <p:txBody>
          <a:bodyPr wrap="none" lIns="91440" tIns="45720" rIns="91440" bIns="45720" numCol="1" vert="horz" anchor="t">
            <a:spAutoFit/>
          </a:bodyPr>
          <a:lstStyle/>
          <a:p>
            <a:pPr marL="0" indent="0" algn="l" fontAlgn="auto" defTabSz="914400" eaLnBrk="0" latinLnBrk="0">
              <a:lnSpc>
                <a:spcPct val="100000"/>
              </a:lnSpc>
              <a:spcBef>
                <a:spcPts val="0"/>
              </a:spcBef>
              <a:spcAft>
                <a:spcPts val="0"/>
              </a:spcAft>
              <a:buFontTx/>
              <a:buNone/>
            </a:pPr>
            <a:r>
              <a:rPr lang="en-US" altLang="ko-KR" sz="1800" cap="none" dirty="0" smtClean="0" b="1" strike="noStrike">
                <a:solidFill>
                  <a:schemeClr val="bg1"/>
                </a:solidFill>
                <a:latin typeface="微软雅黑" charset="0"/>
                <a:ea typeface="微软雅黑" charset="0"/>
              </a:rPr>
              <a:t>汇报人：</a:t>
            </a:r>
            <a:r>
              <a:rPr lang="en-US" altLang="ko-KR" sz="1800" cap="none" dirty="0" smtClean="0" b="1" strike="noStrike">
                <a:solidFill>
                  <a:schemeClr val="bg1"/>
                </a:solidFill>
                <a:latin typeface="Impact" charset="0"/>
                <a:ea typeface="Impact" charset="0"/>
              </a:rPr>
              <a:t>雷少</a:t>
            </a:r>
            <a:r>
              <a:rPr lang="en-US" altLang="ko-KR" sz="1800" cap="none" dirty="0" smtClean="0" b="1" strike="noStrike">
                <a:solidFill>
                  <a:schemeClr val="bg1"/>
                </a:solidFill>
                <a:latin typeface="微软雅黑" charset="0"/>
                <a:ea typeface="微软雅黑" charset="0"/>
              </a:rPr>
              <a:t>日期：</a:t>
            </a:r>
            <a:r>
              <a:rPr lang="en-US" altLang="ko-KR" sz="1800" cap="none" dirty="0" smtClean="0" b="1" strike="noStrike">
                <a:solidFill>
                  <a:schemeClr val="bg1"/>
                </a:solidFill>
                <a:latin typeface="Impact" charset="0"/>
                <a:ea typeface="Impact" charset="0"/>
              </a:rPr>
              <a:t>XX</a:t>
            </a:r>
            <a:r>
              <a:rPr lang="en-US" altLang="ko-KR" sz="1800" cap="none" dirty="0" smtClean="0" b="1" strike="noStrike">
                <a:solidFill>
                  <a:schemeClr val="bg1"/>
                </a:solidFill>
                <a:latin typeface="微软雅黑" charset="0"/>
                <a:ea typeface="微软雅黑" charset="0"/>
              </a:rPr>
              <a:t>年</a:t>
            </a:r>
            <a:r>
              <a:rPr lang="en-US" altLang="ko-KR" sz="1800" cap="none" dirty="0" smtClean="0" b="1" strike="noStrike">
                <a:solidFill>
                  <a:schemeClr val="bg1"/>
                </a:solidFill>
                <a:latin typeface="Impact" charset="0"/>
                <a:ea typeface="Impact" charset="0"/>
              </a:rPr>
              <a:t>XX</a:t>
            </a:r>
            <a:r>
              <a:rPr lang="en-US" altLang="ko-KR" sz="1800" cap="none" dirty="0" smtClean="0" b="1" strike="noStrike">
                <a:solidFill>
                  <a:schemeClr val="bg1"/>
                </a:solidFill>
                <a:latin typeface="微软雅黑" charset="0"/>
                <a:ea typeface="微软雅黑" charset="0"/>
              </a:rPr>
              <a:t>月</a:t>
            </a:r>
            <a:r>
              <a:rPr lang="en-US" altLang="ko-KR" sz="1800" cap="none" dirty="0" smtClean="0" b="1" strike="noStrike">
                <a:solidFill>
                  <a:schemeClr val="bg1"/>
                </a:solidFill>
                <a:latin typeface="Impact" charset="0"/>
                <a:ea typeface="Impact" charset="0"/>
              </a:rPr>
              <a:t>XX</a:t>
            </a:r>
            <a:r>
              <a:rPr lang="en-US" altLang="ko-KR" sz="1800" cap="none" dirty="0" smtClean="0" b="1" strike="noStrike">
                <a:solidFill>
                  <a:schemeClr val="bg1"/>
                </a:solidFill>
                <a:latin typeface="微软雅黑" charset="0"/>
                <a:ea typeface="微软雅黑" charset="0"/>
              </a:rPr>
              <a:t>日</a:t>
            </a:r>
            <a:endParaRPr lang="ko-KR" altLang="en-US" sz="1800" cap="none" dirty="0" smtClean="0" b="1" strike="noStrike">
              <a:solidFill>
                <a:schemeClr val="bg1"/>
              </a:solidFill>
              <a:latin typeface="微软雅黑" charset="0"/>
              <a:ea typeface="微软雅黑" charset="0"/>
            </a:endParaRPr>
          </a:p>
        </p:txBody>
      </p:sp>
      <p:sp>
        <p:nvSpPr>
          <p:cNvPr id="26" name="TextBox 25"/>
          <p:cNvSpPr txBox="1"/>
          <p:nvPr/>
        </p:nvSpPr>
        <p:spPr>
          <a:xfrm>
            <a:off x="6000115" y="121920"/>
            <a:ext cx="1836420" cy="338455"/>
          </a:xfrm>
          <a:prstGeom prst="rect">
            <a:avLst/>
          </a:prstGeom>
          <a:noFill/>
          <a:effectLst>
            <a:outerShdw blurRad="50800" dist="38100" algn="l" rotWithShape="0">
              <a:prstClr val="black">
                <a:alpha val="40000"/>
              </a:prstClr>
            </a:outerShdw>
          </a:effectLst>
        </p:spPr>
        <p:txBody>
          <a:bodyPr wrap="none" rtlCol="0">
            <a:spAutoFit/>
          </a:bodyPr>
          <a:lstStyle/>
          <a:p>
            <a:r>
              <a:rPr lang="zh-CN" altLang="en-US" sz="1600" dirty="0">
                <a:solidFill>
                  <a:srgbClr val="0C8882"/>
                </a:solidFill>
                <a:cs typeface="+mn-ea"/>
                <a:sym typeface="+mn-lt"/>
              </a:rPr>
              <a:t>专注      专业      专心</a:t>
            </a:r>
            <a:endParaRPr lang="zh-CN" altLang="en-US" sz="1600" dirty="0">
              <a:solidFill>
                <a:srgbClr val="0C8882"/>
              </a:solidFill>
              <a:cs typeface="+mn-ea"/>
              <a:sym typeface="+mn-lt"/>
            </a:endParaRPr>
          </a:p>
        </p:txBody>
      </p:sp>
      <p:pic>
        <p:nvPicPr>
          <p:cNvPr id="13" name="A Bright Future (Full Version).mp3">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3840480" y="-1172845"/>
            <a:ext cx="609600" cy="609600"/>
          </a:xfrm>
          <a:prstGeom prst="rect">
            <a:avLst/>
          </a:prstGeom>
        </p:spPr>
      </p:pic>
      <p:sp>
        <p:nvSpPr>
          <p:cNvPr id="4" name="平行四边形 3"/>
          <p:cNvSpPr/>
          <p:nvPr/>
        </p:nvSpPr>
        <p:spPr>
          <a:xfrm flipH="1">
            <a:off x="7765415" y="0"/>
            <a:ext cx="1378585" cy="504190"/>
          </a:xfrm>
          <a:prstGeom prst="parallelogram">
            <a:avLst>
              <a:gd name="adj" fmla="val 8093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C8882"/>
              </a:solidFill>
            </a:endParaRPr>
          </a:p>
        </p:txBody>
      </p:sp>
      <p:sp>
        <p:nvSpPr>
          <p:cNvPr id="10" name="TextBox 9"/>
          <p:cNvSpPr txBox="1"/>
          <p:nvPr/>
        </p:nvSpPr>
        <p:spPr>
          <a:xfrm>
            <a:off x="8002905" y="-9525"/>
            <a:ext cx="897890" cy="523240"/>
          </a:xfrm>
          <a:prstGeom prst="rect">
            <a:avLst/>
          </a:prstGeom>
          <a:noFill/>
        </p:spPr>
        <p:txBody>
          <a:bodyPr wrap="none" rtlCol="0">
            <a:spAutoFit/>
          </a:bodyPr>
          <a:lstStyle/>
          <a:p>
            <a:r>
              <a:rPr lang="en-US" altLang="zh-CN" sz="2800" dirty="0">
                <a:solidFill>
                  <a:srgbClr val="0C8882"/>
                </a:solidFill>
                <a:cs typeface="+mn-ea"/>
                <a:sym typeface="+mn-lt"/>
              </a:rPr>
              <a:t>LOGO</a:t>
            </a:r>
            <a:endParaRPr lang="zh-CN" altLang="en-US" sz="2800" dirty="0">
              <a:solidFill>
                <a:srgbClr val="0C888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mc:Fallback/>
  </mc:AlternateContent>
  <mc:AlternateContent xmlns:mc="http://schemas.openxmlformats.org/markup-compatibility/2006">
    <mc:Choice xmlns:p14="http://schemas.microsoft.com/office/powerpoint/2010/main" Requires="p14">
      <p:transition spd="slow" p14:dur="3000" advTm="0">
        <p14:shred pattern="rectang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1"/>
          </p:nvPr>
        </p:nvSpPr>
        <p:spPr/>
        <p:txBody>
          <a:bodyPr/>
          <a:lstStyle/>
          <a:p>
            <a:r>
              <a:rPr lang="zh-CN" altLang="en-US" dirty="0"/>
              <a:t>点击输入标题</a:t>
            </a:r>
            <a:endParaRPr lang="zh-CN" altLang="en-US" dirty="0"/>
          </a:p>
        </p:txBody>
      </p:sp>
      <p:sp>
        <p:nvSpPr>
          <p:cNvPr id="6" name="文本占位符 5"/>
          <p:cNvSpPr>
            <a:spLocks noGrp="1"/>
          </p:cNvSpPr>
          <p:nvPr>
            <p:ph type="body" sz="quarter" idx="10"/>
          </p:nvPr>
        </p:nvSpPr>
        <p:spPr>
          <a:xfrm>
            <a:off x="5544083" y="915566"/>
            <a:ext cx="2220006" cy="1584176"/>
          </a:xfrm>
        </p:spPr>
        <p:txBody>
          <a:bodyPr/>
          <a:lstStyle/>
          <a:p>
            <a:r>
              <a:rPr lang="en-US" altLang="zh-CN" dirty="0"/>
              <a:t>02</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9"/>
          <p:cNvSpPr txBox="1"/>
          <p:nvPr/>
        </p:nvSpPr>
        <p:spPr>
          <a:xfrm>
            <a:off x="738820" y="51470"/>
            <a:ext cx="2082621" cy="523220"/>
          </a:xfrm>
          <a:prstGeom prst="rect">
            <a:avLst/>
          </a:prstGeom>
          <a:noFill/>
        </p:spPr>
        <p:txBody>
          <a:bodyPr wrap="none" rtlCol="0">
            <a:spAutoFit/>
          </a:bodyPr>
          <a:lstStyle>
            <a:defPPr>
              <a:defRPr lang="zh-CN"/>
            </a:defPPr>
            <a:lvl1pPr>
              <a:defRPr sz="2800" b="1">
                <a:cs typeface="+mn-ea"/>
              </a:defRPr>
            </a:lvl1pPr>
          </a:lstStyle>
          <a:p>
            <a:pPr lvl="1"/>
            <a:r>
              <a:rPr lang="zh-CN" altLang="en-US" sz="2800" b="1" dirty="0">
                <a:solidFill>
                  <a:schemeClr val="bg1"/>
                </a:solidFill>
                <a:cs typeface="+mn-ea"/>
                <a:sym typeface="+mn-lt"/>
              </a:rPr>
              <a:t>项目来源</a:t>
            </a:r>
            <a:endParaRPr lang="en-US" altLang="zh-CN" sz="2800" b="1" dirty="0">
              <a:solidFill>
                <a:schemeClr val="bg1"/>
              </a:solidFill>
              <a:cs typeface="+mn-ea"/>
              <a:sym typeface="+mn-lt"/>
            </a:endParaRPr>
          </a:p>
        </p:txBody>
      </p:sp>
      <p:grpSp>
        <p:nvGrpSpPr>
          <p:cNvPr id="554" name="组合 553"/>
          <p:cNvGrpSpPr/>
          <p:nvPr/>
        </p:nvGrpSpPr>
        <p:grpSpPr>
          <a:xfrm>
            <a:off x="5367061" y="1334710"/>
            <a:ext cx="865318" cy="353819"/>
            <a:chOff x="9017000" y="2870200"/>
            <a:chExt cx="714376" cy="292100"/>
          </a:xfrm>
          <a:solidFill>
            <a:schemeClr val="tx1">
              <a:lumMod val="50000"/>
              <a:lumOff val="50000"/>
            </a:schemeClr>
          </a:solidFill>
        </p:grpSpPr>
        <p:sp>
          <p:nvSpPr>
            <p:cNvPr id="555"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sp>
          <p:nvSpPr>
            <p:cNvPr id="556" name="Oval 269"/>
            <p:cNvSpPr>
              <a:spLocks noChangeArrowheads="1"/>
            </p:cNvSpPr>
            <p:nvPr/>
          </p:nvSpPr>
          <p:spPr bwMode="auto">
            <a:xfrm>
              <a:off x="9017000" y="3062288"/>
              <a:ext cx="95250" cy="100012"/>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grpSp>
      <p:grpSp>
        <p:nvGrpSpPr>
          <p:cNvPr id="557" name="组合 556"/>
          <p:cNvGrpSpPr/>
          <p:nvPr/>
        </p:nvGrpSpPr>
        <p:grpSpPr>
          <a:xfrm>
            <a:off x="2788819" y="1694338"/>
            <a:ext cx="865318" cy="353819"/>
            <a:chOff x="3508696" y="1865657"/>
            <a:chExt cx="1154058" cy="471881"/>
          </a:xfrm>
        </p:grpSpPr>
        <p:sp>
          <p:nvSpPr>
            <p:cNvPr id="558" name="Freeform 268"/>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sp>
          <p:nvSpPr>
            <p:cNvPr id="559" name="Oval 269"/>
            <p:cNvSpPr>
              <a:spLocks noChangeArrowheads="1"/>
            </p:cNvSpPr>
            <p:nvPr/>
          </p:nvSpPr>
          <p:spPr bwMode="auto">
            <a:xfrm flipH="1" flipV="1">
              <a:off x="4508880" y="1865657"/>
              <a:ext cx="153874" cy="161567"/>
            </a:xfrm>
            <a:prstGeom prst="ellipse">
              <a:avLst/>
            </a:prstGeom>
            <a:solidFill>
              <a:schemeClr val="tx1">
                <a:lumMod val="50000"/>
                <a:lumOff val="50000"/>
              </a:schemeClr>
            </a:solidFill>
            <a:ln>
              <a:noFill/>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grpSp>
      <p:sp>
        <p:nvSpPr>
          <p:cNvPr id="560" name="矩形 559"/>
          <p:cNvSpPr/>
          <p:nvPr/>
        </p:nvSpPr>
        <p:spPr>
          <a:xfrm>
            <a:off x="5889489" y="1259223"/>
            <a:ext cx="1723549" cy="1015663"/>
          </a:xfrm>
          <a:prstGeom prst="rect">
            <a:avLst/>
          </a:prstGeom>
        </p:spPr>
        <p:txBody>
          <a:bodyPr wrap="none">
            <a:spAutoFit/>
          </a:bodyPr>
          <a:lstStyle/>
          <a:p>
            <a:pPr algn="ctr">
              <a:lnSpc>
                <a:spcPct val="150000"/>
              </a:lnSpc>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互联网机制</a:t>
            </a:r>
            <a:endParaRPr lang="zh-CN" altLang="en-US" sz="1600" b="1"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561" name="组合 560"/>
          <p:cNvGrpSpPr/>
          <p:nvPr/>
        </p:nvGrpSpPr>
        <p:grpSpPr>
          <a:xfrm>
            <a:off x="5415036" y="2522533"/>
            <a:ext cx="865318" cy="353819"/>
            <a:chOff x="9017000" y="2870200"/>
            <a:chExt cx="714376" cy="292100"/>
          </a:xfrm>
          <a:solidFill>
            <a:schemeClr val="tx1">
              <a:lumMod val="50000"/>
              <a:lumOff val="50000"/>
            </a:schemeClr>
          </a:solidFill>
        </p:grpSpPr>
        <p:sp>
          <p:nvSpPr>
            <p:cNvPr id="562"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sp>
          <p:nvSpPr>
            <p:cNvPr id="563" name="Oval 269"/>
            <p:cNvSpPr>
              <a:spLocks noChangeArrowheads="1"/>
            </p:cNvSpPr>
            <p:nvPr/>
          </p:nvSpPr>
          <p:spPr bwMode="auto">
            <a:xfrm>
              <a:off x="9017000" y="3062288"/>
              <a:ext cx="95250" cy="100012"/>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grpSp>
      <p:sp>
        <p:nvSpPr>
          <p:cNvPr id="564" name="矩形 563"/>
          <p:cNvSpPr/>
          <p:nvPr/>
        </p:nvSpPr>
        <p:spPr>
          <a:xfrm>
            <a:off x="5937464" y="2447045"/>
            <a:ext cx="1723549" cy="1015663"/>
          </a:xfrm>
          <a:prstGeom prst="rect">
            <a:avLst/>
          </a:prstGeom>
          <a:noFill/>
        </p:spPr>
        <p:txBody>
          <a:bodyPr wrap="none">
            <a:spAutoFit/>
          </a:bodyPr>
          <a:lstStyle/>
          <a:p>
            <a:pPr algn="ctr">
              <a:lnSpc>
                <a:spcPct val="150000"/>
              </a:lnSpc>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网购崛起</a:t>
            </a:r>
            <a:endParaRPr lang="zh-CN" altLang="en-US" sz="1600" b="1"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sp>
        <p:nvSpPr>
          <p:cNvPr id="565" name="矩形 564"/>
          <p:cNvSpPr/>
          <p:nvPr/>
        </p:nvSpPr>
        <p:spPr>
          <a:xfrm>
            <a:off x="1456133" y="1907126"/>
            <a:ext cx="1723549" cy="982128"/>
          </a:xfrm>
          <a:prstGeom prst="rect">
            <a:avLst/>
          </a:prstGeom>
        </p:spPr>
        <p:txBody>
          <a:bodyPr wrap="none">
            <a:spAutoFit/>
          </a:bodyPr>
          <a:lstStyle/>
          <a:p>
            <a:pPr algn="ctr">
              <a:lnSpc>
                <a:spcPct val="150000"/>
              </a:lnSpc>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发展趋势</a:t>
            </a:r>
            <a:endParaRPr lang="zh-CN" altLang="en-US" sz="1600" b="1"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566" name="组合 565"/>
          <p:cNvGrpSpPr/>
          <p:nvPr/>
        </p:nvGrpSpPr>
        <p:grpSpPr>
          <a:xfrm>
            <a:off x="2815672" y="2774177"/>
            <a:ext cx="865318" cy="353819"/>
            <a:chOff x="3508696" y="1865657"/>
            <a:chExt cx="1154058" cy="471881"/>
          </a:xfrm>
        </p:grpSpPr>
        <p:sp>
          <p:nvSpPr>
            <p:cNvPr id="567" name="Freeform 268"/>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sp>
          <p:nvSpPr>
            <p:cNvPr id="568" name="Oval 269"/>
            <p:cNvSpPr>
              <a:spLocks noChangeArrowheads="1"/>
            </p:cNvSpPr>
            <p:nvPr/>
          </p:nvSpPr>
          <p:spPr bwMode="auto">
            <a:xfrm flipH="1" flipV="1">
              <a:off x="4508880" y="1865657"/>
              <a:ext cx="153874" cy="161567"/>
            </a:xfrm>
            <a:prstGeom prst="ellipse">
              <a:avLst/>
            </a:prstGeom>
            <a:solidFill>
              <a:schemeClr val="tx1">
                <a:lumMod val="50000"/>
                <a:lumOff val="50000"/>
              </a:schemeClr>
            </a:solidFill>
            <a:ln>
              <a:noFill/>
            </a:ln>
          </p:spPr>
          <p:txBody>
            <a:bodyPr vert="horz" wrap="square" lIns="68562" tIns="34281" rIns="68562" bIns="34281" numCol="1" anchor="t" anchorCtr="0" compatLnSpc="1"/>
            <a:lstStyle/>
            <a:p>
              <a:pPr>
                <a:lnSpc>
                  <a:spcPct val="150000"/>
                </a:lnSpc>
              </a:pPr>
              <a:endParaRPr lang="zh-CN" altLang="en-US" sz="1600">
                <a:solidFill>
                  <a:schemeClr val="tx1">
                    <a:lumMod val="65000"/>
                    <a:lumOff val="35000"/>
                  </a:schemeClr>
                </a:solidFill>
                <a:cs typeface="+mn-ea"/>
                <a:sym typeface="+mn-lt"/>
              </a:endParaRPr>
            </a:p>
          </p:txBody>
        </p:sp>
      </p:grpSp>
      <p:sp>
        <p:nvSpPr>
          <p:cNvPr id="569" name="矩形 568"/>
          <p:cNvSpPr/>
          <p:nvPr/>
        </p:nvSpPr>
        <p:spPr>
          <a:xfrm>
            <a:off x="1482986" y="2986965"/>
            <a:ext cx="1723549" cy="982128"/>
          </a:xfrm>
          <a:prstGeom prst="rect">
            <a:avLst/>
          </a:prstGeom>
        </p:spPr>
        <p:txBody>
          <a:bodyPr wrap="none">
            <a:spAutoFit/>
          </a:bodyPr>
          <a:lstStyle/>
          <a:p>
            <a:pPr algn="ctr">
              <a:lnSpc>
                <a:spcPct val="150000"/>
              </a:lnSpc>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政府政策</a:t>
            </a:r>
            <a:endParaRPr lang="zh-CN" altLang="en-US" sz="1600" b="1"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255" name="组合 254"/>
          <p:cNvGrpSpPr/>
          <p:nvPr/>
        </p:nvGrpSpPr>
        <p:grpSpPr>
          <a:xfrm>
            <a:off x="3330185" y="1221952"/>
            <a:ext cx="2374378" cy="3417434"/>
            <a:chOff x="2790790" y="1336999"/>
            <a:chExt cx="3166662" cy="4557765"/>
          </a:xfrm>
          <a:effectLst>
            <a:outerShdw blurRad="279400" dist="279400" dir="5400000" algn="ctr" rotWithShape="0">
              <a:srgbClr val="000000">
                <a:alpha val="43137"/>
              </a:srgbClr>
            </a:outerShdw>
          </a:effectLst>
        </p:grpSpPr>
        <p:grpSp>
          <p:nvGrpSpPr>
            <p:cNvPr id="256" name="组合 255"/>
            <p:cNvGrpSpPr/>
            <p:nvPr/>
          </p:nvGrpSpPr>
          <p:grpSpPr>
            <a:xfrm>
              <a:off x="3125878" y="1336999"/>
              <a:ext cx="2622120" cy="3893624"/>
              <a:chOff x="2790261" y="1164662"/>
              <a:chExt cx="3172765" cy="4711285"/>
            </a:xfrm>
          </p:grpSpPr>
          <p:grpSp>
            <p:nvGrpSpPr>
              <p:cNvPr id="258" name="组合 257"/>
              <p:cNvGrpSpPr/>
              <p:nvPr/>
            </p:nvGrpSpPr>
            <p:grpSpPr>
              <a:xfrm>
                <a:off x="2790261" y="1777654"/>
                <a:ext cx="1850013" cy="1850013"/>
                <a:chOff x="5444044" y="1830654"/>
                <a:chExt cx="1850013" cy="1850013"/>
              </a:xfrm>
            </p:grpSpPr>
            <p:sp>
              <p:nvSpPr>
                <p:cNvPr id="709" name="椭圆 708"/>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0" name="椭圆 709"/>
                <p:cNvSpPr/>
                <p:nvPr/>
              </p:nvSpPr>
              <p:spPr>
                <a:xfrm>
                  <a:off x="5576188" y="1962798"/>
                  <a:ext cx="1585725" cy="1585725"/>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1" name="椭圆 710"/>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2" name="椭圆 711"/>
                <p:cNvSpPr/>
                <p:nvPr/>
              </p:nvSpPr>
              <p:spPr>
                <a:xfrm>
                  <a:off x="5868225" y="2257789"/>
                  <a:ext cx="1015823" cy="1015823"/>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3" name="椭圆 712"/>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4" name="椭圆 713"/>
                <p:cNvSpPr/>
                <p:nvPr/>
              </p:nvSpPr>
              <p:spPr>
                <a:xfrm>
                  <a:off x="6171523" y="2558133"/>
                  <a:ext cx="395054" cy="395054"/>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259" name="椭圆 258"/>
              <p:cNvSpPr/>
              <p:nvPr/>
            </p:nvSpPr>
            <p:spPr>
              <a:xfrm>
                <a:off x="3886350" y="5228247"/>
                <a:ext cx="865710" cy="6477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0" name="同侧圆角矩形 259"/>
              <p:cNvSpPr/>
              <p:nvPr/>
            </p:nvSpPr>
            <p:spPr>
              <a:xfrm flipV="1">
                <a:off x="3551240" y="4568689"/>
                <a:ext cx="1602500" cy="996950"/>
              </a:xfrm>
              <a:prstGeom prst="round2SameRect">
                <a:avLst>
                  <a:gd name="adj1" fmla="val 33228"/>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1" name="圆角矩形 260"/>
              <p:cNvSpPr/>
              <p:nvPr/>
            </p:nvSpPr>
            <p:spPr>
              <a:xfrm>
                <a:off x="3488892" y="448306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2" name="圆角矩形 261"/>
              <p:cNvSpPr/>
              <p:nvPr/>
            </p:nvSpPr>
            <p:spPr>
              <a:xfrm>
                <a:off x="3488892" y="481961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3" name="圆角矩形 262"/>
              <p:cNvSpPr/>
              <p:nvPr/>
            </p:nvSpPr>
            <p:spPr>
              <a:xfrm>
                <a:off x="3488892" y="515616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4" name="任意多边形 263"/>
              <p:cNvSpPr/>
              <p:nvPr/>
            </p:nvSpPr>
            <p:spPr>
              <a:xfrm rot="540000">
                <a:off x="5142159" y="1478407"/>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5" name="任意多边形 264"/>
              <p:cNvSpPr/>
              <p:nvPr/>
            </p:nvSpPr>
            <p:spPr>
              <a:xfrm rot="19117182">
                <a:off x="3146805" y="1605265"/>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6" name="任意多边形 265"/>
              <p:cNvSpPr/>
              <p:nvPr/>
            </p:nvSpPr>
            <p:spPr>
              <a:xfrm>
                <a:off x="3027527" y="1799995"/>
                <a:ext cx="173624" cy="163492"/>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7" name="任意多边形 266"/>
              <p:cNvSpPr/>
              <p:nvPr/>
            </p:nvSpPr>
            <p:spPr>
              <a:xfrm rot="540000">
                <a:off x="5731932" y="270853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8" name="任意多边形 267"/>
              <p:cNvSpPr/>
              <p:nvPr/>
            </p:nvSpPr>
            <p:spPr>
              <a:xfrm rot="20304764">
                <a:off x="2888300" y="3364504"/>
                <a:ext cx="210085" cy="19782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9" name="任意多边形 268"/>
              <p:cNvSpPr/>
              <p:nvPr/>
            </p:nvSpPr>
            <p:spPr>
              <a:xfrm rot="19776369">
                <a:off x="4873259" y="4161052"/>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70" name="任意多边形 269"/>
              <p:cNvSpPr/>
              <p:nvPr/>
            </p:nvSpPr>
            <p:spPr>
              <a:xfrm rot="21147409">
                <a:off x="3550210" y="423622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71" name="任意多边形 270"/>
              <p:cNvSpPr/>
              <p:nvPr/>
            </p:nvSpPr>
            <p:spPr>
              <a:xfrm rot="21300000">
                <a:off x="4753809" y="1774219"/>
                <a:ext cx="590272" cy="602619"/>
              </a:xfrm>
              <a:custGeom>
                <a:avLst/>
                <a:gdLst>
                  <a:gd name="connsiteX0" fmla="*/ 378421 w 770173"/>
                  <a:gd name="connsiteY0" fmla="*/ 151612 h 786281"/>
                  <a:gd name="connsiteX1" fmla="*/ 131764 w 770173"/>
                  <a:gd name="connsiteY1" fmla="*/ 398268 h 786281"/>
                  <a:gd name="connsiteX2" fmla="*/ 378421 w 770173"/>
                  <a:gd name="connsiteY2" fmla="*/ 644925 h 786281"/>
                  <a:gd name="connsiteX3" fmla="*/ 625078 w 770173"/>
                  <a:gd name="connsiteY3" fmla="*/ 398268 h 786281"/>
                  <a:gd name="connsiteX4" fmla="*/ 378421 w 770173"/>
                  <a:gd name="connsiteY4" fmla="*/ 151612 h 786281"/>
                  <a:gd name="connsiteX5" fmla="*/ 295853 w 770173"/>
                  <a:gd name="connsiteY5" fmla="*/ 0 h 786281"/>
                  <a:gd name="connsiteX6" fmla="*/ 474320 w 770173"/>
                  <a:gd name="connsiteY6" fmla="*/ 0 h 786281"/>
                  <a:gd name="connsiteX7" fmla="*/ 474320 w 770173"/>
                  <a:gd name="connsiteY7" fmla="*/ 98921 h 786281"/>
                  <a:gd name="connsiteX8" fmla="*/ 502920 w 770173"/>
                  <a:gd name="connsiteY8" fmla="*/ 107799 h 786281"/>
                  <a:gd name="connsiteX9" fmla="*/ 555523 w 770173"/>
                  <a:gd name="connsiteY9" fmla="*/ 136351 h 786281"/>
                  <a:gd name="connsiteX10" fmla="*/ 594990 w 770173"/>
                  <a:gd name="connsiteY10" fmla="*/ 168914 h 786281"/>
                  <a:gd name="connsiteX11" fmla="*/ 680939 w 770173"/>
                  <a:gd name="connsiteY11" fmla="*/ 119292 h 786281"/>
                  <a:gd name="connsiteX12" fmla="*/ 770173 w 770173"/>
                  <a:gd name="connsiteY12" fmla="*/ 273849 h 786281"/>
                  <a:gd name="connsiteX13" fmla="*/ 683620 w 770173"/>
                  <a:gd name="connsiteY13" fmla="*/ 323819 h 786281"/>
                  <a:gd name="connsiteX14" fmla="*/ 685766 w 770173"/>
                  <a:gd name="connsiteY14" fmla="*/ 330730 h 786281"/>
                  <a:gd name="connsiteX15" fmla="*/ 692057 w 770173"/>
                  <a:gd name="connsiteY15" fmla="*/ 393141 h 786281"/>
                  <a:gd name="connsiteX16" fmla="*/ 685766 w 770173"/>
                  <a:gd name="connsiteY16" fmla="*/ 455551 h 786281"/>
                  <a:gd name="connsiteX17" fmla="*/ 683620 w 770173"/>
                  <a:gd name="connsiteY17" fmla="*/ 462462 h 786281"/>
                  <a:gd name="connsiteX18" fmla="*/ 770173 w 770173"/>
                  <a:gd name="connsiteY18" fmla="*/ 512433 h 786281"/>
                  <a:gd name="connsiteX19" fmla="*/ 680939 w 770173"/>
                  <a:gd name="connsiteY19" fmla="*/ 666990 h 786281"/>
                  <a:gd name="connsiteX20" fmla="*/ 594990 w 770173"/>
                  <a:gd name="connsiteY20" fmla="*/ 617367 h 786281"/>
                  <a:gd name="connsiteX21" fmla="*/ 555523 w 770173"/>
                  <a:gd name="connsiteY21" fmla="*/ 649930 h 786281"/>
                  <a:gd name="connsiteX22" fmla="*/ 502920 w 770173"/>
                  <a:gd name="connsiteY22" fmla="*/ 678482 h 786281"/>
                  <a:gd name="connsiteX23" fmla="*/ 474320 w 770173"/>
                  <a:gd name="connsiteY23" fmla="*/ 687360 h 786281"/>
                  <a:gd name="connsiteX24" fmla="*/ 474320 w 770173"/>
                  <a:gd name="connsiteY24" fmla="*/ 786281 h 786281"/>
                  <a:gd name="connsiteX25" fmla="*/ 295853 w 770173"/>
                  <a:gd name="connsiteY25" fmla="*/ 786281 h 786281"/>
                  <a:gd name="connsiteX26" fmla="*/ 295853 w 770173"/>
                  <a:gd name="connsiteY26" fmla="*/ 689041 h 786281"/>
                  <a:gd name="connsiteX27" fmla="*/ 261839 w 770173"/>
                  <a:gd name="connsiteY27" fmla="*/ 678482 h 786281"/>
                  <a:gd name="connsiteX28" fmla="*/ 209236 w 770173"/>
                  <a:gd name="connsiteY28" fmla="*/ 649930 h 786281"/>
                  <a:gd name="connsiteX29" fmla="*/ 171997 w 770173"/>
                  <a:gd name="connsiteY29" fmla="*/ 619205 h 786281"/>
                  <a:gd name="connsiteX30" fmla="*/ 89233 w 770173"/>
                  <a:gd name="connsiteY30" fmla="*/ 666990 h 786281"/>
                  <a:gd name="connsiteX31" fmla="*/ 0 w 770173"/>
                  <a:gd name="connsiteY31" fmla="*/ 512433 h 786281"/>
                  <a:gd name="connsiteX32" fmla="*/ 81961 w 770173"/>
                  <a:gd name="connsiteY32" fmla="*/ 465112 h 786281"/>
                  <a:gd name="connsiteX33" fmla="*/ 78993 w 770173"/>
                  <a:gd name="connsiteY33" fmla="*/ 455551 h 786281"/>
                  <a:gd name="connsiteX34" fmla="*/ 72702 w 770173"/>
                  <a:gd name="connsiteY34" fmla="*/ 393141 h 786281"/>
                  <a:gd name="connsiteX35" fmla="*/ 78993 w 770173"/>
                  <a:gd name="connsiteY35" fmla="*/ 330730 h 786281"/>
                  <a:gd name="connsiteX36" fmla="*/ 81961 w 770173"/>
                  <a:gd name="connsiteY36" fmla="*/ 321169 h 786281"/>
                  <a:gd name="connsiteX37" fmla="*/ 0 w 770173"/>
                  <a:gd name="connsiteY37" fmla="*/ 273849 h 786281"/>
                  <a:gd name="connsiteX38" fmla="*/ 89233 w 770173"/>
                  <a:gd name="connsiteY38" fmla="*/ 119292 h 786281"/>
                  <a:gd name="connsiteX39" fmla="*/ 171997 w 770173"/>
                  <a:gd name="connsiteY39" fmla="*/ 167076 h 786281"/>
                  <a:gd name="connsiteX40" fmla="*/ 209236 w 770173"/>
                  <a:gd name="connsiteY40" fmla="*/ 136351 h 786281"/>
                  <a:gd name="connsiteX41" fmla="*/ 261839 w 770173"/>
                  <a:gd name="connsiteY41" fmla="*/ 107799 h 786281"/>
                  <a:gd name="connsiteX42" fmla="*/ 295853 w 770173"/>
                  <a:gd name="connsiteY42" fmla="*/ 97241 h 78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0173" h="786281">
                    <a:moveTo>
                      <a:pt x="378421" y="151612"/>
                    </a:moveTo>
                    <a:cubicBezTo>
                      <a:pt x="242197" y="151612"/>
                      <a:pt x="131764" y="262044"/>
                      <a:pt x="131764" y="398268"/>
                    </a:cubicBezTo>
                    <a:cubicBezTo>
                      <a:pt x="131764" y="534493"/>
                      <a:pt x="242197" y="644925"/>
                      <a:pt x="378421" y="644925"/>
                    </a:cubicBezTo>
                    <a:cubicBezTo>
                      <a:pt x="514646" y="644925"/>
                      <a:pt x="625078" y="534493"/>
                      <a:pt x="625078" y="398268"/>
                    </a:cubicBezTo>
                    <a:cubicBezTo>
                      <a:pt x="625078" y="262044"/>
                      <a:pt x="514646" y="151612"/>
                      <a:pt x="378421" y="151612"/>
                    </a:cubicBezTo>
                    <a:close/>
                    <a:moveTo>
                      <a:pt x="295853" y="0"/>
                    </a:moveTo>
                    <a:lnTo>
                      <a:pt x="474320" y="0"/>
                    </a:lnTo>
                    <a:lnTo>
                      <a:pt x="474320" y="98921"/>
                    </a:lnTo>
                    <a:lnTo>
                      <a:pt x="502920" y="107799"/>
                    </a:lnTo>
                    <a:cubicBezTo>
                      <a:pt x="521445" y="115634"/>
                      <a:pt x="539048" y="125221"/>
                      <a:pt x="555523" y="136351"/>
                    </a:cubicBezTo>
                    <a:lnTo>
                      <a:pt x="594990" y="168914"/>
                    </a:lnTo>
                    <a:lnTo>
                      <a:pt x="680939" y="119292"/>
                    </a:lnTo>
                    <a:lnTo>
                      <a:pt x="770173" y="273849"/>
                    </a:lnTo>
                    <a:lnTo>
                      <a:pt x="683620" y="323819"/>
                    </a:lnTo>
                    <a:lnTo>
                      <a:pt x="685766" y="330730"/>
                    </a:lnTo>
                    <a:cubicBezTo>
                      <a:pt x="689891" y="350889"/>
                      <a:pt x="692057" y="371762"/>
                      <a:pt x="692057" y="393141"/>
                    </a:cubicBezTo>
                    <a:cubicBezTo>
                      <a:pt x="692057" y="414519"/>
                      <a:pt x="689891" y="435392"/>
                      <a:pt x="685766" y="455551"/>
                    </a:cubicBezTo>
                    <a:lnTo>
                      <a:pt x="683620" y="462462"/>
                    </a:lnTo>
                    <a:lnTo>
                      <a:pt x="770173" y="512433"/>
                    </a:lnTo>
                    <a:lnTo>
                      <a:pt x="680939" y="666990"/>
                    </a:lnTo>
                    <a:lnTo>
                      <a:pt x="594990" y="617367"/>
                    </a:lnTo>
                    <a:lnTo>
                      <a:pt x="555523" y="649930"/>
                    </a:lnTo>
                    <a:cubicBezTo>
                      <a:pt x="539048" y="661060"/>
                      <a:pt x="521445" y="670647"/>
                      <a:pt x="502920" y="678482"/>
                    </a:cubicBezTo>
                    <a:lnTo>
                      <a:pt x="474320" y="687360"/>
                    </a:lnTo>
                    <a:lnTo>
                      <a:pt x="474320" y="786281"/>
                    </a:lnTo>
                    <a:lnTo>
                      <a:pt x="295853" y="786281"/>
                    </a:lnTo>
                    <a:lnTo>
                      <a:pt x="295853" y="689041"/>
                    </a:lnTo>
                    <a:lnTo>
                      <a:pt x="261839" y="678482"/>
                    </a:lnTo>
                    <a:cubicBezTo>
                      <a:pt x="243314" y="670647"/>
                      <a:pt x="225711" y="661060"/>
                      <a:pt x="209236" y="649930"/>
                    </a:cubicBezTo>
                    <a:lnTo>
                      <a:pt x="171997" y="619205"/>
                    </a:lnTo>
                    <a:lnTo>
                      <a:pt x="89233" y="666990"/>
                    </a:lnTo>
                    <a:lnTo>
                      <a:pt x="0" y="512433"/>
                    </a:lnTo>
                    <a:lnTo>
                      <a:pt x="81961" y="465112"/>
                    </a:lnTo>
                    <a:lnTo>
                      <a:pt x="78993" y="455551"/>
                    </a:lnTo>
                    <a:cubicBezTo>
                      <a:pt x="74868" y="435392"/>
                      <a:pt x="72702" y="414519"/>
                      <a:pt x="72702" y="393141"/>
                    </a:cubicBezTo>
                    <a:cubicBezTo>
                      <a:pt x="72702" y="371762"/>
                      <a:pt x="74868" y="350889"/>
                      <a:pt x="78993" y="330730"/>
                    </a:cubicBezTo>
                    <a:lnTo>
                      <a:pt x="81961" y="321169"/>
                    </a:lnTo>
                    <a:lnTo>
                      <a:pt x="0" y="273849"/>
                    </a:lnTo>
                    <a:lnTo>
                      <a:pt x="89233" y="119292"/>
                    </a:lnTo>
                    <a:lnTo>
                      <a:pt x="171997" y="167076"/>
                    </a:lnTo>
                    <a:lnTo>
                      <a:pt x="209236" y="136351"/>
                    </a:lnTo>
                    <a:cubicBezTo>
                      <a:pt x="225711" y="125221"/>
                      <a:pt x="243314" y="115634"/>
                      <a:pt x="261839" y="107799"/>
                    </a:cubicBezTo>
                    <a:lnTo>
                      <a:pt x="295853" y="97241"/>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cs typeface="+mn-ea"/>
                  <a:sym typeface="+mn-lt"/>
                </a:endParaRPr>
              </a:p>
            </p:txBody>
          </p:sp>
          <p:grpSp>
            <p:nvGrpSpPr>
              <p:cNvPr id="272" name="组合 271"/>
              <p:cNvGrpSpPr/>
              <p:nvPr/>
            </p:nvGrpSpPr>
            <p:grpSpPr>
              <a:xfrm>
                <a:off x="3392721" y="1409066"/>
                <a:ext cx="373659" cy="373659"/>
                <a:chOff x="3404393" y="1190304"/>
                <a:chExt cx="1066092" cy="1066091"/>
              </a:xfrm>
            </p:grpSpPr>
            <p:sp>
              <p:nvSpPr>
                <p:cNvPr id="694" name="矩形 693"/>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5" name="矩形 694"/>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6" name="矩形 695"/>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7" name="矩形 696"/>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8" name="矩形 697"/>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9" name="矩形 698"/>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0" name="矩形 699"/>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1" name="矩形 700"/>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2" name="矩形 701"/>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3" name="矩形 702"/>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4" name="矩形 703"/>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5" name="矩形 704"/>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6" name="任意多边形 70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07" name="任意多边形 706"/>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08" name="任意多边形 707"/>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3" name="组合 272"/>
              <p:cNvGrpSpPr/>
              <p:nvPr/>
            </p:nvGrpSpPr>
            <p:grpSpPr>
              <a:xfrm>
                <a:off x="4109340" y="3529786"/>
                <a:ext cx="841832" cy="841831"/>
                <a:chOff x="5889363" y="3101297"/>
                <a:chExt cx="841832" cy="841831"/>
              </a:xfrm>
            </p:grpSpPr>
            <p:sp>
              <p:nvSpPr>
                <p:cNvPr id="692" name="任意多边形 691"/>
                <p:cNvSpPr/>
                <p:nvPr/>
              </p:nvSpPr>
              <p:spPr>
                <a:xfrm>
                  <a:off x="5889363" y="3101297"/>
                  <a:ext cx="841832" cy="841831"/>
                </a:xfrm>
                <a:custGeom>
                  <a:avLst/>
                  <a:gdLst>
                    <a:gd name="connsiteX0" fmla="*/ 441182 w 889882"/>
                    <a:gd name="connsiteY0" fmla="*/ 266316 h 889881"/>
                    <a:gd name="connsiteX1" fmla="*/ 268444 w 889882"/>
                    <a:gd name="connsiteY1" fmla="*/ 439053 h 889881"/>
                    <a:gd name="connsiteX2" fmla="*/ 441182 w 889882"/>
                    <a:gd name="connsiteY2" fmla="*/ 611790 h 889881"/>
                    <a:gd name="connsiteX3" fmla="*/ 613919 w 889882"/>
                    <a:gd name="connsiteY3" fmla="*/ 439053 h 889881"/>
                    <a:gd name="connsiteX4" fmla="*/ 441182 w 889882"/>
                    <a:gd name="connsiteY4" fmla="*/ 266316 h 889881"/>
                    <a:gd name="connsiteX5" fmla="*/ 388980 w 889882"/>
                    <a:gd name="connsiteY5" fmla="*/ 0 h 889881"/>
                    <a:gd name="connsiteX6" fmla="*/ 500903 w 889882"/>
                    <a:gd name="connsiteY6" fmla="*/ 0 h 889881"/>
                    <a:gd name="connsiteX7" fmla="*/ 500903 w 889882"/>
                    <a:gd name="connsiteY7" fmla="*/ 60161 h 889881"/>
                    <a:gd name="connsiteX8" fmla="*/ 524838 w 889882"/>
                    <a:gd name="connsiteY8" fmla="*/ 62573 h 889881"/>
                    <a:gd name="connsiteX9" fmla="*/ 589495 w 889882"/>
                    <a:gd name="connsiteY9" fmla="*/ 82644 h 889881"/>
                    <a:gd name="connsiteX10" fmla="*/ 618948 w 889882"/>
                    <a:gd name="connsiteY10" fmla="*/ 31630 h 889881"/>
                    <a:gd name="connsiteX11" fmla="*/ 715876 w 889882"/>
                    <a:gd name="connsiteY11" fmla="*/ 87591 h 889881"/>
                    <a:gd name="connsiteX12" fmla="*/ 686033 w 889882"/>
                    <a:gd name="connsiteY12" fmla="*/ 139281 h 889881"/>
                    <a:gd name="connsiteX13" fmla="*/ 721707 w 889882"/>
                    <a:gd name="connsiteY13" fmla="*/ 168715 h 889881"/>
                    <a:gd name="connsiteX14" fmla="*/ 750665 w 889882"/>
                    <a:gd name="connsiteY14" fmla="*/ 203812 h 889881"/>
                    <a:gd name="connsiteX15" fmla="*/ 802290 w 889882"/>
                    <a:gd name="connsiteY15" fmla="*/ 174007 h 889881"/>
                    <a:gd name="connsiteX16" fmla="*/ 858251 w 889882"/>
                    <a:gd name="connsiteY16" fmla="*/ 270935 h 889881"/>
                    <a:gd name="connsiteX17" fmla="*/ 807553 w 889882"/>
                    <a:gd name="connsiteY17" fmla="*/ 300205 h 889881"/>
                    <a:gd name="connsiteX18" fmla="*/ 827848 w 889882"/>
                    <a:gd name="connsiteY18" fmla="*/ 365584 h 889881"/>
                    <a:gd name="connsiteX19" fmla="*/ 830207 w 889882"/>
                    <a:gd name="connsiteY19" fmla="*/ 388980 h 889881"/>
                    <a:gd name="connsiteX20" fmla="*/ 889882 w 889882"/>
                    <a:gd name="connsiteY20" fmla="*/ 388980 h 889881"/>
                    <a:gd name="connsiteX21" fmla="*/ 889882 w 889882"/>
                    <a:gd name="connsiteY21" fmla="*/ 500903 h 889881"/>
                    <a:gd name="connsiteX22" fmla="*/ 830029 w 889882"/>
                    <a:gd name="connsiteY22" fmla="*/ 500903 h 889881"/>
                    <a:gd name="connsiteX23" fmla="*/ 827848 w 889882"/>
                    <a:gd name="connsiteY23" fmla="*/ 522539 h 889881"/>
                    <a:gd name="connsiteX24" fmla="*/ 807090 w 889882"/>
                    <a:gd name="connsiteY24" fmla="*/ 589410 h 889881"/>
                    <a:gd name="connsiteX25" fmla="*/ 858251 w 889882"/>
                    <a:gd name="connsiteY25" fmla="*/ 618948 h 889881"/>
                    <a:gd name="connsiteX26" fmla="*/ 802290 w 889882"/>
                    <a:gd name="connsiteY26" fmla="*/ 715876 h 889881"/>
                    <a:gd name="connsiteX27" fmla="*/ 749682 w 889882"/>
                    <a:gd name="connsiteY27" fmla="*/ 685502 h 889881"/>
                    <a:gd name="connsiteX28" fmla="*/ 721707 w 889882"/>
                    <a:gd name="connsiteY28" fmla="*/ 719408 h 889881"/>
                    <a:gd name="connsiteX29" fmla="*/ 685345 w 889882"/>
                    <a:gd name="connsiteY29" fmla="*/ 749409 h 889881"/>
                    <a:gd name="connsiteX30" fmla="*/ 715876 w 889882"/>
                    <a:gd name="connsiteY30" fmla="*/ 802290 h 889881"/>
                    <a:gd name="connsiteX31" fmla="*/ 618948 w 889882"/>
                    <a:gd name="connsiteY31" fmla="*/ 858252 h 889881"/>
                    <a:gd name="connsiteX32" fmla="*/ 588634 w 889882"/>
                    <a:gd name="connsiteY32" fmla="*/ 805746 h 889881"/>
                    <a:gd name="connsiteX33" fmla="*/ 524838 w 889882"/>
                    <a:gd name="connsiteY33" fmla="*/ 825549 h 889881"/>
                    <a:gd name="connsiteX34" fmla="*/ 500903 w 889882"/>
                    <a:gd name="connsiteY34" fmla="*/ 827962 h 889881"/>
                    <a:gd name="connsiteX35" fmla="*/ 500903 w 889882"/>
                    <a:gd name="connsiteY35" fmla="*/ 889881 h 889881"/>
                    <a:gd name="connsiteX36" fmla="*/ 388980 w 889882"/>
                    <a:gd name="connsiteY36" fmla="*/ 889881 h 889881"/>
                    <a:gd name="connsiteX37" fmla="*/ 388980 w 889882"/>
                    <a:gd name="connsiteY37" fmla="*/ 827676 h 889881"/>
                    <a:gd name="connsiteX38" fmla="*/ 367883 w 889882"/>
                    <a:gd name="connsiteY38" fmla="*/ 825549 h 889881"/>
                    <a:gd name="connsiteX39" fmla="*/ 301681 w 889882"/>
                    <a:gd name="connsiteY39" fmla="*/ 804998 h 889881"/>
                    <a:gd name="connsiteX40" fmla="*/ 270935 w 889882"/>
                    <a:gd name="connsiteY40" fmla="*/ 858252 h 889881"/>
                    <a:gd name="connsiteX41" fmla="*/ 174007 w 889882"/>
                    <a:gd name="connsiteY41" fmla="*/ 802290 h 889881"/>
                    <a:gd name="connsiteX42" fmla="*/ 205454 w 889882"/>
                    <a:gd name="connsiteY42" fmla="*/ 747823 h 889881"/>
                    <a:gd name="connsiteX43" fmla="*/ 171014 w 889882"/>
                    <a:gd name="connsiteY43" fmla="*/ 719408 h 889881"/>
                    <a:gd name="connsiteX44" fmla="*/ 142123 w 889882"/>
                    <a:gd name="connsiteY44" fmla="*/ 684392 h 889881"/>
                    <a:gd name="connsiteX45" fmla="*/ 87591 w 889882"/>
                    <a:gd name="connsiteY45" fmla="*/ 715876 h 889881"/>
                    <a:gd name="connsiteX46" fmla="*/ 31630 w 889882"/>
                    <a:gd name="connsiteY46" fmla="*/ 618948 h 889881"/>
                    <a:gd name="connsiteX47" fmla="*/ 85199 w 889882"/>
                    <a:gd name="connsiteY47" fmla="*/ 588019 h 889881"/>
                    <a:gd name="connsiteX48" fmla="*/ 64873 w 889882"/>
                    <a:gd name="connsiteY48" fmla="*/ 522539 h 889881"/>
                    <a:gd name="connsiteX49" fmla="*/ 62692 w 889882"/>
                    <a:gd name="connsiteY49" fmla="*/ 500903 h 889881"/>
                    <a:gd name="connsiteX50" fmla="*/ 0 w 889882"/>
                    <a:gd name="connsiteY50" fmla="*/ 500903 h 889881"/>
                    <a:gd name="connsiteX51" fmla="*/ 0 w 889882"/>
                    <a:gd name="connsiteY51" fmla="*/ 388980 h 889881"/>
                    <a:gd name="connsiteX52" fmla="*/ 62514 w 889882"/>
                    <a:gd name="connsiteY52" fmla="*/ 388980 h 889881"/>
                    <a:gd name="connsiteX53" fmla="*/ 64873 w 889882"/>
                    <a:gd name="connsiteY53" fmla="*/ 365584 h 889881"/>
                    <a:gd name="connsiteX54" fmla="*/ 84736 w 889882"/>
                    <a:gd name="connsiteY54" fmla="*/ 301596 h 889881"/>
                    <a:gd name="connsiteX55" fmla="*/ 31630 w 889882"/>
                    <a:gd name="connsiteY55" fmla="*/ 270935 h 889881"/>
                    <a:gd name="connsiteX56" fmla="*/ 87591 w 889882"/>
                    <a:gd name="connsiteY56" fmla="*/ 174007 h 889881"/>
                    <a:gd name="connsiteX57" fmla="*/ 141139 w 889882"/>
                    <a:gd name="connsiteY57" fmla="*/ 204923 h 889881"/>
                    <a:gd name="connsiteX58" fmla="*/ 171014 w 889882"/>
                    <a:gd name="connsiteY58" fmla="*/ 168715 h 889881"/>
                    <a:gd name="connsiteX59" fmla="*/ 204766 w 889882"/>
                    <a:gd name="connsiteY59" fmla="*/ 140867 h 889881"/>
                    <a:gd name="connsiteX60" fmla="*/ 174007 w 889882"/>
                    <a:gd name="connsiteY60" fmla="*/ 87591 h 889881"/>
                    <a:gd name="connsiteX61" fmla="*/ 270935 w 889882"/>
                    <a:gd name="connsiteY61" fmla="*/ 31630 h 889881"/>
                    <a:gd name="connsiteX62" fmla="*/ 300819 w 889882"/>
                    <a:gd name="connsiteY62" fmla="*/ 83391 h 889881"/>
                    <a:gd name="connsiteX63" fmla="*/ 367883 w 889882"/>
                    <a:gd name="connsiteY63" fmla="*/ 62573 h 889881"/>
                    <a:gd name="connsiteX64" fmla="*/ 388980 w 889882"/>
                    <a:gd name="connsiteY64" fmla="*/ 60447 h 88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889881">
                      <a:moveTo>
                        <a:pt x="441182" y="266316"/>
                      </a:moveTo>
                      <a:cubicBezTo>
                        <a:pt x="345781" y="266316"/>
                        <a:pt x="268444" y="343653"/>
                        <a:pt x="268444" y="439053"/>
                      </a:cubicBezTo>
                      <a:cubicBezTo>
                        <a:pt x="268444" y="534453"/>
                        <a:pt x="345781" y="611790"/>
                        <a:pt x="441182" y="611790"/>
                      </a:cubicBezTo>
                      <a:cubicBezTo>
                        <a:pt x="536582" y="611790"/>
                        <a:pt x="613919" y="534453"/>
                        <a:pt x="613919" y="439053"/>
                      </a:cubicBezTo>
                      <a:cubicBezTo>
                        <a:pt x="613919" y="343653"/>
                        <a:pt x="536582" y="266316"/>
                        <a:pt x="441182" y="266316"/>
                      </a:cubicBezTo>
                      <a:close/>
                      <a:moveTo>
                        <a:pt x="388980" y="0"/>
                      </a:moveTo>
                      <a:lnTo>
                        <a:pt x="500903" y="0"/>
                      </a:lnTo>
                      <a:lnTo>
                        <a:pt x="500903" y="60161"/>
                      </a:lnTo>
                      <a:lnTo>
                        <a:pt x="524838" y="62573"/>
                      </a:lnTo>
                      <a:lnTo>
                        <a:pt x="589495" y="82644"/>
                      </a:lnTo>
                      <a:lnTo>
                        <a:pt x="618948" y="31630"/>
                      </a:lnTo>
                      <a:lnTo>
                        <a:pt x="715876" y="87591"/>
                      </a:lnTo>
                      <a:lnTo>
                        <a:pt x="686033" y="139281"/>
                      </a:lnTo>
                      <a:lnTo>
                        <a:pt x="721707" y="168715"/>
                      </a:lnTo>
                      <a:lnTo>
                        <a:pt x="750665" y="203812"/>
                      </a:lnTo>
                      <a:lnTo>
                        <a:pt x="802290" y="174007"/>
                      </a:lnTo>
                      <a:lnTo>
                        <a:pt x="858251" y="270935"/>
                      </a:lnTo>
                      <a:lnTo>
                        <a:pt x="807553" y="300205"/>
                      </a:lnTo>
                      <a:lnTo>
                        <a:pt x="827848" y="365584"/>
                      </a:lnTo>
                      <a:lnTo>
                        <a:pt x="830207" y="388980"/>
                      </a:lnTo>
                      <a:lnTo>
                        <a:pt x="889882" y="388980"/>
                      </a:lnTo>
                      <a:lnTo>
                        <a:pt x="889882" y="500903"/>
                      </a:lnTo>
                      <a:lnTo>
                        <a:pt x="830029" y="500903"/>
                      </a:lnTo>
                      <a:lnTo>
                        <a:pt x="827848" y="522539"/>
                      </a:lnTo>
                      <a:lnTo>
                        <a:pt x="807090" y="589410"/>
                      </a:lnTo>
                      <a:lnTo>
                        <a:pt x="858251" y="618948"/>
                      </a:lnTo>
                      <a:lnTo>
                        <a:pt x="802290" y="715876"/>
                      </a:lnTo>
                      <a:lnTo>
                        <a:pt x="749682" y="685502"/>
                      </a:lnTo>
                      <a:lnTo>
                        <a:pt x="721707" y="719408"/>
                      </a:lnTo>
                      <a:lnTo>
                        <a:pt x="685345" y="749409"/>
                      </a:lnTo>
                      <a:lnTo>
                        <a:pt x="715876" y="802290"/>
                      </a:lnTo>
                      <a:lnTo>
                        <a:pt x="618948" y="858252"/>
                      </a:lnTo>
                      <a:lnTo>
                        <a:pt x="588634" y="805746"/>
                      </a:lnTo>
                      <a:lnTo>
                        <a:pt x="524838" y="825549"/>
                      </a:lnTo>
                      <a:lnTo>
                        <a:pt x="500903" y="827962"/>
                      </a:lnTo>
                      <a:lnTo>
                        <a:pt x="500903" y="889881"/>
                      </a:lnTo>
                      <a:lnTo>
                        <a:pt x="388980" y="889881"/>
                      </a:lnTo>
                      <a:lnTo>
                        <a:pt x="388980" y="827676"/>
                      </a:lnTo>
                      <a:lnTo>
                        <a:pt x="367883" y="825549"/>
                      </a:lnTo>
                      <a:lnTo>
                        <a:pt x="301681" y="804998"/>
                      </a:lnTo>
                      <a:lnTo>
                        <a:pt x="270935" y="858252"/>
                      </a:lnTo>
                      <a:lnTo>
                        <a:pt x="174007" y="802290"/>
                      </a:lnTo>
                      <a:lnTo>
                        <a:pt x="205454" y="747823"/>
                      </a:lnTo>
                      <a:lnTo>
                        <a:pt x="171014" y="719408"/>
                      </a:lnTo>
                      <a:lnTo>
                        <a:pt x="142123" y="684392"/>
                      </a:lnTo>
                      <a:lnTo>
                        <a:pt x="87591" y="715876"/>
                      </a:lnTo>
                      <a:lnTo>
                        <a:pt x="31630" y="618948"/>
                      </a:lnTo>
                      <a:lnTo>
                        <a:pt x="85199" y="588019"/>
                      </a:lnTo>
                      <a:lnTo>
                        <a:pt x="64873" y="522539"/>
                      </a:lnTo>
                      <a:lnTo>
                        <a:pt x="62692" y="500903"/>
                      </a:lnTo>
                      <a:lnTo>
                        <a:pt x="0" y="500903"/>
                      </a:lnTo>
                      <a:lnTo>
                        <a:pt x="0" y="388980"/>
                      </a:lnTo>
                      <a:lnTo>
                        <a:pt x="62514" y="388980"/>
                      </a:lnTo>
                      <a:lnTo>
                        <a:pt x="64873" y="365584"/>
                      </a:lnTo>
                      <a:lnTo>
                        <a:pt x="84736" y="301596"/>
                      </a:lnTo>
                      <a:lnTo>
                        <a:pt x="31630" y="270935"/>
                      </a:lnTo>
                      <a:lnTo>
                        <a:pt x="87591" y="174007"/>
                      </a:lnTo>
                      <a:lnTo>
                        <a:pt x="141139" y="204923"/>
                      </a:lnTo>
                      <a:lnTo>
                        <a:pt x="171014" y="168715"/>
                      </a:lnTo>
                      <a:lnTo>
                        <a:pt x="204766" y="140867"/>
                      </a:lnTo>
                      <a:lnTo>
                        <a:pt x="174007" y="87591"/>
                      </a:lnTo>
                      <a:lnTo>
                        <a:pt x="270935" y="31630"/>
                      </a:lnTo>
                      <a:lnTo>
                        <a:pt x="300819" y="83391"/>
                      </a:lnTo>
                      <a:lnTo>
                        <a:pt x="367883" y="62573"/>
                      </a:lnTo>
                      <a:lnTo>
                        <a:pt x="388980" y="60447"/>
                      </a:lnTo>
                      <a:close/>
                    </a:path>
                  </a:pathLst>
                </a:custGeom>
                <a:solidFill>
                  <a:srgbClr val="0C8882"/>
                </a:solidFill>
                <a:ln w="1905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cs typeface="+mn-ea"/>
                    <a:sym typeface="+mn-lt"/>
                  </a:endParaRPr>
                </a:p>
              </p:txBody>
            </p:sp>
            <p:sp>
              <p:nvSpPr>
                <p:cNvPr id="693" name="椭圆 692"/>
                <p:cNvSpPr/>
                <p:nvPr/>
              </p:nvSpPr>
              <p:spPr>
                <a:xfrm>
                  <a:off x="6033461" y="3247646"/>
                  <a:ext cx="546936" cy="546936"/>
                </a:xfrm>
                <a:prstGeom prst="ellipse">
                  <a:avLst/>
                </a:prstGeom>
                <a:solidFill>
                  <a:srgbClr val="0C8882"/>
                </a:solidFill>
                <a:ln w="1905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4" name="组合 273"/>
              <p:cNvGrpSpPr/>
              <p:nvPr/>
            </p:nvGrpSpPr>
            <p:grpSpPr>
              <a:xfrm>
                <a:off x="4859188" y="2759978"/>
                <a:ext cx="965122" cy="955564"/>
                <a:chOff x="7839570" y="2453897"/>
                <a:chExt cx="373659" cy="373658"/>
              </a:xfrm>
              <a:solidFill>
                <a:srgbClr val="01ACBE"/>
              </a:solidFill>
            </p:grpSpPr>
            <p:sp>
              <p:nvSpPr>
                <p:cNvPr id="678" name="矩形 677"/>
                <p:cNvSpPr/>
                <p:nvPr/>
              </p:nvSpPr>
              <p:spPr>
                <a:xfrm>
                  <a:off x="8002901" y="24538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9" name="矩形 678"/>
                <p:cNvSpPr/>
                <p:nvPr/>
              </p:nvSpPr>
              <p:spPr>
                <a:xfrm rot="1800000">
                  <a:off x="8089701" y="247715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0" name="矩形 679"/>
                <p:cNvSpPr/>
                <p:nvPr/>
              </p:nvSpPr>
              <p:spPr>
                <a:xfrm rot="3600000">
                  <a:off x="8153243" y="254069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1" name="矩形 680"/>
                <p:cNvSpPr/>
                <p:nvPr/>
              </p:nvSpPr>
              <p:spPr>
                <a:xfrm rot="5400000">
                  <a:off x="8176501" y="2627496"/>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2" name="矩形 681"/>
                <p:cNvSpPr/>
                <p:nvPr/>
              </p:nvSpPr>
              <p:spPr>
                <a:xfrm rot="7200000">
                  <a:off x="8153243" y="2714296"/>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3" name="矩形 682"/>
                <p:cNvSpPr/>
                <p:nvPr/>
              </p:nvSpPr>
              <p:spPr>
                <a:xfrm rot="9000000">
                  <a:off x="8089701" y="2777838"/>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4" name="矩形 683"/>
                <p:cNvSpPr/>
                <p:nvPr/>
              </p:nvSpPr>
              <p:spPr>
                <a:xfrm rot="10800000">
                  <a:off x="8002901" y="280109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5" name="矩形 684"/>
                <p:cNvSpPr/>
                <p:nvPr/>
              </p:nvSpPr>
              <p:spPr>
                <a:xfrm rot="12600000">
                  <a:off x="7916101" y="2777839"/>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6" name="矩形 685"/>
                <p:cNvSpPr/>
                <p:nvPr/>
              </p:nvSpPr>
              <p:spPr>
                <a:xfrm rot="14400000">
                  <a:off x="7852559" y="27142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7" name="矩形 686"/>
                <p:cNvSpPr/>
                <p:nvPr/>
              </p:nvSpPr>
              <p:spPr>
                <a:xfrm rot="16200000">
                  <a:off x="7829302" y="26274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8" name="矩形 687"/>
                <p:cNvSpPr/>
                <p:nvPr/>
              </p:nvSpPr>
              <p:spPr>
                <a:xfrm rot="18000000">
                  <a:off x="7852559" y="25406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9" name="矩形 688"/>
                <p:cNvSpPr/>
                <p:nvPr/>
              </p:nvSpPr>
              <p:spPr>
                <a:xfrm rot="19800000">
                  <a:off x="7916101" y="247715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0" name="任意多边形 689"/>
                <p:cNvSpPr/>
                <p:nvPr/>
              </p:nvSpPr>
              <p:spPr>
                <a:xfrm>
                  <a:off x="7863488" y="2476849"/>
                  <a:ext cx="327015" cy="327016"/>
                </a:xfrm>
                <a:custGeom>
                  <a:avLst/>
                  <a:gdLst>
                    <a:gd name="connsiteX0" fmla="*/ 162142 w 327015"/>
                    <a:gd name="connsiteY0" fmla="*/ 28994 h 327016"/>
                    <a:gd name="connsiteX1" fmla="*/ 27011 w 327015"/>
                    <a:gd name="connsiteY1" fmla="*/ 164125 h 327016"/>
                    <a:gd name="connsiteX2" fmla="*/ 162142 w 327015"/>
                    <a:gd name="connsiteY2" fmla="*/ 299255 h 327016"/>
                    <a:gd name="connsiteX3" fmla="*/ 297272 w 327015"/>
                    <a:gd name="connsiteY3" fmla="*/ 164125 h 327016"/>
                    <a:gd name="connsiteX4" fmla="*/ 162142 w 327015"/>
                    <a:gd name="connsiteY4" fmla="*/ 28994 h 327016"/>
                    <a:gd name="connsiteX5" fmla="*/ 163508 w 327015"/>
                    <a:gd name="connsiteY5" fmla="*/ 0 h 327016"/>
                    <a:gd name="connsiteX6" fmla="*/ 327015 w 327015"/>
                    <a:gd name="connsiteY6" fmla="*/ 163508 h 327016"/>
                    <a:gd name="connsiteX7" fmla="*/ 163508 w 327015"/>
                    <a:gd name="connsiteY7" fmla="*/ 327016 h 327016"/>
                    <a:gd name="connsiteX8" fmla="*/ 0 w 327015"/>
                    <a:gd name="connsiteY8" fmla="*/ 163508 h 327016"/>
                    <a:gd name="connsiteX9" fmla="*/ 163508 w 327015"/>
                    <a:gd name="connsiteY9" fmla="*/ 0 h 3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015" h="327016">
                      <a:moveTo>
                        <a:pt x="162142" y="28994"/>
                      </a:moveTo>
                      <a:cubicBezTo>
                        <a:pt x="87511" y="28994"/>
                        <a:pt x="27011" y="89494"/>
                        <a:pt x="27011" y="164125"/>
                      </a:cubicBezTo>
                      <a:cubicBezTo>
                        <a:pt x="27011" y="238755"/>
                        <a:pt x="87511" y="299255"/>
                        <a:pt x="162142" y="299255"/>
                      </a:cubicBezTo>
                      <a:cubicBezTo>
                        <a:pt x="236772" y="299255"/>
                        <a:pt x="297272" y="238755"/>
                        <a:pt x="297272" y="164125"/>
                      </a:cubicBezTo>
                      <a:cubicBezTo>
                        <a:pt x="297272" y="89494"/>
                        <a:pt x="236772" y="28994"/>
                        <a:pt x="162142" y="28994"/>
                      </a:cubicBezTo>
                      <a:close/>
                      <a:moveTo>
                        <a:pt x="163508" y="0"/>
                      </a:moveTo>
                      <a:cubicBezTo>
                        <a:pt x="253810" y="0"/>
                        <a:pt x="327015" y="73205"/>
                        <a:pt x="327015" y="163508"/>
                      </a:cubicBezTo>
                      <a:cubicBezTo>
                        <a:pt x="327015" y="253811"/>
                        <a:pt x="253810" y="327016"/>
                        <a:pt x="163508" y="327016"/>
                      </a:cubicBezTo>
                      <a:cubicBezTo>
                        <a:pt x="73205" y="327016"/>
                        <a:pt x="0" y="253811"/>
                        <a:pt x="0" y="163508"/>
                      </a:cubicBezTo>
                      <a:cubicBezTo>
                        <a:pt x="0" y="73205"/>
                        <a:pt x="73205" y="0"/>
                        <a:pt x="163508"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91" name="任意多边形 690"/>
                <p:cNvSpPr/>
                <p:nvPr/>
              </p:nvSpPr>
              <p:spPr>
                <a:xfrm>
                  <a:off x="7904167" y="2518628"/>
                  <a:ext cx="244020" cy="244020"/>
                </a:xfrm>
                <a:custGeom>
                  <a:avLst/>
                  <a:gdLst>
                    <a:gd name="connsiteX0" fmla="*/ 150008 w 244020"/>
                    <a:gd name="connsiteY0" fmla="*/ 23440 h 244020"/>
                    <a:gd name="connsiteX1" fmla="*/ 138474 w 244020"/>
                    <a:gd name="connsiteY1" fmla="*/ 45133 h 244020"/>
                    <a:gd name="connsiteX2" fmla="*/ 129633 w 244020"/>
                    <a:gd name="connsiteY2" fmla="*/ 43454 h 244020"/>
                    <a:gd name="connsiteX3" fmla="*/ 114512 w 244020"/>
                    <a:gd name="connsiteY3" fmla="*/ 43585 h 244020"/>
                    <a:gd name="connsiteX4" fmla="*/ 102559 w 244020"/>
                    <a:gd name="connsiteY4" fmla="*/ 46021 h 244020"/>
                    <a:gd name="connsiteX5" fmla="*/ 89763 w 244020"/>
                    <a:gd name="connsiteY5" fmla="*/ 25544 h 244020"/>
                    <a:gd name="connsiteX6" fmla="*/ 51524 w 244020"/>
                    <a:gd name="connsiteY6" fmla="*/ 49438 h 244020"/>
                    <a:gd name="connsiteX7" fmla="*/ 64195 w 244020"/>
                    <a:gd name="connsiteY7" fmla="*/ 69717 h 244020"/>
                    <a:gd name="connsiteX8" fmla="*/ 62399 w 244020"/>
                    <a:gd name="connsiteY8" fmla="*/ 71498 h 244020"/>
                    <a:gd name="connsiteX9" fmla="*/ 53592 w 244020"/>
                    <a:gd name="connsiteY9" fmla="*/ 84675 h 244020"/>
                    <a:gd name="connsiteX10" fmla="*/ 47593 w 244020"/>
                    <a:gd name="connsiteY10" fmla="*/ 99344 h 244020"/>
                    <a:gd name="connsiteX11" fmla="*/ 47121 w 244020"/>
                    <a:gd name="connsiteY11" fmla="*/ 101828 h 244020"/>
                    <a:gd name="connsiteX12" fmla="*/ 23224 w 244020"/>
                    <a:gd name="connsiteY12" fmla="*/ 102663 h 244020"/>
                    <a:gd name="connsiteX13" fmla="*/ 24797 w 244020"/>
                    <a:gd name="connsiteY13" fmla="*/ 147727 h 244020"/>
                    <a:gd name="connsiteX14" fmla="*/ 48929 w 244020"/>
                    <a:gd name="connsiteY14" fmla="*/ 146884 h 244020"/>
                    <a:gd name="connsiteX15" fmla="*/ 53593 w 244020"/>
                    <a:gd name="connsiteY15" fmla="*/ 158156 h 244020"/>
                    <a:gd name="connsiteX16" fmla="*/ 61941 w 244020"/>
                    <a:gd name="connsiteY16" fmla="*/ 170765 h 244020"/>
                    <a:gd name="connsiteX17" fmla="*/ 68277 w 244020"/>
                    <a:gd name="connsiteY17" fmla="*/ 177155 h 244020"/>
                    <a:gd name="connsiteX18" fmla="*/ 56742 w 244020"/>
                    <a:gd name="connsiteY18" fmla="*/ 198848 h 244020"/>
                    <a:gd name="connsiteX19" fmla="*/ 96556 w 244020"/>
                    <a:gd name="connsiteY19" fmla="*/ 220017 h 244020"/>
                    <a:gd name="connsiteX20" fmla="*/ 108290 w 244020"/>
                    <a:gd name="connsiteY20" fmla="*/ 197950 h 244020"/>
                    <a:gd name="connsiteX21" fmla="*/ 115723 w 244020"/>
                    <a:gd name="connsiteY21" fmla="*/ 199362 h 244020"/>
                    <a:gd name="connsiteX22" fmla="*/ 130844 w 244020"/>
                    <a:gd name="connsiteY22" fmla="*/ 199231 h 244020"/>
                    <a:gd name="connsiteX23" fmla="*/ 143511 w 244020"/>
                    <a:gd name="connsiteY23" fmla="*/ 196649 h 244020"/>
                    <a:gd name="connsiteX24" fmla="*/ 156800 w 244020"/>
                    <a:gd name="connsiteY24" fmla="*/ 217914 h 244020"/>
                    <a:gd name="connsiteX25" fmla="*/ 195040 w 244020"/>
                    <a:gd name="connsiteY25" fmla="*/ 194019 h 244020"/>
                    <a:gd name="connsiteX26" fmla="*/ 181658 w 244020"/>
                    <a:gd name="connsiteY26" fmla="*/ 172605 h 244020"/>
                    <a:gd name="connsiteX27" fmla="*/ 182957 w 244020"/>
                    <a:gd name="connsiteY27" fmla="*/ 171317 h 244020"/>
                    <a:gd name="connsiteX28" fmla="*/ 191763 w 244020"/>
                    <a:gd name="connsiteY28" fmla="*/ 158141 h 244020"/>
                    <a:gd name="connsiteX29" fmla="*/ 197762 w 244020"/>
                    <a:gd name="connsiteY29" fmla="*/ 143472 h 244020"/>
                    <a:gd name="connsiteX30" fmla="*/ 198103 w 244020"/>
                    <a:gd name="connsiteY30" fmla="*/ 141676 h 244020"/>
                    <a:gd name="connsiteX31" fmla="*/ 223340 w 244020"/>
                    <a:gd name="connsiteY31" fmla="*/ 140794 h 244020"/>
                    <a:gd name="connsiteX32" fmla="*/ 221766 w 244020"/>
                    <a:gd name="connsiteY32" fmla="*/ 95730 h 244020"/>
                    <a:gd name="connsiteX33" fmla="*/ 196706 w 244020"/>
                    <a:gd name="connsiteY33" fmla="*/ 96606 h 244020"/>
                    <a:gd name="connsiteX34" fmla="*/ 191764 w 244020"/>
                    <a:gd name="connsiteY34" fmla="*/ 84660 h 244020"/>
                    <a:gd name="connsiteX35" fmla="*/ 183415 w 244020"/>
                    <a:gd name="connsiteY35" fmla="*/ 72051 h 244020"/>
                    <a:gd name="connsiteX36" fmla="*/ 178088 w 244020"/>
                    <a:gd name="connsiteY36" fmla="*/ 66677 h 244020"/>
                    <a:gd name="connsiteX37" fmla="*/ 189822 w 244020"/>
                    <a:gd name="connsiteY37" fmla="*/ 44610 h 244020"/>
                    <a:gd name="connsiteX38" fmla="*/ 122010 w 244020"/>
                    <a:gd name="connsiteY38" fmla="*/ 0 h 244020"/>
                    <a:gd name="connsiteX39" fmla="*/ 244020 w 244020"/>
                    <a:gd name="connsiteY39" fmla="*/ 122010 h 244020"/>
                    <a:gd name="connsiteX40" fmla="*/ 122010 w 244020"/>
                    <a:gd name="connsiteY40" fmla="*/ 244020 h 244020"/>
                    <a:gd name="connsiteX41" fmla="*/ 0 w 244020"/>
                    <a:gd name="connsiteY41" fmla="*/ 122010 h 244020"/>
                    <a:gd name="connsiteX42" fmla="*/ 122010 w 244020"/>
                    <a:gd name="connsiteY42" fmla="*/ 0 h 24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020" h="244020">
                      <a:moveTo>
                        <a:pt x="150008" y="23440"/>
                      </a:moveTo>
                      <a:lnTo>
                        <a:pt x="138474" y="45133"/>
                      </a:lnTo>
                      <a:lnTo>
                        <a:pt x="129633" y="43454"/>
                      </a:lnTo>
                      <a:cubicBezTo>
                        <a:pt x="124571" y="43005"/>
                        <a:pt x="119507" y="43056"/>
                        <a:pt x="114512" y="43585"/>
                      </a:cubicBezTo>
                      <a:lnTo>
                        <a:pt x="102559" y="46021"/>
                      </a:lnTo>
                      <a:lnTo>
                        <a:pt x="89763" y="25544"/>
                      </a:lnTo>
                      <a:lnTo>
                        <a:pt x="51524" y="49438"/>
                      </a:lnTo>
                      <a:lnTo>
                        <a:pt x="64195" y="69717"/>
                      </a:lnTo>
                      <a:lnTo>
                        <a:pt x="62399" y="71498"/>
                      </a:lnTo>
                      <a:cubicBezTo>
                        <a:pt x="59088" y="75505"/>
                        <a:pt x="56128" y="79905"/>
                        <a:pt x="53592" y="84675"/>
                      </a:cubicBezTo>
                      <a:cubicBezTo>
                        <a:pt x="51057" y="89444"/>
                        <a:pt x="49064" y="94358"/>
                        <a:pt x="47593" y="99344"/>
                      </a:cubicBezTo>
                      <a:lnTo>
                        <a:pt x="47121" y="101828"/>
                      </a:lnTo>
                      <a:lnTo>
                        <a:pt x="23224" y="102663"/>
                      </a:lnTo>
                      <a:lnTo>
                        <a:pt x="24797" y="147727"/>
                      </a:lnTo>
                      <a:lnTo>
                        <a:pt x="48929" y="146884"/>
                      </a:lnTo>
                      <a:lnTo>
                        <a:pt x="53593" y="158156"/>
                      </a:lnTo>
                      <a:cubicBezTo>
                        <a:pt x="55948" y="162593"/>
                        <a:pt x="58738" y="166820"/>
                        <a:pt x="61941" y="170765"/>
                      </a:cubicBezTo>
                      <a:lnTo>
                        <a:pt x="68277" y="177155"/>
                      </a:lnTo>
                      <a:lnTo>
                        <a:pt x="56742" y="198848"/>
                      </a:lnTo>
                      <a:lnTo>
                        <a:pt x="96556" y="220017"/>
                      </a:lnTo>
                      <a:lnTo>
                        <a:pt x="108290" y="197950"/>
                      </a:lnTo>
                      <a:lnTo>
                        <a:pt x="115723" y="199362"/>
                      </a:lnTo>
                      <a:cubicBezTo>
                        <a:pt x="120785" y="199811"/>
                        <a:pt x="125849" y="199760"/>
                        <a:pt x="130844" y="199231"/>
                      </a:cubicBezTo>
                      <a:lnTo>
                        <a:pt x="143511" y="196649"/>
                      </a:lnTo>
                      <a:lnTo>
                        <a:pt x="156800" y="217914"/>
                      </a:lnTo>
                      <a:lnTo>
                        <a:pt x="195040" y="194019"/>
                      </a:lnTo>
                      <a:lnTo>
                        <a:pt x="181658" y="172605"/>
                      </a:lnTo>
                      <a:lnTo>
                        <a:pt x="182957" y="171317"/>
                      </a:lnTo>
                      <a:cubicBezTo>
                        <a:pt x="186268" y="167309"/>
                        <a:pt x="189227" y="162910"/>
                        <a:pt x="191763" y="158141"/>
                      </a:cubicBezTo>
                      <a:cubicBezTo>
                        <a:pt x="194298" y="153371"/>
                        <a:pt x="196292" y="148459"/>
                        <a:pt x="197762" y="143472"/>
                      </a:cubicBezTo>
                      <a:lnTo>
                        <a:pt x="198103" y="141676"/>
                      </a:lnTo>
                      <a:lnTo>
                        <a:pt x="223340" y="140794"/>
                      </a:lnTo>
                      <a:lnTo>
                        <a:pt x="221766" y="95730"/>
                      </a:lnTo>
                      <a:lnTo>
                        <a:pt x="196706" y="96606"/>
                      </a:lnTo>
                      <a:lnTo>
                        <a:pt x="191764" y="84660"/>
                      </a:lnTo>
                      <a:cubicBezTo>
                        <a:pt x="189409" y="80222"/>
                        <a:pt x="186618" y="75996"/>
                        <a:pt x="183415" y="72051"/>
                      </a:cubicBezTo>
                      <a:lnTo>
                        <a:pt x="178088" y="66677"/>
                      </a:lnTo>
                      <a:lnTo>
                        <a:pt x="189822" y="44610"/>
                      </a:lnTo>
                      <a:close/>
                      <a:moveTo>
                        <a:pt x="122010" y="0"/>
                      </a:moveTo>
                      <a:cubicBezTo>
                        <a:pt x="189394" y="0"/>
                        <a:pt x="244020" y="54626"/>
                        <a:pt x="244020" y="122010"/>
                      </a:cubicBezTo>
                      <a:cubicBezTo>
                        <a:pt x="244020" y="189394"/>
                        <a:pt x="189394" y="244020"/>
                        <a:pt x="122010" y="244020"/>
                      </a:cubicBezTo>
                      <a:cubicBezTo>
                        <a:pt x="54626" y="244020"/>
                        <a:pt x="0" y="189394"/>
                        <a:pt x="0" y="122010"/>
                      </a:cubicBezTo>
                      <a:cubicBezTo>
                        <a:pt x="0" y="54626"/>
                        <a:pt x="54626" y="0"/>
                        <a:pt x="122010"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5" name="组合 274"/>
              <p:cNvGrpSpPr/>
              <p:nvPr/>
            </p:nvGrpSpPr>
            <p:grpSpPr>
              <a:xfrm>
                <a:off x="3850317" y="4134904"/>
                <a:ext cx="308809" cy="308809"/>
                <a:chOff x="3404393" y="1190304"/>
                <a:chExt cx="1066092" cy="1066091"/>
              </a:xfrm>
            </p:grpSpPr>
            <p:sp>
              <p:nvSpPr>
                <p:cNvPr id="663" name="矩形 662"/>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4" name="矩形 663"/>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5" name="矩形 664"/>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6" name="矩形 665"/>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7" name="矩形 666"/>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8" name="矩形 667"/>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9" name="矩形 668"/>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0" name="矩形 669"/>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1" name="矩形 670"/>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2" name="矩形 671"/>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3" name="矩形 672"/>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4" name="矩形 673"/>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5" name="任意多边形 67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76" name="任意多边形 675"/>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77" name="任意多边形 676"/>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6" name="组合 275"/>
              <p:cNvGrpSpPr/>
              <p:nvPr/>
            </p:nvGrpSpPr>
            <p:grpSpPr>
              <a:xfrm>
                <a:off x="3428186" y="3675286"/>
                <a:ext cx="544785" cy="550235"/>
                <a:chOff x="3404393" y="1190304"/>
                <a:chExt cx="1066088" cy="1066091"/>
              </a:xfrm>
              <a:solidFill>
                <a:srgbClr val="E87071"/>
              </a:solidFill>
            </p:grpSpPr>
            <p:sp>
              <p:nvSpPr>
                <p:cNvPr id="650" name="矩形 64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1" name="矩形 650"/>
                <p:cNvSpPr/>
                <p:nvPr/>
              </p:nvSpPr>
              <p:spPr>
                <a:xfrm rot="1800000">
                  <a:off x="4118044" y="1256662"/>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2" name="矩形 651"/>
                <p:cNvSpPr/>
                <p:nvPr/>
              </p:nvSpPr>
              <p:spPr>
                <a:xfrm rot="3600000">
                  <a:off x="4299336" y="143795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3" name="矩形 652"/>
                <p:cNvSpPr/>
                <p:nvPr/>
              </p:nvSpPr>
              <p:spPr>
                <a:xfrm rot="5400000">
                  <a:off x="4365692"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4" name="矩形 65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5" name="矩形 654"/>
                <p:cNvSpPr/>
                <p:nvPr/>
              </p:nvSpPr>
              <p:spPr>
                <a:xfrm rot="9000000">
                  <a:off x="4118046" y="211454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6" name="矩形 655"/>
                <p:cNvSpPr/>
                <p:nvPr/>
              </p:nvSpPr>
              <p:spPr>
                <a:xfrm rot="10800000">
                  <a:off x="3870396" y="2180903"/>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7" name="矩形 656"/>
                <p:cNvSpPr/>
                <p:nvPr/>
              </p:nvSpPr>
              <p:spPr>
                <a:xfrm rot="12600000">
                  <a:off x="3622746" y="211454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8" name="矩形 65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9" name="矩形 65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0" name="矩形 65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1" name="矩形 66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2" name="任意多边形 661"/>
                <p:cNvSpPr/>
                <p:nvPr/>
              </p:nvSpPr>
              <p:spPr>
                <a:xfrm>
                  <a:off x="3472632" y="1255790"/>
                  <a:ext cx="933013" cy="933011"/>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7" name="组合 276"/>
              <p:cNvGrpSpPr/>
              <p:nvPr/>
            </p:nvGrpSpPr>
            <p:grpSpPr>
              <a:xfrm>
                <a:off x="5031823" y="3746179"/>
                <a:ext cx="338269" cy="333771"/>
                <a:chOff x="3404393" y="1190304"/>
                <a:chExt cx="1066092" cy="1041497"/>
              </a:xfrm>
              <a:solidFill>
                <a:srgbClr val="FFB850"/>
              </a:solidFill>
            </p:grpSpPr>
            <p:sp>
              <p:nvSpPr>
                <p:cNvPr id="637" name="矩形 636"/>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8" name="矩形 637"/>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9" name="矩形 638"/>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0" name="矩形 639"/>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1" name="矩形 640"/>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2" name="矩形 641"/>
                <p:cNvSpPr/>
                <p:nvPr/>
              </p:nvSpPr>
              <p:spPr>
                <a:xfrm rot="9000000">
                  <a:off x="4118046" y="2089953"/>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3" name="矩形 642"/>
                <p:cNvSpPr/>
                <p:nvPr/>
              </p:nvSpPr>
              <p:spPr>
                <a:xfrm rot="10800000">
                  <a:off x="3870397" y="2156310"/>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4" name="矩形 643"/>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5" name="矩形 644"/>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6" name="矩形 645"/>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7" name="矩形 646"/>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8" name="矩形 647"/>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9" name="任意多边形 648"/>
                <p:cNvSpPr/>
                <p:nvPr/>
              </p:nvSpPr>
              <p:spPr>
                <a:xfrm>
                  <a:off x="3472632" y="1255789"/>
                  <a:ext cx="933012" cy="933013"/>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8" name="组合 277"/>
              <p:cNvGrpSpPr/>
              <p:nvPr/>
            </p:nvGrpSpPr>
            <p:grpSpPr>
              <a:xfrm>
                <a:off x="4490499" y="3137957"/>
                <a:ext cx="373657" cy="373659"/>
                <a:chOff x="3404392" y="1190304"/>
                <a:chExt cx="1066086" cy="1066091"/>
              </a:xfrm>
            </p:grpSpPr>
            <p:sp>
              <p:nvSpPr>
                <p:cNvPr id="622" name="矩形 621"/>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3" name="矩形 622"/>
                <p:cNvSpPr/>
                <p:nvPr/>
              </p:nvSpPr>
              <p:spPr>
                <a:xfrm rot="1800000">
                  <a:off x="4118046" y="1256660"/>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4" name="矩形 623"/>
                <p:cNvSpPr/>
                <p:nvPr/>
              </p:nvSpPr>
              <p:spPr>
                <a:xfrm rot="3600000">
                  <a:off x="4299339" y="14379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5" name="矩形 624"/>
                <p:cNvSpPr/>
                <p:nvPr/>
              </p:nvSpPr>
              <p:spPr>
                <a:xfrm rot="5400000">
                  <a:off x="4365690" y="16856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6" name="矩形 625"/>
                <p:cNvSpPr/>
                <p:nvPr/>
              </p:nvSpPr>
              <p:spPr>
                <a:xfrm rot="7200000">
                  <a:off x="4299330" y="19332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7" name="矩形 626"/>
                <p:cNvSpPr/>
                <p:nvPr/>
              </p:nvSpPr>
              <p:spPr>
                <a:xfrm rot="9000000">
                  <a:off x="4118041" y="211454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8" name="矩形 627"/>
                <p:cNvSpPr/>
                <p:nvPr/>
              </p:nvSpPr>
              <p:spPr>
                <a:xfrm rot="10800000">
                  <a:off x="3870389" y="21809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9" name="矩形 628"/>
                <p:cNvSpPr/>
                <p:nvPr/>
              </p:nvSpPr>
              <p:spPr>
                <a:xfrm rot="12600000">
                  <a:off x="3622741" y="211454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0" name="矩形 629"/>
                <p:cNvSpPr/>
                <p:nvPr/>
              </p:nvSpPr>
              <p:spPr>
                <a:xfrm rot="14400000">
                  <a:off x="3441449" y="19332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1" name="矩形 630"/>
                <p:cNvSpPr/>
                <p:nvPr/>
              </p:nvSpPr>
              <p:spPr>
                <a:xfrm rot="16200000">
                  <a:off x="3375095" y="16856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2" name="矩形 631"/>
                <p:cNvSpPr/>
                <p:nvPr/>
              </p:nvSpPr>
              <p:spPr>
                <a:xfrm rot="18000000">
                  <a:off x="3441454" y="14379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3" name="矩形 632"/>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4" name="任意多边形 633"/>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35" name="任意多边形 634"/>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36" name="任意多边形 635"/>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9" name="组合 278"/>
              <p:cNvGrpSpPr/>
              <p:nvPr/>
            </p:nvGrpSpPr>
            <p:grpSpPr>
              <a:xfrm>
                <a:off x="4338942" y="1697927"/>
                <a:ext cx="428383" cy="424144"/>
                <a:chOff x="3404394" y="1190304"/>
                <a:chExt cx="1066091" cy="1066090"/>
              </a:xfrm>
              <a:solidFill>
                <a:srgbClr val="FFB850"/>
              </a:solidFill>
            </p:grpSpPr>
            <p:sp>
              <p:nvSpPr>
                <p:cNvPr id="609" name="矩形 608"/>
                <p:cNvSpPr/>
                <p:nvPr/>
              </p:nvSpPr>
              <p:spPr>
                <a:xfrm>
                  <a:off x="3870400"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0" name="矩形 609"/>
                <p:cNvSpPr/>
                <p:nvPr/>
              </p:nvSpPr>
              <p:spPr>
                <a:xfrm rot="1800000">
                  <a:off x="4118048" y="1256660"/>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1" name="矩形 610"/>
                <p:cNvSpPr/>
                <p:nvPr/>
              </p:nvSpPr>
              <p:spPr>
                <a:xfrm rot="3600000">
                  <a:off x="4299343"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2" name="矩形 611"/>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3" name="矩形 612"/>
                <p:cNvSpPr/>
                <p:nvPr/>
              </p:nvSpPr>
              <p:spPr>
                <a:xfrm rot="7200000">
                  <a:off x="4299339"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4" name="矩形 613"/>
                <p:cNvSpPr/>
                <p:nvPr/>
              </p:nvSpPr>
              <p:spPr>
                <a:xfrm rot="9000000">
                  <a:off x="4118045"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5" name="矩形 614"/>
                <p:cNvSpPr/>
                <p:nvPr/>
              </p:nvSpPr>
              <p:spPr>
                <a:xfrm rot="10800000">
                  <a:off x="3870396" y="2180902"/>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6" name="矩形 615"/>
                <p:cNvSpPr/>
                <p:nvPr/>
              </p:nvSpPr>
              <p:spPr>
                <a:xfrm rot="12600000">
                  <a:off x="3622747" y="2114545"/>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7" name="矩形 616"/>
                <p:cNvSpPr/>
                <p:nvPr/>
              </p:nvSpPr>
              <p:spPr>
                <a:xfrm rot="14400000">
                  <a:off x="3441454"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8" name="矩形 617"/>
                <p:cNvSpPr/>
                <p:nvPr/>
              </p:nvSpPr>
              <p:spPr>
                <a:xfrm rot="16200000">
                  <a:off x="3375098" y="1685603"/>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9" name="矩形 618"/>
                <p:cNvSpPr/>
                <p:nvPr/>
              </p:nvSpPr>
              <p:spPr>
                <a:xfrm rot="18000000">
                  <a:off x="3441458"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0" name="矩形 619"/>
                <p:cNvSpPr/>
                <p:nvPr/>
              </p:nvSpPr>
              <p:spPr>
                <a:xfrm rot="19800000">
                  <a:off x="3622749" y="1256660"/>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1" name="任意多边形 62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0" name="组合 279"/>
              <p:cNvGrpSpPr/>
              <p:nvPr/>
            </p:nvGrpSpPr>
            <p:grpSpPr>
              <a:xfrm>
                <a:off x="4632890" y="2300411"/>
                <a:ext cx="251630" cy="249138"/>
                <a:chOff x="3404393" y="1190304"/>
                <a:chExt cx="1066092" cy="1066091"/>
              </a:xfrm>
              <a:solidFill>
                <a:srgbClr val="9055A8"/>
              </a:solidFill>
            </p:grpSpPr>
            <p:sp>
              <p:nvSpPr>
                <p:cNvPr id="596" name="矩形 595"/>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7" name="矩形 596"/>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8" name="矩形 597"/>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9" name="矩形 598"/>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0" name="矩形 599"/>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1" name="矩形 600"/>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2" name="矩形 601"/>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3" name="矩形 602"/>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4" name="矩形 603"/>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5" name="矩形 604"/>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6" name="矩形 605"/>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7" name="矩形 606"/>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8" name="任意多边形 60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1" name="组合 280"/>
              <p:cNvGrpSpPr/>
              <p:nvPr/>
            </p:nvGrpSpPr>
            <p:grpSpPr>
              <a:xfrm>
                <a:off x="5322821" y="1734754"/>
                <a:ext cx="334919" cy="331603"/>
                <a:chOff x="3404393" y="1190304"/>
                <a:chExt cx="1066092" cy="1066091"/>
              </a:xfrm>
              <a:solidFill>
                <a:srgbClr val="FFB850"/>
              </a:solidFill>
            </p:grpSpPr>
            <p:sp>
              <p:nvSpPr>
                <p:cNvPr id="583" name="矩形 582"/>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4" name="矩形 583"/>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5" name="矩形 584"/>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6" name="矩形 585"/>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7" name="矩形 586"/>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8" name="矩形 587"/>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9" name="矩形 588"/>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0" name="矩形 589"/>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1" name="矩形 590"/>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2" name="矩形 591"/>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3" name="矩形 592"/>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4" name="矩形 593"/>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5" name="任意多边形 59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2" name="组合 281"/>
              <p:cNvGrpSpPr/>
              <p:nvPr/>
            </p:nvGrpSpPr>
            <p:grpSpPr>
              <a:xfrm>
                <a:off x="3085736" y="3555704"/>
                <a:ext cx="304472" cy="301457"/>
                <a:chOff x="3404393" y="1190304"/>
                <a:chExt cx="1066092" cy="1066091"/>
              </a:xfrm>
              <a:solidFill>
                <a:srgbClr val="9055A8"/>
              </a:solidFill>
            </p:grpSpPr>
            <p:sp>
              <p:nvSpPr>
                <p:cNvPr id="570" name="矩形 56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1" name="矩形 570"/>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2" name="矩形 571"/>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3" name="矩形 572"/>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4" name="矩形 57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5" name="矩形 574"/>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6" name="矩形 575"/>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7" name="矩形 576"/>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8" name="矩形 57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9" name="矩形 57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0" name="矩形 57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1" name="矩形 58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2" name="任意多边形 58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3" name="组合 282"/>
              <p:cNvGrpSpPr/>
              <p:nvPr/>
            </p:nvGrpSpPr>
            <p:grpSpPr>
              <a:xfrm>
                <a:off x="4574895" y="1245098"/>
                <a:ext cx="536295" cy="520525"/>
                <a:chOff x="3404393" y="1190304"/>
                <a:chExt cx="1066092" cy="1066091"/>
              </a:xfrm>
              <a:solidFill>
                <a:srgbClr val="9055A8"/>
              </a:solidFill>
            </p:grpSpPr>
            <p:sp>
              <p:nvSpPr>
                <p:cNvPr id="315" name="矩形 314"/>
                <p:cNvSpPr/>
                <p:nvPr/>
              </p:nvSpPr>
              <p:spPr>
                <a:xfrm>
                  <a:off x="3870396" y="11903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6" name="矩形 315"/>
                <p:cNvSpPr/>
                <p:nvPr/>
              </p:nvSpPr>
              <p:spPr>
                <a:xfrm rot="1800000">
                  <a:off x="4118045" y="1256661"/>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7" name="矩形 316"/>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8" name="矩形 317"/>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9" name="矩形 318"/>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0" name="矩形 319"/>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1" name="矩形 320"/>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2" name="矩形 321"/>
                <p:cNvSpPr/>
                <p:nvPr/>
              </p:nvSpPr>
              <p:spPr>
                <a:xfrm rot="12600000">
                  <a:off x="3622746" y="2114547"/>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3" name="矩形 322"/>
                <p:cNvSpPr/>
                <p:nvPr/>
              </p:nvSpPr>
              <p:spPr>
                <a:xfrm rot="14400000">
                  <a:off x="3441454" y="193325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4" name="矩形 323"/>
                <p:cNvSpPr/>
                <p:nvPr/>
              </p:nvSpPr>
              <p:spPr>
                <a:xfrm rot="16200000">
                  <a:off x="3375096" y="168560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5" name="矩形 324"/>
                <p:cNvSpPr/>
                <p:nvPr/>
              </p:nvSpPr>
              <p:spPr>
                <a:xfrm rot="18000000">
                  <a:off x="3441453" y="143795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6" name="矩形 325"/>
                <p:cNvSpPr/>
                <p:nvPr/>
              </p:nvSpPr>
              <p:spPr>
                <a:xfrm rot="19800000">
                  <a:off x="3622745" y="1256660"/>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7" name="任意多边形 326"/>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4" name="组合 283"/>
              <p:cNvGrpSpPr/>
              <p:nvPr/>
            </p:nvGrpSpPr>
            <p:grpSpPr>
              <a:xfrm>
                <a:off x="5294039" y="2050606"/>
                <a:ext cx="661961" cy="661961"/>
                <a:chOff x="3404393" y="1190304"/>
                <a:chExt cx="1066092" cy="1066091"/>
              </a:xfrm>
            </p:grpSpPr>
            <p:sp>
              <p:nvSpPr>
                <p:cNvPr id="300" name="矩形 29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1" name="矩形 300"/>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2" name="矩形 301"/>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3" name="矩形 302"/>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4" name="矩形 30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5" name="矩形 304"/>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6" name="矩形 305"/>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7" name="矩形 306"/>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8" name="矩形 30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9" name="矩形 30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0" name="矩形 30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1" name="矩形 31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2" name="任意多边形 31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3" name="任意多边形 312"/>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4" name="任意多边形 313"/>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85" name="任意多边形 284"/>
              <p:cNvSpPr/>
              <p:nvPr/>
            </p:nvSpPr>
            <p:spPr>
              <a:xfrm>
                <a:off x="3678652" y="2562301"/>
                <a:ext cx="1537436" cy="320085"/>
              </a:xfrm>
              <a:custGeom>
                <a:avLst/>
                <a:gdLst>
                  <a:gd name="connsiteX0" fmla="*/ 1184472 w 1537436"/>
                  <a:gd name="connsiteY0" fmla="*/ 0 h 320085"/>
                  <a:gd name="connsiteX1" fmla="*/ 1537436 w 1537436"/>
                  <a:gd name="connsiteY1" fmla="*/ 0 h 320085"/>
                  <a:gd name="connsiteX2" fmla="*/ 1537436 w 1537436"/>
                  <a:gd name="connsiteY2" fmla="*/ 9999 h 320085"/>
                  <a:gd name="connsiteX3" fmla="*/ 1360678 w 1537436"/>
                  <a:gd name="connsiteY3" fmla="*/ 161713 h 320085"/>
                  <a:gd name="connsiteX4" fmla="*/ 1537436 w 1537436"/>
                  <a:gd name="connsiteY4" fmla="*/ 313427 h 320085"/>
                  <a:gd name="connsiteX5" fmla="*/ 1537436 w 1537436"/>
                  <a:gd name="connsiteY5" fmla="*/ 320085 h 320085"/>
                  <a:gd name="connsiteX6" fmla="*/ 1184472 w 1537436"/>
                  <a:gd name="connsiteY6" fmla="*/ 320085 h 320085"/>
                  <a:gd name="connsiteX7" fmla="*/ 982517 w 1537436"/>
                  <a:gd name="connsiteY7" fmla="*/ 186471 h 320085"/>
                  <a:gd name="connsiteX8" fmla="*/ 310500 w 1537436"/>
                  <a:gd name="connsiteY8" fmla="*/ 186471 h 320085"/>
                  <a:gd name="connsiteX9" fmla="*/ 363008 w 1537436"/>
                  <a:gd name="connsiteY9" fmla="*/ 258248 h 320085"/>
                  <a:gd name="connsiteX10" fmla="*/ 363008 w 1537436"/>
                  <a:gd name="connsiteY10" fmla="*/ 267292 h 320085"/>
                  <a:gd name="connsiteX11" fmla="*/ 0 w 1537436"/>
                  <a:gd name="connsiteY11" fmla="*/ 161199 h 320085"/>
                  <a:gd name="connsiteX12" fmla="*/ 363008 w 1537436"/>
                  <a:gd name="connsiteY12" fmla="*/ 55106 h 320085"/>
                  <a:gd name="connsiteX13" fmla="*/ 363008 w 1537436"/>
                  <a:gd name="connsiteY13" fmla="*/ 64150 h 320085"/>
                  <a:gd name="connsiteX14" fmla="*/ 312191 w 1537436"/>
                  <a:gd name="connsiteY14" fmla="*/ 133615 h 320085"/>
                  <a:gd name="connsiteX15" fmla="*/ 982517 w 1537436"/>
                  <a:gd name="connsiteY15" fmla="*/ 133615 h 3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7436" h="320085">
                    <a:moveTo>
                      <a:pt x="1184472" y="0"/>
                    </a:moveTo>
                    <a:lnTo>
                      <a:pt x="1537436" y="0"/>
                    </a:lnTo>
                    <a:lnTo>
                      <a:pt x="1537436" y="9999"/>
                    </a:lnTo>
                    <a:lnTo>
                      <a:pt x="1360678" y="161713"/>
                    </a:lnTo>
                    <a:lnTo>
                      <a:pt x="1537436" y="313427"/>
                    </a:lnTo>
                    <a:lnTo>
                      <a:pt x="1537436" y="320085"/>
                    </a:lnTo>
                    <a:lnTo>
                      <a:pt x="1184472" y="320085"/>
                    </a:lnTo>
                    <a:lnTo>
                      <a:pt x="982517" y="186471"/>
                    </a:lnTo>
                    <a:lnTo>
                      <a:pt x="310500" y="186471"/>
                    </a:lnTo>
                    <a:lnTo>
                      <a:pt x="363008" y="258248"/>
                    </a:lnTo>
                    <a:lnTo>
                      <a:pt x="363008" y="267292"/>
                    </a:lnTo>
                    <a:lnTo>
                      <a:pt x="0" y="161199"/>
                    </a:lnTo>
                    <a:lnTo>
                      <a:pt x="363008" y="55106"/>
                    </a:lnTo>
                    <a:lnTo>
                      <a:pt x="363008" y="64150"/>
                    </a:lnTo>
                    <a:lnTo>
                      <a:pt x="312191" y="133615"/>
                    </a:lnTo>
                    <a:lnTo>
                      <a:pt x="982517" y="133615"/>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86" name="组合 285"/>
              <p:cNvGrpSpPr/>
              <p:nvPr/>
            </p:nvGrpSpPr>
            <p:grpSpPr>
              <a:xfrm>
                <a:off x="3866817" y="1164662"/>
                <a:ext cx="627196" cy="620989"/>
                <a:chOff x="3404391" y="1190304"/>
                <a:chExt cx="1066092" cy="1066091"/>
              </a:xfrm>
              <a:solidFill>
                <a:srgbClr val="01ACBE"/>
              </a:solidFill>
            </p:grpSpPr>
            <p:sp>
              <p:nvSpPr>
                <p:cNvPr id="287" name="矩形 286"/>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88" name="矩形 287"/>
                <p:cNvSpPr/>
                <p:nvPr/>
              </p:nvSpPr>
              <p:spPr>
                <a:xfrm rot="1800000">
                  <a:off x="4118046" y="1256661"/>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89" name="矩形 288"/>
                <p:cNvSpPr/>
                <p:nvPr/>
              </p:nvSpPr>
              <p:spPr>
                <a:xfrm rot="3600000">
                  <a:off x="4299337"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0" name="矩形 289"/>
                <p:cNvSpPr/>
                <p:nvPr/>
              </p:nvSpPr>
              <p:spPr>
                <a:xfrm rot="5400000">
                  <a:off x="4365695" y="168560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1" name="矩形 290"/>
                <p:cNvSpPr/>
                <p:nvPr/>
              </p:nvSpPr>
              <p:spPr>
                <a:xfrm rot="7200000">
                  <a:off x="4299338"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2" name="矩形 291"/>
                <p:cNvSpPr/>
                <p:nvPr/>
              </p:nvSpPr>
              <p:spPr>
                <a:xfrm rot="9000000">
                  <a:off x="4118045" y="2114546"/>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3" name="矩形 292"/>
                <p:cNvSpPr/>
                <p:nvPr/>
              </p:nvSpPr>
              <p:spPr>
                <a:xfrm rot="10800000">
                  <a:off x="3870394" y="2180902"/>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4" name="矩形 293"/>
                <p:cNvSpPr/>
                <p:nvPr/>
              </p:nvSpPr>
              <p:spPr>
                <a:xfrm rot="12600000">
                  <a:off x="3622744" y="2114546"/>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5" name="矩形 294"/>
                <p:cNvSpPr/>
                <p:nvPr/>
              </p:nvSpPr>
              <p:spPr>
                <a:xfrm rot="14400000">
                  <a:off x="3441452"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6" name="矩形 295"/>
                <p:cNvSpPr/>
                <p:nvPr/>
              </p:nvSpPr>
              <p:spPr>
                <a:xfrm rot="16200000">
                  <a:off x="3375094" y="1685605"/>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7" name="矩形 296"/>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8" name="矩形 297"/>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9" name="任意多边形 29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sp>
          <p:nvSpPr>
            <p:cNvPr id="257" name="椭圆 256"/>
            <p:cNvSpPr/>
            <p:nvPr/>
          </p:nvSpPr>
          <p:spPr>
            <a:xfrm>
              <a:off x="2790790" y="5408047"/>
              <a:ext cx="3166662" cy="486717"/>
            </a:xfrm>
            <a:prstGeom prst="ellipse">
              <a:avLst/>
            </a:prstGeom>
            <a:gradFill flip="none" rotWithShape="1">
              <a:gsLst>
                <a:gs pos="0">
                  <a:schemeClr val="tx1">
                    <a:alpha val="30000"/>
                  </a:schemeClr>
                </a:gs>
                <a:gs pos="100000">
                  <a:srgbClr val="F3F3F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328"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1000"/>
                                        <p:tgtEl>
                                          <p:spTgt spid="255"/>
                                        </p:tgtEl>
                                      </p:cBhvr>
                                    </p:animEffect>
                                    <p:anim calcmode="lin" valueType="num">
                                      <p:cBhvr>
                                        <p:cTn id="8" dur="1000" fill="hold"/>
                                        <p:tgtEl>
                                          <p:spTgt spid="255"/>
                                        </p:tgtEl>
                                        <p:attrNameLst>
                                          <p:attrName>ppt_x</p:attrName>
                                        </p:attrNameLst>
                                      </p:cBhvr>
                                      <p:tavLst>
                                        <p:tav tm="0">
                                          <p:val>
                                            <p:strVal val="#ppt_x"/>
                                          </p:val>
                                        </p:tav>
                                        <p:tav tm="100000">
                                          <p:val>
                                            <p:strVal val="#ppt_x"/>
                                          </p:val>
                                        </p:tav>
                                      </p:tavLst>
                                    </p:anim>
                                    <p:anim calcmode="lin" valueType="num">
                                      <p:cBhvr>
                                        <p:cTn id="9" dur="1000" fill="hold"/>
                                        <p:tgtEl>
                                          <p:spTgt spid="25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57"/>
                                        </p:tgtEl>
                                        <p:attrNameLst>
                                          <p:attrName>style.visibility</p:attrName>
                                        </p:attrNameLst>
                                      </p:cBhvr>
                                      <p:to>
                                        <p:strVal val="visible"/>
                                      </p:to>
                                    </p:set>
                                    <p:animEffect transition="in" filter="wipe(right)">
                                      <p:cBhvr>
                                        <p:cTn id="13" dur="500"/>
                                        <p:tgtEl>
                                          <p:spTgt spid="55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565"/>
                                        </p:tgtEl>
                                        <p:attrNameLst>
                                          <p:attrName>style.visibility</p:attrName>
                                        </p:attrNameLst>
                                      </p:cBhvr>
                                      <p:to>
                                        <p:strVal val="visible"/>
                                      </p:to>
                                    </p:set>
                                    <p:anim calcmode="lin" valueType="num">
                                      <p:cBhvr additive="base">
                                        <p:cTn id="17" dur="500" fill="hold"/>
                                        <p:tgtEl>
                                          <p:spTgt spid="565"/>
                                        </p:tgtEl>
                                        <p:attrNameLst>
                                          <p:attrName>ppt_x</p:attrName>
                                        </p:attrNameLst>
                                      </p:cBhvr>
                                      <p:tavLst>
                                        <p:tav tm="0">
                                          <p:val>
                                            <p:strVal val="0-#ppt_w/2"/>
                                          </p:val>
                                        </p:tav>
                                        <p:tav tm="100000">
                                          <p:val>
                                            <p:strVal val="#ppt_x"/>
                                          </p:val>
                                        </p:tav>
                                      </p:tavLst>
                                    </p:anim>
                                    <p:anim calcmode="lin" valueType="num">
                                      <p:cBhvr additive="base">
                                        <p:cTn id="18" dur="500" fill="hold"/>
                                        <p:tgtEl>
                                          <p:spTgt spid="56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566"/>
                                        </p:tgtEl>
                                        <p:attrNameLst>
                                          <p:attrName>style.visibility</p:attrName>
                                        </p:attrNameLst>
                                      </p:cBhvr>
                                      <p:to>
                                        <p:strVal val="visible"/>
                                      </p:to>
                                    </p:set>
                                    <p:animEffect transition="in" filter="wipe(right)">
                                      <p:cBhvr>
                                        <p:cTn id="22" dur="500"/>
                                        <p:tgtEl>
                                          <p:spTgt spid="566"/>
                                        </p:tgtEl>
                                      </p:cBhvr>
                                    </p:animEffect>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569"/>
                                        </p:tgtEl>
                                        <p:attrNameLst>
                                          <p:attrName>style.visibility</p:attrName>
                                        </p:attrNameLst>
                                      </p:cBhvr>
                                      <p:to>
                                        <p:strVal val="visible"/>
                                      </p:to>
                                    </p:set>
                                    <p:anim calcmode="lin" valueType="num">
                                      <p:cBhvr additive="base">
                                        <p:cTn id="26" dur="500" fill="hold"/>
                                        <p:tgtEl>
                                          <p:spTgt spid="569"/>
                                        </p:tgtEl>
                                        <p:attrNameLst>
                                          <p:attrName>ppt_x</p:attrName>
                                        </p:attrNameLst>
                                      </p:cBhvr>
                                      <p:tavLst>
                                        <p:tav tm="0">
                                          <p:val>
                                            <p:strVal val="0-#ppt_w/2"/>
                                          </p:val>
                                        </p:tav>
                                        <p:tav tm="100000">
                                          <p:val>
                                            <p:strVal val="#ppt_x"/>
                                          </p:val>
                                        </p:tav>
                                      </p:tavLst>
                                    </p:anim>
                                    <p:anim calcmode="lin" valueType="num">
                                      <p:cBhvr additive="base">
                                        <p:cTn id="27" dur="500" fill="hold"/>
                                        <p:tgtEl>
                                          <p:spTgt spid="56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54"/>
                                        </p:tgtEl>
                                        <p:attrNameLst>
                                          <p:attrName>style.visibility</p:attrName>
                                        </p:attrNameLst>
                                      </p:cBhvr>
                                      <p:to>
                                        <p:strVal val="visible"/>
                                      </p:to>
                                    </p:set>
                                    <p:animEffect transition="in" filter="wipe(down)">
                                      <p:cBhvr>
                                        <p:cTn id="31" dur="500"/>
                                        <p:tgtEl>
                                          <p:spTgt spid="554"/>
                                        </p:tgtEl>
                                      </p:cBhvr>
                                    </p:animEffect>
                                  </p:childTnLst>
                                </p:cTn>
                              </p:par>
                            </p:childTnLst>
                          </p:cTn>
                        </p:par>
                        <p:par>
                          <p:cTn id="32" fill="hold">
                            <p:stCondLst>
                              <p:cond delay="3500"/>
                            </p:stCondLst>
                            <p:childTnLst>
                              <p:par>
                                <p:cTn id="33" presetID="2" presetClass="entr" presetSubtype="2" fill="hold" grpId="0" nodeType="afterEffect">
                                  <p:stCondLst>
                                    <p:cond delay="0"/>
                                  </p:stCondLst>
                                  <p:childTnLst>
                                    <p:set>
                                      <p:cBhvr>
                                        <p:cTn id="34" dur="1" fill="hold">
                                          <p:stCondLst>
                                            <p:cond delay="0"/>
                                          </p:stCondLst>
                                        </p:cTn>
                                        <p:tgtEl>
                                          <p:spTgt spid="560"/>
                                        </p:tgtEl>
                                        <p:attrNameLst>
                                          <p:attrName>style.visibility</p:attrName>
                                        </p:attrNameLst>
                                      </p:cBhvr>
                                      <p:to>
                                        <p:strVal val="visible"/>
                                      </p:to>
                                    </p:set>
                                    <p:anim calcmode="lin" valueType="num">
                                      <p:cBhvr additive="base">
                                        <p:cTn id="35" dur="500" fill="hold"/>
                                        <p:tgtEl>
                                          <p:spTgt spid="560"/>
                                        </p:tgtEl>
                                        <p:attrNameLst>
                                          <p:attrName>ppt_x</p:attrName>
                                        </p:attrNameLst>
                                      </p:cBhvr>
                                      <p:tavLst>
                                        <p:tav tm="0">
                                          <p:val>
                                            <p:strVal val="1+#ppt_w/2"/>
                                          </p:val>
                                        </p:tav>
                                        <p:tav tm="100000">
                                          <p:val>
                                            <p:strVal val="#ppt_x"/>
                                          </p:val>
                                        </p:tav>
                                      </p:tavLst>
                                    </p:anim>
                                    <p:anim calcmode="lin" valueType="num">
                                      <p:cBhvr additive="base">
                                        <p:cTn id="36" dur="500" fill="hold"/>
                                        <p:tgtEl>
                                          <p:spTgt spid="560"/>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561"/>
                                        </p:tgtEl>
                                        <p:attrNameLst>
                                          <p:attrName>style.visibility</p:attrName>
                                        </p:attrNameLst>
                                      </p:cBhvr>
                                      <p:to>
                                        <p:strVal val="visible"/>
                                      </p:to>
                                    </p:set>
                                    <p:animEffect transition="in" filter="wipe(down)">
                                      <p:cBhvr>
                                        <p:cTn id="40" dur="500"/>
                                        <p:tgtEl>
                                          <p:spTgt spid="561"/>
                                        </p:tgtEl>
                                      </p:cBhvr>
                                    </p:animEffect>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564"/>
                                        </p:tgtEl>
                                        <p:attrNameLst>
                                          <p:attrName>style.visibility</p:attrName>
                                        </p:attrNameLst>
                                      </p:cBhvr>
                                      <p:to>
                                        <p:strVal val="visible"/>
                                      </p:to>
                                    </p:set>
                                    <p:anim calcmode="lin" valueType="num">
                                      <p:cBhvr additive="base">
                                        <p:cTn id="44" dur="500" fill="hold"/>
                                        <p:tgtEl>
                                          <p:spTgt spid="564"/>
                                        </p:tgtEl>
                                        <p:attrNameLst>
                                          <p:attrName>ppt_x</p:attrName>
                                        </p:attrNameLst>
                                      </p:cBhvr>
                                      <p:tavLst>
                                        <p:tav tm="0">
                                          <p:val>
                                            <p:strVal val="1+#ppt_w/2"/>
                                          </p:val>
                                        </p:tav>
                                        <p:tav tm="100000">
                                          <p:val>
                                            <p:strVal val="#ppt_x"/>
                                          </p:val>
                                        </p:tav>
                                      </p:tavLst>
                                    </p:anim>
                                    <p:anim calcmode="lin" valueType="num">
                                      <p:cBhvr additive="base">
                                        <p:cTn id="45" dur="500" fill="hold"/>
                                        <p:tgtEl>
                                          <p:spTgt spid="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 grpId="0"/>
      <p:bldP spid="564" grpId="0"/>
      <p:bldP spid="565" grpId="0"/>
      <p:bldP spid="5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endParaRPr lang="zh-CN" altLang="en-US" sz="2800" b="1" dirty="0">
              <a:solidFill>
                <a:schemeClr val="bg1"/>
              </a:solidFill>
              <a:cs typeface="+mn-ea"/>
              <a:sym typeface="+mn-lt"/>
            </a:endParaRP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
        <p:nvSpPr>
          <p:cNvPr id="12" name="矩形 11"/>
          <p:cNvSpPr/>
          <p:nvPr/>
        </p:nvSpPr>
        <p:spPr>
          <a:xfrm>
            <a:off x="209216" y="699542"/>
            <a:ext cx="2864682" cy="205567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3139659" y="699542"/>
            <a:ext cx="2864682" cy="2055670"/>
          </a:xfrm>
          <a:prstGeom prst="rect">
            <a:avLst/>
          </a:prstGeom>
          <a:solidFill>
            <a:srgbClr val="E46C0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6070102" y="699542"/>
            <a:ext cx="2864682" cy="205567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09216" y="2808642"/>
            <a:ext cx="2864682" cy="2055670"/>
          </a:xfrm>
          <a:prstGeom prst="rect">
            <a:avLst/>
          </a:prstGeom>
          <a:solidFill>
            <a:srgbClr val="0C888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39659" y="2808642"/>
            <a:ext cx="2864682" cy="205567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6070102" y="2808641"/>
            <a:ext cx="2864682" cy="2055670"/>
          </a:xfrm>
          <a:prstGeom prst="rect">
            <a:avLst/>
          </a:prstGeom>
          <a:solidFill>
            <a:srgbClr val="0C888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3"/>
          <p:cNvSpPr>
            <a:spLocks noChangeArrowheads="1"/>
          </p:cNvSpPr>
          <p:nvPr/>
        </p:nvSpPr>
        <p:spPr bwMode="auto">
          <a:xfrm>
            <a:off x="3570112" y="1347614"/>
            <a:ext cx="2370040"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0" name="TextBox 3"/>
          <p:cNvSpPr>
            <a:spLocks noChangeArrowheads="1"/>
          </p:cNvSpPr>
          <p:nvPr/>
        </p:nvSpPr>
        <p:spPr bwMode="auto">
          <a:xfrm>
            <a:off x="481038" y="3540220"/>
            <a:ext cx="2335723"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1" name="TextBox 3"/>
          <p:cNvSpPr>
            <a:spLocks noChangeArrowheads="1"/>
          </p:cNvSpPr>
          <p:nvPr/>
        </p:nvSpPr>
        <p:spPr bwMode="auto">
          <a:xfrm>
            <a:off x="6413675" y="3540220"/>
            <a:ext cx="2514056"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2" name="矩形 32"/>
          <p:cNvSpPr/>
          <p:nvPr/>
        </p:nvSpPr>
        <p:spPr>
          <a:xfrm flipH="1">
            <a:off x="3139659" y="20672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32"/>
          <p:cNvSpPr/>
          <p:nvPr/>
        </p:nvSpPr>
        <p:spPr>
          <a:xfrm>
            <a:off x="2411562" y="41763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32"/>
          <p:cNvSpPr/>
          <p:nvPr/>
        </p:nvSpPr>
        <p:spPr>
          <a:xfrm rot="16200000">
            <a:off x="6082903" y="279584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360"/>
                                          </p:val>
                                        </p:tav>
                                        <p:tav tm="100000">
                                          <p:val>
                                            <p:fltVal val="0"/>
                                          </p:val>
                                        </p:tav>
                                      </p:tavLst>
                                    </p:anim>
                                    <p:animEffect transition="in" filter="fade">
                                      <p:cBhvr>
                                        <p:cTn id="52" dur="500"/>
                                        <p:tgtEl>
                                          <p:spTgt spid="16"/>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ppt_x</p:attrName>
                                        </p:attrNameLst>
                                      </p:cBhvr>
                                      <p:tavLst>
                                        <p:tav tm="0">
                                          <p:val>
                                            <p:fltVal val="0.5"/>
                                          </p:val>
                                        </p:tav>
                                        <p:tav tm="100000">
                                          <p:val>
                                            <p:strVal val="#ppt_x"/>
                                          </p:val>
                                        </p:tav>
                                      </p:tavLst>
                                    </p:anim>
                                    <p:anim calcmode="lin" valueType="num">
                                      <p:cBhvr>
                                        <p:cTn id="58" dur="500" fill="hold"/>
                                        <p:tgtEl>
                                          <p:spTgt spid="17"/>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360"/>
                                          </p:val>
                                        </p:tav>
                                        <p:tav tm="100000">
                                          <p:val>
                                            <p:fltVal val="0"/>
                                          </p:val>
                                        </p:tav>
                                      </p:tavLst>
                                    </p:anim>
                                    <p:animEffect transition="in" filter="fade">
                                      <p:cBhvr>
                                        <p:cTn id="64" dur="500"/>
                                        <p:tgtEl>
                                          <p:spTgt spid="17"/>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 calcmode="lin" valueType="num">
                                      <p:cBhvr>
                                        <p:cTn id="69" dur="500" fill="hold"/>
                                        <p:tgtEl>
                                          <p:spTgt spid="18"/>
                                        </p:tgtEl>
                                        <p:attrNameLst>
                                          <p:attrName>ppt_x</p:attrName>
                                        </p:attrNameLst>
                                      </p:cBhvr>
                                      <p:tavLst>
                                        <p:tav tm="0">
                                          <p:val>
                                            <p:fltVal val="0.5"/>
                                          </p:val>
                                        </p:tav>
                                        <p:tav tm="100000">
                                          <p:val>
                                            <p:strVal val="#ppt_x"/>
                                          </p:val>
                                        </p:tav>
                                      </p:tavLst>
                                    </p:anim>
                                    <p:anim calcmode="lin" valueType="num">
                                      <p:cBhvr>
                                        <p:cTn id="70" dur="500" fill="hold"/>
                                        <p:tgtEl>
                                          <p:spTgt spid="18"/>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style.rotation</p:attrName>
                                        </p:attrNameLst>
                                      </p:cBhvr>
                                      <p:tavLst>
                                        <p:tav tm="0">
                                          <p:val>
                                            <p:fltVal val="360"/>
                                          </p:val>
                                        </p:tav>
                                        <p:tav tm="100000">
                                          <p:val>
                                            <p:fltVal val="0"/>
                                          </p:val>
                                        </p:tav>
                                      </p:tavLst>
                                    </p:anim>
                                    <p:animEffect transition="in" filter="fade">
                                      <p:cBhvr>
                                        <p:cTn id="76" dur="500"/>
                                        <p:tgtEl>
                                          <p:spTgt spid="18"/>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p:tgtEl>
                                          <p:spTgt spid="22"/>
                                        </p:tgtEl>
                                        <p:attrNameLst>
                                          <p:attrName>ppt_x</p:attrName>
                                        </p:attrNameLst>
                                      </p:cBhvr>
                                      <p:tavLst>
                                        <p:tav tm="0">
                                          <p:val>
                                            <p:strVal val="#ppt_x+#ppt_w*1.125000"/>
                                          </p:val>
                                        </p:tav>
                                        <p:tav tm="100000">
                                          <p:val>
                                            <p:strVal val="#ppt_x"/>
                                          </p:val>
                                        </p:tav>
                                      </p:tavLst>
                                    </p:anim>
                                    <p:animEffect transition="in" filter="wipe(left)">
                                      <p:cBhvr>
                                        <p:cTn id="86" dur="1000"/>
                                        <p:tgtEl>
                                          <p:spTgt spid="22"/>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1+#ppt_w/2"/>
                                          </p:val>
                                        </p:tav>
                                        <p:tav tm="100000">
                                          <p:val>
                                            <p:strVal val="#ppt_x"/>
                                          </p:val>
                                        </p:tav>
                                      </p:tavLst>
                                    </p:anim>
                                    <p:anim calcmode="lin" valueType="num">
                                      <p:cBhvr additive="base">
                                        <p:cTn id="91" dur="500" fill="hold"/>
                                        <p:tgtEl>
                                          <p:spTgt spid="20"/>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1000"/>
                                        <p:tgtEl>
                                          <p:spTgt spid="23"/>
                                        </p:tgtEl>
                                        <p:attrNameLst>
                                          <p:attrName>ppt_x</p:attrName>
                                        </p:attrNameLst>
                                      </p:cBhvr>
                                      <p:tavLst>
                                        <p:tav tm="0">
                                          <p:val>
                                            <p:strVal val="#ppt_x-#ppt_w*1.125000"/>
                                          </p:val>
                                        </p:tav>
                                        <p:tav tm="100000">
                                          <p:val>
                                            <p:strVal val="#ppt_x"/>
                                          </p:val>
                                        </p:tav>
                                      </p:tavLst>
                                    </p:anim>
                                    <p:animEffect transition="in" filter="wipe(right)">
                                      <p:cBhvr>
                                        <p:cTn id="96" dur="1000"/>
                                        <p:tgtEl>
                                          <p:spTgt spid="23"/>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1+#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1000"/>
                                        <p:tgtEl>
                                          <p:spTgt spid="24"/>
                                        </p:tgtEl>
                                        <p:attrNameLst>
                                          <p:attrName>ppt_y</p:attrName>
                                        </p:attrNameLst>
                                      </p:cBhvr>
                                      <p:tavLst>
                                        <p:tav tm="0">
                                          <p:val>
                                            <p:strVal val="#ppt_y+#ppt_h*1.125000"/>
                                          </p:val>
                                        </p:tav>
                                        <p:tav tm="100000">
                                          <p:val>
                                            <p:strVal val="#ppt_y"/>
                                          </p:val>
                                        </p:tav>
                                      </p:tavLst>
                                    </p:anim>
                                    <p:animEffect transition="in" filter="wipe(up)">
                                      <p:cBhvr>
                                        <p:cTn id="10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p:bldP spid="21" grpId="0"/>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143" y="1690362"/>
            <a:ext cx="2514462" cy="2133483"/>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3" name="矩形 22"/>
          <p:cNvSpPr/>
          <p:nvPr/>
        </p:nvSpPr>
        <p:spPr>
          <a:xfrm>
            <a:off x="3314770" y="1690362"/>
            <a:ext cx="2514462" cy="2133483"/>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4" name="矩形 23"/>
          <p:cNvSpPr/>
          <p:nvPr/>
        </p:nvSpPr>
        <p:spPr>
          <a:xfrm>
            <a:off x="6000396" y="1690362"/>
            <a:ext cx="2514462" cy="2133483"/>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5" name="TextBox 15"/>
          <p:cNvSpPr txBox="1"/>
          <p:nvPr/>
        </p:nvSpPr>
        <p:spPr>
          <a:xfrm>
            <a:off x="1061647" y="4214176"/>
            <a:ext cx="1809805" cy="661784"/>
          </a:xfrm>
          <a:prstGeom prst="rect">
            <a:avLst/>
          </a:prstGeom>
          <a:noFill/>
        </p:spPr>
        <p:txBody>
          <a:bodyPr wrap="square" lIns="0" tIns="0" rIns="0" bIns="0" rtlCol="0">
            <a:spAutoFit/>
          </a:bodyPr>
          <a:lstStyle/>
          <a:p>
            <a:pPr algn="just">
              <a:lnSpc>
                <a:spcPct val="150000"/>
              </a:lnSpc>
            </a:pPr>
            <a:r>
              <a:rPr lang="zh-CN" altLang="en-US" sz="995" b="0" dirty="0">
                <a:solidFill>
                  <a:srgbClr val="404040"/>
                </a:solidFill>
                <a:latin typeface="+mn-lt"/>
                <a:ea typeface="+mn-ea"/>
                <a:cs typeface="+mn-ea"/>
                <a:sym typeface="+mn-lt"/>
              </a:rPr>
              <a:t>请替换文字内容，添加相关标题，修改文字内容，也可以直接复制你的内容到此。</a:t>
            </a:r>
            <a:endParaRPr lang="zh-CN" altLang="en-US" sz="995" b="0" dirty="0">
              <a:solidFill>
                <a:srgbClr val="404040"/>
              </a:solidFill>
              <a:latin typeface="+mn-lt"/>
              <a:ea typeface="+mn-ea"/>
              <a:cs typeface="+mn-ea"/>
              <a:sym typeface="+mn-lt"/>
            </a:endParaRPr>
          </a:p>
        </p:txBody>
      </p:sp>
      <p:sp>
        <p:nvSpPr>
          <p:cNvPr id="26" name="TextBox 16"/>
          <p:cNvSpPr txBox="1"/>
          <p:nvPr/>
        </p:nvSpPr>
        <p:spPr>
          <a:xfrm>
            <a:off x="1065637" y="3965634"/>
            <a:ext cx="1384995" cy="184666"/>
          </a:xfrm>
          <a:prstGeom prst="rect">
            <a:avLst/>
          </a:prstGeom>
          <a:noFill/>
        </p:spPr>
        <p:txBody>
          <a:bodyPr wrap="none" lIns="0" tIns="0" rIns="0" bIns="0" rtlCol="0">
            <a:spAutoFit/>
          </a:bodyPr>
          <a:lstStyle/>
          <a:p>
            <a:r>
              <a:rPr lang="zh-CN" altLang="en-US" sz="1200" dirty="0">
                <a:solidFill>
                  <a:schemeClr val="tx1">
                    <a:lumMod val="75000"/>
                    <a:lumOff val="25000"/>
                  </a:schemeClr>
                </a:solidFill>
                <a:latin typeface="+mn-lt"/>
                <a:ea typeface="+mn-ea"/>
                <a:cs typeface="+mn-ea"/>
                <a:sym typeface="+mn-lt"/>
              </a:rPr>
              <a:t>点击请替换文字内容</a:t>
            </a:r>
            <a:endParaRPr lang="zh-CN" altLang="en-US" sz="1200" dirty="0">
              <a:solidFill>
                <a:schemeClr val="tx1">
                  <a:lumMod val="75000"/>
                  <a:lumOff val="25000"/>
                </a:schemeClr>
              </a:solidFill>
              <a:latin typeface="+mn-lt"/>
              <a:ea typeface="+mn-ea"/>
              <a:cs typeface="+mn-ea"/>
              <a:sym typeface="+mn-lt"/>
            </a:endParaRPr>
          </a:p>
        </p:txBody>
      </p:sp>
      <p:sp>
        <p:nvSpPr>
          <p:cNvPr id="27" name="TextBox 15"/>
          <p:cNvSpPr txBox="1"/>
          <p:nvPr/>
        </p:nvSpPr>
        <p:spPr>
          <a:xfrm>
            <a:off x="3747274" y="4214176"/>
            <a:ext cx="1809805" cy="661784"/>
          </a:xfrm>
          <a:prstGeom prst="rect">
            <a:avLst/>
          </a:prstGeom>
          <a:noFill/>
        </p:spPr>
        <p:txBody>
          <a:bodyPr wrap="square" lIns="0" tIns="0" rIns="0" bIns="0" rtlCol="0">
            <a:spAutoFit/>
          </a:bodyPr>
          <a:lstStyle/>
          <a:p>
            <a:pPr algn="just">
              <a:lnSpc>
                <a:spcPct val="150000"/>
              </a:lnSpc>
            </a:pPr>
            <a:r>
              <a:rPr lang="zh-CN" altLang="en-US" sz="995" b="0" dirty="0">
                <a:solidFill>
                  <a:srgbClr val="404040"/>
                </a:solidFill>
                <a:latin typeface="+mn-lt"/>
                <a:ea typeface="+mn-ea"/>
                <a:cs typeface="+mn-ea"/>
                <a:sym typeface="+mn-lt"/>
              </a:rPr>
              <a:t>请替换文字内容，添加相关标题，修改文字内容，也可以直接复制你的内容到此。</a:t>
            </a:r>
            <a:endParaRPr lang="zh-CN" altLang="en-US" sz="995" b="0" dirty="0">
              <a:solidFill>
                <a:srgbClr val="404040"/>
              </a:solidFill>
              <a:latin typeface="+mn-lt"/>
              <a:ea typeface="+mn-ea"/>
              <a:cs typeface="+mn-ea"/>
              <a:sym typeface="+mn-lt"/>
            </a:endParaRPr>
          </a:p>
        </p:txBody>
      </p:sp>
      <p:sp>
        <p:nvSpPr>
          <p:cNvPr id="28" name="TextBox 16"/>
          <p:cNvSpPr txBox="1"/>
          <p:nvPr/>
        </p:nvSpPr>
        <p:spPr>
          <a:xfrm>
            <a:off x="3751264" y="3965634"/>
            <a:ext cx="1384995" cy="184666"/>
          </a:xfrm>
          <a:prstGeom prst="rect">
            <a:avLst/>
          </a:prstGeom>
          <a:noFill/>
        </p:spPr>
        <p:txBody>
          <a:bodyPr wrap="none" lIns="0" tIns="0" rIns="0" bIns="0" rtlCol="0">
            <a:spAutoFit/>
          </a:bodyPr>
          <a:lstStyle/>
          <a:p>
            <a:r>
              <a:rPr lang="zh-CN" altLang="en-US" sz="1200" dirty="0">
                <a:solidFill>
                  <a:srgbClr val="404040"/>
                </a:solidFill>
                <a:latin typeface="+mn-lt"/>
                <a:ea typeface="+mn-ea"/>
                <a:cs typeface="+mn-ea"/>
                <a:sym typeface="+mn-lt"/>
              </a:rPr>
              <a:t>点击请替换文字内容</a:t>
            </a:r>
            <a:endParaRPr lang="zh-CN" altLang="en-US" sz="1200" dirty="0">
              <a:solidFill>
                <a:srgbClr val="404040"/>
              </a:solidFill>
              <a:latin typeface="+mn-lt"/>
              <a:ea typeface="+mn-ea"/>
              <a:cs typeface="+mn-ea"/>
              <a:sym typeface="+mn-lt"/>
            </a:endParaRPr>
          </a:p>
        </p:txBody>
      </p:sp>
      <p:sp>
        <p:nvSpPr>
          <p:cNvPr id="29" name="TextBox 15"/>
          <p:cNvSpPr txBox="1"/>
          <p:nvPr/>
        </p:nvSpPr>
        <p:spPr>
          <a:xfrm>
            <a:off x="6432900" y="4214176"/>
            <a:ext cx="1809805" cy="661784"/>
          </a:xfrm>
          <a:prstGeom prst="rect">
            <a:avLst/>
          </a:prstGeom>
          <a:noFill/>
        </p:spPr>
        <p:txBody>
          <a:bodyPr wrap="square" lIns="0" tIns="0" rIns="0" bIns="0" rtlCol="0">
            <a:spAutoFit/>
          </a:bodyPr>
          <a:lstStyle/>
          <a:p>
            <a:pPr algn="just">
              <a:lnSpc>
                <a:spcPct val="150000"/>
              </a:lnSpc>
            </a:pPr>
            <a:r>
              <a:rPr lang="zh-CN" altLang="en-US" sz="995" b="0" dirty="0">
                <a:solidFill>
                  <a:srgbClr val="404040"/>
                </a:solidFill>
                <a:latin typeface="+mn-lt"/>
                <a:ea typeface="+mn-ea"/>
                <a:cs typeface="+mn-ea"/>
                <a:sym typeface="+mn-lt"/>
              </a:rPr>
              <a:t>请替换文字内容，添加相关标题，修改文字内容，也可以直接复制你的内容到此。</a:t>
            </a:r>
            <a:endParaRPr lang="zh-CN" altLang="en-US" sz="995" b="0" dirty="0">
              <a:solidFill>
                <a:srgbClr val="404040"/>
              </a:solidFill>
              <a:latin typeface="+mn-lt"/>
              <a:ea typeface="+mn-ea"/>
              <a:cs typeface="+mn-ea"/>
              <a:sym typeface="+mn-lt"/>
            </a:endParaRPr>
          </a:p>
        </p:txBody>
      </p:sp>
      <p:sp>
        <p:nvSpPr>
          <p:cNvPr id="30" name="TextBox 16"/>
          <p:cNvSpPr txBox="1"/>
          <p:nvPr/>
        </p:nvSpPr>
        <p:spPr>
          <a:xfrm>
            <a:off x="6436890" y="3965634"/>
            <a:ext cx="1384995" cy="184666"/>
          </a:xfrm>
          <a:prstGeom prst="rect">
            <a:avLst/>
          </a:prstGeom>
          <a:noFill/>
        </p:spPr>
        <p:txBody>
          <a:bodyPr wrap="none" lIns="0" tIns="0" rIns="0" bIns="0" rtlCol="0">
            <a:spAutoFit/>
          </a:bodyPr>
          <a:lstStyle/>
          <a:p>
            <a:r>
              <a:rPr lang="zh-CN" altLang="en-US" sz="1200" dirty="0">
                <a:solidFill>
                  <a:srgbClr val="404040"/>
                </a:solidFill>
                <a:latin typeface="+mn-lt"/>
                <a:ea typeface="+mn-ea"/>
                <a:cs typeface="+mn-ea"/>
                <a:sym typeface="+mn-lt"/>
              </a:rPr>
              <a:t>点击请替换文字内容</a:t>
            </a:r>
            <a:endParaRPr lang="zh-CN" altLang="en-US" sz="1200" dirty="0">
              <a:solidFill>
                <a:srgbClr val="404040"/>
              </a:solidFill>
              <a:latin typeface="+mn-lt"/>
              <a:ea typeface="+mn-ea"/>
              <a:cs typeface="+mn-ea"/>
              <a:sym typeface="+mn-lt"/>
            </a:endParaRPr>
          </a:p>
        </p:txBody>
      </p:sp>
      <p:sp>
        <p:nvSpPr>
          <p:cNvPr id="11" name="TextBox 15"/>
          <p:cNvSpPr txBox="1"/>
          <p:nvPr/>
        </p:nvSpPr>
        <p:spPr>
          <a:xfrm>
            <a:off x="629828" y="1088960"/>
            <a:ext cx="7885030" cy="431913"/>
          </a:xfrm>
          <a:prstGeom prst="rect">
            <a:avLst/>
          </a:prstGeom>
          <a:noFill/>
        </p:spPr>
        <p:txBody>
          <a:bodyPr wrap="square" lIns="0" tIns="0" rIns="0" bIns="0" rtlCol="0">
            <a:spAutoFit/>
          </a:bodyPr>
          <a:lstStyle/>
          <a:p>
            <a:pPr algn="just">
              <a:lnSpc>
                <a:spcPct val="150000"/>
              </a:lnSpc>
            </a:pPr>
            <a:r>
              <a:rPr lang="zh-CN" altLang="en-US" sz="995" b="0" dirty="0">
                <a:solidFill>
                  <a:srgbClr val="404040"/>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b="0" dirty="0">
              <a:solidFill>
                <a:srgbClr val="404040"/>
              </a:solidFill>
              <a:latin typeface="+mn-lt"/>
              <a:ea typeface="+mn-ea"/>
              <a:cs typeface="+mn-ea"/>
              <a:sym typeface="+mn-lt"/>
            </a:endParaRP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endParaRPr lang="zh-CN" altLang="en-US" dirty="0">
              <a:cs typeface="+mn-ea"/>
              <a:sym typeface="+mn-lt"/>
            </a:endParaRPr>
          </a:p>
        </p:txBody>
      </p:sp>
      <p:sp>
        <p:nvSpPr>
          <p:cNvPr id="13"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49"/>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6149"/>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4" name="矩形 1"/>
          <p:cNvSpPr/>
          <p:nvPr/>
        </p:nvSpPr>
        <p:spPr>
          <a:xfrm rot="1891259">
            <a:off x="6298661" y="1158733"/>
            <a:ext cx="1910180" cy="223248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5" name="矩形 4"/>
          <p:cNvSpPr/>
          <p:nvPr/>
        </p:nvSpPr>
        <p:spPr>
          <a:xfrm>
            <a:off x="6208179" y="1176540"/>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6" name="矩形 5"/>
          <p:cNvSpPr/>
          <p:nvPr/>
        </p:nvSpPr>
        <p:spPr>
          <a:xfrm>
            <a:off x="6208178" y="1153825"/>
            <a:ext cx="1779624" cy="184098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7" name="矩形 1"/>
          <p:cNvSpPr/>
          <p:nvPr/>
        </p:nvSpPr>
        <p:spPr>
          <a:xfrm rot="765310">
            <a:off x="3432847" y="1041563"/>
            <a:ext cx="2110687" cy="246682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8" name="矩形 7"/>
          <p:cNvSpPr/>
          <p:nvPr/>
        </p:nvSpPr>
        <p:spPr>
          <a:xfrm>
            <a:off x="3628288" y="1164406"/>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9" name="矩形 8"/>
          <p:cNvSpPr/>
          <p:nvPr/>
        </p:nvSpPr>
        <p:spPr>
          <a:xfrm>
            <a:off x="3628287" y="1153825"/>
            <a:ext cx="1774972" cy="18637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0" name="矩形 1"/>
          <p:cNvSpPr/>
          <p:nvPr/>
        </p:nvSpPr>
        <p:spPr>
          <a:xfrm rot="1321971">
            <a:off x="1118967" y="1158733"/>
            <a:ext cx="1910180" cy="223248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11" name="矩形 10"/>
          <p:cNvSpPr/>
          <p:nvPr/>
        </p:nvSpPr>
        <p:spPr>
          <a:xfrm>
            <a:off x="1020119" y="1164406"/>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3765">
              <a:lnSpc>
                <a:spcPct val="150000"/>
              </a:lnSpc>
              <a:defRPr/>
            </a:pPr>
            <a:endParaRPr lang="zh-CN" altLang="en-US" kern="0">
              <a:solidFill>
                <a:sysClr val="window" lastClr="FFFFFF"/>
              </a:solidFill>
              <a:latin typeface="+mn-lt"/>
              <a:ea typeface="+mn-ea"/>
              <a:cs typeface="+mn-ea"/>
              <a:sym typeface="+mn-lt"/>
            </a:endParaRPr>
          </a:p>
        </p:txBody>
      </p:sp>
      <p:sp>
        <p:nvSpPr>
          <p:cNvPr id="12" name="矩形 11"/>
          <p:cNvSpPr/>
          <p:nvPr/>
        </p:nvSpPr>
        <p:spPr>
          <a:xfrm>
            <a:off x="1382852"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40" dirty="0">
                <a:solidFill>
                  <a:schemeClr val="bg1"/>
                </a:solidFill>
                <a:latin typeface="+mn-lt"/>
                <a:ea typeface="+mn-ea"/>
                <a:cs typeface="+mn-ea"/>
                <a:sym typeface="+mn-lt"/>
              </a:rPr>
              <a:t>请替换文字内容</a:t>
            </a:r>
            <a:endParaRPr lang="zh-CN" altLang="en-US" sz="1140" dirty="0">
              <a:solidFill>
                <a:schemeClr val="bg1"/>
              </a:solidFill>
              <a:latin typeface="+mn-lt"/>
              <a:ea typeface="+mn-ea"/>
              <a:cs typeface="+mn-ea"/>
              <a:sym typeface="+mn-lt"/>
            </a:endParaRPr>
          </a:p>
        </p:txBody>
      </p:sp>
      <p:grpSp>
        <p:nvGrpSpPr>
          <p:cNvPr id="13" name="组合 19"/>
          <p:cNvGrpSpPr/>
          <p:nvPr/>
        </p:nvGrpSpPr>
        <p:grpSpPr bwMode="auto">
          <a:xfrm>
            <a:off x="577992" y="3982823"/>
            <a:ext cx="7810432" cy="834251"/>
            <a:chOff x="928457" y="2733245"/>
            <a:chExt cx="9438816" cy="834156"/>
          </a:xfrm>
        </p:grpSpPr>
        <p:sp>
          <p:nvSpPr>
            <p:cNvPr id="14" name="Text Box 11"/>
            <p:cNvSpPr txBox="1">
              <a:spLocks noChangeArrowheads="1"/>
            </p:cNvSpPr>
            <p:nvPr/>
          </p:nvSpPr>
          <p:spPr bwMode="auto">
            <a:xfrm>
              <a:off x="928457" y="2733245"/>
              <a:ext cx="1878675" cy="21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spcBef>
                  <a:spcPts val="0"/>
                </a:spcBef>
                <a:spcAft>
                  <a:spcPts val="0"/>
                </a:spcAft>
              </a:pPr>
              <a:r>
                <a:rPr lang="zh-CN" altLang="en-US" sz="1400" b="1" dirty="0">
                  <a:solidFill>
                    <a:srgbClr val="404040"/>
                  </a:solidFill>
                  <a:latin typeface="+mn-lt"/>
                  <a:ea typeface="+mn-ea"/>
                  <a:cs typeface="+mn-ea"/>
                  <a:sym typeface="+mn-lt"/>
                </a:rPr>
                <a:t>请替换文字内容</a:t>
              </a:r>
              <a:endParaRPr lang="zh-CN" altLang="en-US" sz="1400" b="1" dirty="0">
                <a:solidFill>
                  <a:srgbClr val="404040"/>
                </a:solidFill>
                <a:latin typeface="+mn-lt"/>
                <a:ea typeface="+mn-ea"/>
                <a:cs typeface="+mn-ea"/>
                <a:sym typeface="+mn-lt"/>
              </a:endParaRPr>
            </a:p>
          </p:txBody>
        </p:sp>
        <p:sp>
          <p:nvSpPr>
            <p:cNvPr id="15" name="矩形 18"/>
            <p:cNvSpPr>
              <a:spLocks noChangeArrowheads="1"/>
            </p:cNvSpPr>
            <p:nvPr/>
          </p:nvSpPr>
          <p:spPr bwMode="auto">
            <a:xfrm>
              <a:off x="928457" y="3000516"/>
              <a:ext cx="9438816" cy="56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55" b="0" dirty="0">
                  <a:solidFill>
                    <a:srgbClr val="404040"/>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55" b="0" dirty="0">
                <a:solidFill>
                  <a:srgbClr val="404040"/>
                </a:solidFill>
                <a:latin typeface="+mn-lt"/>
                <a:ea typeface="+mn-ea"/>
                <a:cs typeface="+mn-ea"/>
                <a:sym typeface="+mn-lt"/>
              </a:endParaRPr>
            </a:p>
          </p:txBody>
        </p:sp>
      </p:grpSp>
      <p:sp>
        <p:nvSpPr>
          <p:cNvPr id="16" name="矩形 15"/>
          <p:cNvSpPr/>
          <p:nvPr/>
        </p:nvSpPr>
        <p:spPr>
          <a:xfrm>
            <a:off x="1015191" y="1153825"/>
            <a:ext cx="1779900" cy="18637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7" name="矩形 16"/>
          <p:cNvSpPr/>
          <p:nvPr/>
        </p:nvSpPr>
        <p:spPr>
          <a:xfrm>
            <a:off x="4005016"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40" dirty="0">
                <a:solidFill>
                  <a:schemeClr val="bg1"/>
                </a:solidFill>
                <a:latin typeface="+mn-lt"/>
                <a:ea typeface="+mn-ea"/>
                <a:cs typeface="+mn-ea"/>
                <a:sym typeface="+mn-lt"/>
              </a:rPr>
              <a:t>请替换文字内容</a:t>
            </a:r>
            <a:endParaRPr lang="zh-CN" altLang="en-US" sz="1140" dirty="0">
              <a:solidFill>
                <a:schemeClr val="bg1"/>
              </a:solidFill>
              <a:latin typeface="+mn-lt"/>
              <a:ea typeface="+mn-ea"/>
              <a:cs typeface="+mn-ea"/>
              <a:sym typeface="+mn-lt"/>
            </a:endParaRPr>
          </a:p>
        </p:txBody>
      </p:sp>
      <p:sp>
        <p:nvSpPr>
          <p:cNvPr id="18" name="矩形 17"/>
          <p:cNvSpPr/>
          <p:nvPr/>
        </p:nvSpPr>
        <p:spPr>
          <a:xfrm>
            <a:off x="6556501"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40" dirty="0">
                <a:solidFill>
                  <a:schemeClr val="bg1"/>
                </a:solidFill>
                <a:latin typeface="+mn-lt"/>
                <a:ea typeface="+mn-ea"/>
                <a:cs typeface="+mn-ea"/>
                <a:sym typeface="+mn-lt"/>
              </a:rPr>
              <a:t>请替换文字内容</a:t>
            </a:r>
            <a:endParaRPr lang="zh-CN" altLang="en-US" sz="1140" dirty="0">
              <a:solidFill>
                <a:schemeClr val="bg1"/>
              </a:solidFill>
              <a:latin typeface="+mn-lt"/>
              <a:ea typeface="+mn-ea"/>
              <a:cs typeface="+mn-ea"/>
              <a:sym typeface="+mn-lt"/>
            </a:endParaRPr>
          </a:p>
        </p:txBody>
      </p:sp>
      <p:sp>
        <p:nvSpPr>
          <p:cNvPr id="1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1000" fill="hold"/>
                                        <p:tgtEl>
                                          <p:spTgt spid="4"/>
                                        </p:tgtEl>
                                        <p:attrNameLst>
                                          <p:attrName>ppt_w</p:attrName>
                                        </p:attrNameLst>
                                      </p:cBhvr>
                                      <p:tavLst>
                                        <p:tav tm="0">
                                          <p:val>
                                            <p:fltVal val="0"/>
                                          </p:val>
                                        </p:tav>
                                        <p:tav tm="100000">
                                          <p:val>
                                            <p:strVal val="#ppt_w"/>
                                          </p:val>
                                        </p:tav>
                                      </p:tavLst>
                                    </p:anim>
                                    <p:anim calcmode="lin" valueType="num">
                                      <p:cBhvr>
                                        <p:cTn id="50" dur="1000" fill="hold"/>
                                        <p:tgtEl>
                                          <p:spTgt spid="4"/>
                                        </p:tgtEl>
                                        <p:attrNameLst>
                                          <p:attrName>ppt_h</p:attrName>
                                        </p:attrNameLst>
                                      </p:cBhvr>
                                      <p:tavLst>
                                        <p:tav tm="0">
                                          <p:val>
                                            <p:fltVal val="0"/>
                                          </p:val>
                                        </p:tav>
                                        <p:tav tm="100000">
                                          <p:val>
                                            <p:strVal val="#ppt_h"/>
                                          </p:val>
                                        </p:tav>
                                      </p:tavLst>
                                    </p:anim>
                                    <p:anim calcmode="lin" valueType="num">
                                      <p:cBhvr>
                                        <p:cTn id="5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down)">
                                      <p:cBhvr>
                                        <p:cTn id="56" dur="500"/>
                                        <p:tgtEl>
                                          <p:spTgt spid="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up)">
                                      <p:cBhvr>
                                        <p:cTn id="60" dur="500"/>
                                        <p:tgtEl>
                                          <p:spTgt spid="6"/>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ppt_x"/>
                                          </p:val>
                                        </p:tav>
                                        <p:tav tm="100000">
                                          <p:val>
                                            <p:strVal val="#ppt_x"/>
                                          </p:val>
                                        </p:tav>
                                      </p:tavLst>
                                    </p:anim>
                                    <p:anim calcmode="lin" valueType="num">
                                      <p:cBhvr additive="base">
                                        <p:cTn id="7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6" grpId="0" animBg="1"/>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grpSp>
        <p:nvGrpSpPr>
          <p:cNvPr id="4" name="Group 2"/>
          <p:cNvGrpSpPr>
            <a:grpSpLocks noChangeAspect="1"/>
          </p:cNvGrpSpPr>
          <p:nvPr/>
        </p:nvGrpSpPr>
        <p:grpSpPr>
          <a:xfrm>
            <a:off x="2240160" y="2177728"/>
            <a:ext cx="4176719" cy="1731810"/>
            <a:chOff x="3962400" y="3409950"/>
            <a:chExt cx="3124200" cy="1295400"/>
          </a:xfrm>
          <a:solidFill>
            <a:schemeClr val="tx1">
              <a:lumMod val="85000"/>
              <a:lumOff val="15000"/>
            </a:schemeClr>
          </a:solidFill>
          <a:effectLst/>
        </p:grpSpPr>
        <p:sp>
          <p:nvSpPr>
            <p:cNvPr id="5" name="Freeform 208"/>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6" name="Freeform 209"/>
            <p:cNvSpPr/>
            <p:nvPr/>
          </p:nvSpPr>
          <p:spPr bwMode="auto">
            <a:xfrm>
              <a:off x="4127156" y="349232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close/>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7" name="Freeform 210"/>
            <p:cNvSpPr/>
            <p:nvPr/>
          </p:nvSpPr>
          <p:spPr bwMode="auto">
            <a:xfrm>
              <a:off x="4178273" y="347375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blipFill dpi="0" rotWithShape="1">
              <a:blip r:embed="rId1">
                <a:extLst>
                  <a:ext uri="{28A0092B-C50C-407E-A947-70E740481C1C}">
                    <a14:useLocalDpi xmlns:a14="http://schemas.microsoft.com/office/drawing/2010/main" val="0"/>
                  </a:ext>
                </a:extLst>
              </a:blip>
              <a:srcRect/>
              <a:stretch>
                <a:fillRect/>
              </a:stretch>
            </a:bli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8" name="Freeform 211"/>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9" name="Freeform 212"/>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10" name="Freeform 213"/>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11" name="Freeform 214"/>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sp>
          <p:nvSpPr>
            <p:cNvPr id="12" name="Freeform 215"/>
            <p:cNvSpPr>
              <a:spLocks noEditPoints="1"/>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grpFill/>
            <a:ln w="9525">
              <a:noFill/>
              <a:round/>
            </a:ln>
          </p:spPr>
          <p:txBody>
            <a:bodyPr/>
            <a:lstStyle/>
            <a:p>
              <a:pPr defTabSz="610870">
                <a:lnSpc>
                  <a:spcPct val="150000"/>
                </a:lnSpc>
                <a:defRPr/>
              </a:pPr>
              <a:endParaRPr lang="en-US" sz="2140">
                <a:latin typeface="+mn-lt"/>
                <a:ea typeface="+mn-ea"/>
                <a:cs typeface="+mn-ea"/>
                <a:sym typeface="+mn-lt"/>
              </a:endParaRPr>
            </a:p>
          </p:txBody>
        </p:sp>
      </p:grpSp>
      <p:sp>
        <p:nvSpPr>
          <p:cNvPr id="13" name="Freeform 210"/>
          <p:cNvSpPr/>
          <p:nvPr/>
        </p:nvSpPr>
        <p:spPr bwMode="auto">
          <a:xfrm>
            <a:off x="2587747" y="2056929"/>
            <a:ext cx="3648969" cy="1421951"/>
          </a:xfrm>
          <a:custGeom>
            <a:avLst/>
            <a:gdLst>
              <a:gd name="T0" fmla="*/ 458 w 719"/>
              <a:gd name="T1" fmla="*/ 0 h 418"/>
              <a:gd name="T2" fmla="*/ 0 w 719"/>
              <a:gd name="T3" fmla="*/ 267 h 418"/>
              <a:gd name="T4" fmla="*/ 261 w 719"/>
              <a:gd name="T5" fmla="*/ 418 h 418"/>
              <a:gd name="T6" fmla="*/ 719 w 719"/>
              <a:gd name="T7" fmla="*/ 151 h 418"/>
              <a:gd name="T8" fmla="*/ 458 w 719"/>
              <a:gd name="T9" fmla="*/ 0 h 4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9" h="418">
                <a:moveTo>
                  <a:pt x="458" y="0"/>
                </a:moveTo>
                <a:lnTo>
                  <a:pt x="0" y="267"/>
                </a:lnTo>
                <a:lnTo>
                  <a:pt x="261" y="418"/>
                </a:lnTo>
                <a:lnTo>
                  <a:pt x="719" y="151"/>
                </a:lnTo>
                <a:lnTo>
                  <a:pt x="458" y="0"/>
                </a:ln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lstStyle/>
          <a:p>
            <a:pPr>
              <a:lnSpc>
                <a:spcPct val="150000"/>
              </a:lnSpc>
            </a:pPr>
            <a:endParaRPr lang="zh-CN" altLang="en-US" sz="1140">
              <a:latin typeface="+mn-lt"/>
              <a:ea typeface="+mn-ea"/>
              <a:cs typeface="+mn-ea"/>
              <a:sym typeface="+mn-lt"/>
            </a:endParaRPr>
          </a:p>
        </p:txBody>
      </p:sp>
      <p:sp>
        <p:nvSpPr>
          <p:cNvPr id="14" name="Freeform 210"/>
          <p:cNvSpPr/>
          <p:nvPr/>
        </p:nvSpPr>
        <p:spPr bwMode="auto">
          <a:xfrm>
            <a:off x="2651417" y="1803665"/>
            <a:ext cx="3648970" cy="1423366"/>
          </a:xfrm>
          <a:custGeom>
            <a:avLst/>
            <a:gdLst>
              <a:gd name="T0" fmla="*/ 458 w 719"/>
              <a:gd name="T1" fmla="*/ 0 h 418"/>
              <a:gd name="T2" fmla="*/ 0 w 719"/>
              <a:gd name="T3" fmla="*/ 267 h 418"/>
              <a:gd name="T4" fmla="*/ 261 w 719"/>
              <a:gd name="T5" fmla="*/ 418 h 418"/>
              <a:gd name="T6" fmla="*/ 719 w 719"/>
              <a:gd name="T7" fmla="*/ 151 h 418"/>
              <a:gd name="T8" fmla="*/ 458 w 719"/>
              <a:gd name="T9" fmla="*/ 0 h 4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9" h="418">
                <a:moveTo>
                  <a:pt x="458" y="0"/>
                </a:moveTo>
                <a:lnTo>
                  <a:pt x="0" y="267"/>
                </a:lnTo>
                <a:lnTo>
                  <a:pt x="261" y="418"/>
                </a:lnTo>
                <a:lnTo>
                  <a:pt x="719" y="151"/>
                </a:lnTo>
                <a:lnTo>
                  <a:pt x="458" y="0"/>
                </a:ln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lstStyle/>
          <a:p>
            <a:pPr>
              <a:lnSpc>
                <a:spcPct val="150000"/>
              </a:lnSpc>
            </a:pPr>
            <a:endParaRPr lang="zh-CN" altLang="en-US" sz="1140">
              <a:latin typeface="+mn-lt"/>
              <a:ea typeface="+mn-ea"/>
              <a:cs typeface="+mn-ea"/>
              <a:sym typeface="+mn-lt"/>
            </a:endParaRPr>
          </a:p>
        </p:txBody>
      </p:sp>
      <p:grpSp>
        <p:nvGrpSpPr>
          <p:cNvPr id="15" name="组合 14"/>
          <p:cNvGrpSpPr/>
          <p:nvPr/>
        </p:nvGrpSpPr>
        <p:grpSpPr bwMode="auto">
          <a:xfrm flipV="1">
            <a:off x="5196783" y="1711698"/>
            <a:ext cx="1279049" cy="493792"/>
            <a:chOff x="6184232" y="3601453"/>
            <a:chExt cx="747341" cy="184484"/>
          </a:xfrm>
        </p:grpSpPr>
        <p:cxnSp>
          <p:nvCxnSpPr>
            <p:cNvPr id="16" name="直接连接符 15"/>
            <p:cNvCxnSpPr/>
            <p:nvPr/>
          </p:nvCxnSpPr>
          <p:spPr>
            <a:xfrm>
              <a:off x="6184232" y="3601453"/>
              <a:ext cx="176088"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60320" y="3785937"/>
              <a:ext cx="5712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bwMode="auto">
          <a:xfrm>
            <a:off x="6632352" y="1632821"/>
            <a:ext cx="1764568" cy="800404"/>
            <a:chOff x="6793192" y="1919985"/>
            <a:chExt cx="1980137" cy="897559"/>
          </a:xfrm>
        </p:grpSpPr>
        <p:sp>
          <p:nvSpPr>
            <p:cNvPr id="19" name="Content Placeholder 2"/>
            <p:cNvSpPr txBox="1"/>
            <p:nvPr/>
          </p:nvSpPr>
          <p:spPr>
            <a:xfrm>
              <a:off x="6793192" y="2181776"/>
              <a:ext cx="1980137" cy="63576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5" b="0" dirty="0">
                  <a:solidFill>
                    <a:srgbClr val="404040"/>
                  </a:solidFill>
                  <a:cs typeface="+mn-ea"/>
                  <a:sym typeface="+mn-lt"/>
                </a:rPr>
                <a:t>请替换文字内容，添加相关标题，修改文字内容，也可以直接复制你的内容到此。请替换文字内容</a:t>
              </a:r>
              <a:endParaRPr lang="zh-CN" altLang="en-US" sz="855" b="0" dirty="0">
                <a:solidFill>
                  <a:srgbClr val="404040"/>
                </a:solidFill>
                <a:cs typeface="+mn-ea"/>
                <a:sym typeface="+mn-lt"/>
              </a:endParaRPr>
            </a:p>
          </p:txBody>
        </p:sp>
        <p:sp>
          <p:nvSpPr>
            <p:cNvPr id="20" name="文本框 19"/>
            <p:cNvSpPr txBox="1"/>
            <p:nvPr/>
          </p:nvSpPr>
          <p:spPr>
            <a:xfrm>
              <a:off x="6793192" y="1919985"/>
              <a:ext cx="1525804" cy="171849"/>
            </a:xfrm>
            <a:prstGeom prst="rect">
              <a:avLst/>
            </a:prstGeom>
            <a:noFill/>
          </p:spPr>
          <p:txBody>
            <a:bodyPr lIns="0" tIns="0" rIns="0" bIns="0">
              <a:spAutoFit/>
            </a:bodyPr>
            <a:lstStyle/>
            <a:p>
              <a:pPr algn="just"/>
              <a:r>
                <a:rPr lang="zh-CN" altLang="en-US" sz="995" dirty="0">
                  <a:solidFill>
                    <a:srgbClr val="404040"/>
                  </a:solidFill>
                  <a:latin typeface="+mn-lt"/>
                  <a:ea typeface="+mn-ea"/>
                  <a:cs typeface="+mn-ea"/>
                  <a:sym typeface="+mn-lt"/>
                </a:rPr>
                <a:t>点击请替换文字内容</a:t>
              </a:r>
              <a:endParaRPr lang="zh-CN" altLang="en-US" sz="995" dirty="0">
                <a:solidFill>
                  <a:srgbClr val="404040"/>
                </a:solidFill>
                <a:latin typeface="+mn-lt"/>
                <a:ea typeface="+mn-ea"/>
                <a:cs typeface="+mn-ea"/>
                <a:sym typeface="+mn-lt"/>
              </a:endParaRPr>
            </a:p>
          </p:txBody>
        </p:sp>
      </p:grpSp>
      <p:grpSp>
        <p:nvGrpSpPr>
          <p:cNvPr id="21" name="组合 20"/>
          <p:cNvGrpSpPr/>
          <p:nvPr/>
        </p:nvGrpSpPr>
        <p:grpSpPr bwMode="auto">
          <a:xfrm>
            <a:off x="4694501" y="3034607"/>
            <a:ext cx="1225284" cy="408900"/>
            <a:chOff x="6184232" y="3601453"/>
            <a:chExt cx="747341" cy="184484"/>
          </a:xfrm>
        </p:grpSpPr>
        <p:cxnSp>
          <p:nvCxnSpPr>
            <p:cNvPr id="22" name="直接连接符 21"/>
            <p:cNvCxnSpPr/>
            <p:nvPr/>
          </p:nvCxnSpPr>
          <p:spPr>
            <a:xfrm>
              <a:off x="6184232" y="3601453"/>
              <a:ext cx="176048"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360280" y="3785937"/>
              <a:ext cx="5712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bwMode="auto">
          <a:xfrm>
            <a:off x="6079228" y="3386118"/>
            <a:ext cx="1749712" cy="800406"/>
            <a:chOff x="6158852" y="3848404"/>
            <a:chExt cx="1964024" cy="897562"/>
          </a:xfrm>
        </p:grpSpPr>
        <p:sp>
          <p:nvSpPr>
            <p:cNvPr id="25" name="Content Placeholder 2"/>
            <p:cNvSpPr txBox="1"/>
            <p:nvPr/>
          </p:nvSpPr>
          <p:spPr>
            <a:xfrm>
              <a:off x="6158853" y="4110197"/>
              <a:ext cx="1964023" cy="63576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5" b="0" dirty="0">
                  <a:solidFill>
                    <a:srgbClr val="404040"/>
                  </a:solidFill>
                  <a:cs typeface="+mn-ea"/>
                  <a:sym typeface="+mn-lt"/>
                </a:rPr>
                <a:t>请替换文字内容，添加相关标题，修改文字内容，也可以直接复制你的内容到此。请替换文字内容</a:t>
              </a:r>
              <a:endParaRPr lang="zh-CN" altLang="en-US" sz="855" b="0" dirty="0">
                <a:solidFill>
                  <a:srgbClr val="404040"/>
                </a:solidFill>
                <a:cs typeface="+mn-ea"/>
                <a:sym typeface="+mn-lt"/>
              </a:endParaRPr>
            </a:p>
          </p:txBody>
        </p:sp>
        <p:sp>
          <p:nvSpPr>
            <p:cNvPr id="26" name="文本框 25"/>
            <p:cNvSpPr txBox="1"/>
            <p:nvPr/>
          </p:nvSpPr>
          <p:spPr>
            <a:xfrm>
              <a:off x="6158852" y="3848404"/>
              <a:ext cx="1526239" cy="171849"/>
            </a:xfrm>
            <a:prstGeom prst="rect">
              <a:avLst/>
            </a:prstGeom>
            <a:noFill/>
          </p:spPr>
          <p:txBody>
            <a:bodyPr lIns="0" tIns="0" rIns="0" bIns="0">
              <a:spAutoFit/>
            </a:bodyPr>
            <a:lstStyle/>
            <a:p>
              <a:pPr algn="just"/>
              <a:r>
                <a:rPr lang="zh-CN" altLang="en-US" sz="995" dirty="0">
                  <a:solidFill>
                    <a:srgbClr val="404040"/>
                  </a:solidFill>
                  <a:latin typeface="+mn-lt"/>
                  <a:ea typeface="+mn-ea"/>
                  <a:cs typeface="+mn-ea"/>
                  <a:sym typeface="+mn-lt"/>
                </a:rPr>
                <a:t>点击请替换文字内容</a:t>
              </a:r>
              <a:endParaRPr lang="zh-CN" altLang="en-US" sz="995" dirty="0">
                <a:solidFill>
                  <a:srgbClr val="404040"/>
                </a:solidFill>
                <a:latin typeface="+mn-lt"/>
                <a:ea typeface="+mn-ea"/>
                <a:cs typeface="+mn-ea"/>
                <a:sym typeface="+mn-lt"/>
              </a:endParaRPr>
            </a:p>
          </p:txBody>
        </p:sp>
      </p:grpSp>
      <p:grpSp>
        <p:nvGrpSpPr>
          <p:cNvPr id="27" name="组合 26"/>
          <p:cNvGrpSpPr/>
          <p:nvPr/>
        </p:nvGrpSpPr>
        <p:grpSpPr bwMode="auto">
          <a:xfrm flipH="1">
            <a:off x="2090854" y="3283627"/>
            <a:ext cx="974851" cy="451346"/>
            <a:chOff x="6184232" y="3601453"/>
            <a:chExt cx="747341" cy="184484"/>
          </a:xfrm>
        </p:grpSpPr>
        <p:cxnSp>
          <p:nvCxnSpPr>
            <p:cNvPr id="28" name="直接连接符 27"/>
            <p:cNvCxnSpPr/>
            <p:nvPr/>
          </p:nvCxnSpPr>
          <p:spPr>
            <a:xfrm>
              <a:off x="6184232" y="3601453"/>
              <a:ext cx="176802"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61034" y="3785937"/>
              <a:ext cx="57053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bwMode="auto">
          <a:xfrm>
            <a:off x="864885" y="3674661"/>
            <a:ext cx="2251140" cy="855585"/>
            <a:chOff x="577483" y="4184070"/>
            <a:chExt cx="2526664" cy="960577"/>
          </a:xfrm>
        </p:grpSpPr>
        <p:sp>
          <p:nvSpPr>
            <p:cNvPr id="31" name="Content Placeholder 2"/>
            <p:cNvSpPr txBox="1"/>
            <p:nvPr/>
          </p:nvSpPr>
          <p:spPr>
            <a:xfrm>
              <a:off x="577483" y="4508125"/>
              <a:ext cx="2526664" cy="63652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5" b="0" dirty="0">
                  <a:solidFill>
                    <a:srgbClr val="404040"/>
                  </a:solidFill>
                  <a:cs typeface="+mn-ea"/>
                  <a:sym typeface="+mn-lt"/>
                </a:rPr>
                <a:t>请替换文字内容，添加相关标题，修改文字内容，也可以直接复制你的内容到此。请替换文字内容，添加相关标题</a:t>
              </a:r>
              <a:endParaRPr lang="zh-CN" altLang="en-US" sz="855" b="0" dirty="0">
                <a:solidFill>
                  <a:srgbClr val="404040"/>
                </a:solidFill>
                <a:cs typeface="+mn-ea"/>
                <a:sym typeface="+mn-lt"/>
              </a:endParaRPr>
            </a:p>
          </p:txBody>
        </p:sp>
        <p:sp>
          <p:nvSpPr>
            <p:cNvPr id="32" name="文本框 31"/>
            <p:cNvSpPr txBox="1"/>
            <p:nvPr/>
          </p:nvSpPr>
          <p:spPr>
            <a:xfrm>
              <a:off x="586763" y="4184070"/>
              <a:ext cx="1726210" cy="172052"/>
            </a:xfrm>
            <a:prstGeom prst="rect">
              <a:avLst/>
            </a:prstGeom>
            <a:noFill/>
          </p:spPr>
          <p:txBody>
            <a:bodyPr lIns="0" tIns="0" rIns="0" bIns="0">
              <a:spAutoFit/>
            </a:bodyPr>
            <a:lstStyle/>
            <a:p>
              <a:pPr algn="just"/>
              <a:r>
                <a:rPr lang="zh-CN" altLang="en-US" sz="995" dirty="0">
                  <a:solidFill>
                    <a:srgbClr val="404040"/>
                  </a:solidFill>
                  <a:latin typeface="+mn-lt"/>
                  <a:ea typeface="+mn-ea"/>
                  <a:cs typeface="+mn-ea"/>
                  <a:sym typeface="+mn-lt"/>
                </a:rPr>
                <a:t>点击请替换文字内容</a:t>
              </a:r>
              <a:endParaRPr lang="zh-CN" altLang="en-US" sz="995" dirty="0">
                <a:solidFill>
                  <a:srgbClr val="404040"/>
                </a:solidFill>
                <a:latin typeface="+mn-lt"/>
                <a:ea typeface="+mn-ea"/>
                <a:cs typeface="+mn-ea"/>
                <a:sym typeface="+mn-lt"/>
              </a:endParaRPr>
            </a:p>
          </p:txBody>
        </p:sp>
      </p:grpSp>
      <p:grpSp>
        <p:nvGrpSpPr>
          <p:cNvPr id="33" name="组合 32"/>
          <p:cNvGrpSpPr/>
          <p:nvPr/>
        </p:nvGrpSpPr>
        <p:grpSpPr bwMode="auto">
          <a:xfrm flipH="1" flipV="1">
            <a:off x="2181677" y="1748484"/>
            <a:ext cx="1420538" cy="631036"/>
            <a:chOff x="6184232" y="3601453"/>
            <a:chExt cx="747341" cy="184484"/>
          </a:xfrm>
        </p:grpSpPr>
        <p:cxnSp>
          <p:nvCxnSpPr>
            <p:cNvPr id="34" name="直接连接符 33"/>
            <p:cNvCxnSpPr/>
            <p:nvPr/>
          </p:nvCxnSpPr>
          <p:spPr>
            <a:xfrm>
              <a:off x="6184232" y="3601453"/>
              <a:ext cx="176414"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360646" y="3785937"/>
              <a:ext cx="5709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bwMode="auto">
          <a:xfrm>
            <a:off x="864885" y="1682520"/>
            <a:ext cx="2013441" cy="827290"/>
            <a:chOff x="578159" y="1949614"/>
            <a:chExt cx="2259410" cy="928897"/>
          </a:xfrm>
        </p:grpSpPr>
        <p:sp>
          <p:nvSpPr>
            <p:cNvPr id="37" name="Content Placeholder 2"/>
            <p:cNvSpPr txBox="1"/>
            <p:nvPr/>
          </p:nvSpPr>
          <p:spPr>
            <a:xfrm>
              <a:off x="578159" y="2241928"/>
              <a:ext cx="2259410" cy="636583"/>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5" b="0" dirty="0">
                  <a:solidFill>
                    <a:srgbClr val="404040"/>
                  </a:solidFill>
                  <a:cs typeface="+mn-ea"/>
                  <a:sym typeface="+mn-lt"/>
                </a:rPr>
                <a:t>请替换文字内容，添加相关标题，修改文字内容，也可以直接复制你的内容到此。请替换文字内容，</a:t>
              </a:r>
              <a:endParaRPr lang="zh-CN" altLang="en-US" sz="855" b="0" dirty="0">
                <a:solidFill>
                  <a:srgbClr val="404040"/>
                </a:solidFill>
                <a:cs typeface="+mn-ea"/>
                <a:sym typeface="+mn-lt"/>
              </a:endParaRPr>
            </a:p>
          </p:txBody>
        </p:sp>
        <p:sp>
          <p:nvSpPr>
            <p:cNvPr id="38" name="文本框 37"/>
            <p:cNvSpPr txBox="1"/>
            <p:nvPr/>
          </p:nvSpPr>
          <p:spPr>
            <a:xfrm>
              <a:off x="579173" y="1949614"/>
              <a:ext cx="1525803" cy="172069"/>
            </a:xfrm>
            <a:prstGeom prst="rect">
              <a:avLst/>
            </a:prstGeom>
            <a:noFill/>
          </p:spPr>
          <p:txBody>
            <a:bodyPr lIns="0" tIns="0" rIns="0" bIns="0">
              <a:spAutoFit/>
            </a:bodyPr>
            <a:lstStyle/>
            <a:p>
              <a:pPr algn="just"/>
              <a:r>
                <a:rPr lang="zh-CN" altLang="en-US" sz="995" dirty="0">
                  <a:solidFill>
                    <a:srgbClr val="404040"/>
                  </a:solidFill>
                  <a:latin typeface="+mn-lt"/>
                  <a:ea typeface="+mn-ea"/>
                  <a:cs typeface="+mn-ea"/>
                  <a:sym typeface="+mn-lt"/>
                </a:rPr>
                <a:t>点击请替换文字内容</a:t>
              </a:r>
              <a:endParaRPr lang="zh-CN" altLang="en-US" sz="995" dirty="0">
                <a:solidFill>
                  <a:srgbClr val="404040"/>
                </a:solidFill>
                <a:latin typeface="+mn-lt"/>
                <a:ea typeface="+mn-ea"/>
                <a:cs typeface="+mn-ea"/>
                <a:sym typeface="+mn-lt"/>
              </a:endParaRPr>
            </a:p>
          </p:txBody>
        </p:sp>
      </p:grpSp>
      <p:sp>
        <p:nvSpPr>
          <p:cNvPr id="3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500"/>
                            </p:stCondLst>
                            <p:childTnLst>
                              <p:par>
                                <p:cTn id="23" presetID="2" presetClass="entr" presetSubtype="2" decel="100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500"/>
                            </p:stCondLst>
                            <p:childTnLst>
                              <p:par>
                                <p:cTn id="33" presetID="2" presetClass="entr" presetSubtype="2" decel="10000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500"/>
                                        <p:tgtEl>
                                          <p:spTgt spid="33"/>
                                        </p:tgtEl>
                                      </p:cBhvr>
                                    </p:animEffect>
                                  </p:childTnLst>
                                </p:cTn>
                              </p:par>
                            </p:childTnLst>
                          </p:cTn>
                        </p:par>
                        <p:par>
                          <p:cTn id="42" fill="hold">
                            <p:stCondLst>
                              <p:cond delay="500"/>
                            </p:stCondLst>
                            <p:childTnLst>
                              <p:par>
                                <p:cTn id="43" presetID="2" presetClass="entr" presetSubtype="8" decel="100000"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0-#ppt_w/2"/>
                                          </p:val>
                                        </p:tav>
                                        <p:tav tm="100000">
                                          <p:val>
                                            <p:strVal val="#ppt_x"/>
                                          </p:val>
                                        </p:tav>
                                      </p:tavLst>
                                    </p:anim>
                                    <p:anim calcmode="lin" valueType="num">
                                      <p:cBhvr additive="base">
                                        <p:cTn id="4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00"/>
                            </p:stCondLst>
                            <p:childTnLst>
                              <p:par>
                                <p:cTn id="53" presetID="2" presetClass="entr" presetSubtype="8" decel="10000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4344187" y="745928"/>
            <a:ext cx="4799813" cy="3909599"/>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en-GB">
              <a:solidFill>
                <a:schemeClr val="tx1">
                  <a:lumMod val="65000"/>
                  <a:lumOff val="35000"/>
                </a:schemeClr>
              </a:solidFill>
              <a:cs typeface="+mn-ea"/>
              <a:sym typeface="+mn-lt"/>
            </a:endParaRPr>
          </a:p>
        </p:txBody>
      </p:sp>
      <p:sp>
        <p:nvSpPr>
          <p:cNvPr id="138" name="Pentagon 25"/>
          <p:cNvSpPr/>
          <p:nvPr/>
        </p:nvSpPr>
        <p:spPr>
          <a:xfrm>
            <a:off x="785767" y="1280545"/>
            <a:ext cx="636242" cy="429406"/>
          </a:xfrm>
          <a:prstGeom prst="homePlate">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01</a:t>
            </a:r>
            <a:endParaRPr lang="en-GB" sz="2560" dirty="0">
              <a:solidFill>
                <a:schemeClr val="bg1"/>
              </a:solidFill>
              <a:cs typeface="+mn-ea"/>
              <a:sym typeface="+mn-lt"/>
            </a:endParaRPr>
          </a:p>
        </p:txBody>
      </p:sp>
      <p:sp>
        <p:nvSpPr>
          <p:cNvPr id="139" name="Rectangle 26"/>
          <p:cNvSpPr/>
          <p:nvPr/>
        </p:nvSpPr>
        <p:spPr>
          <a:xfrm>
            <a:off x="1491350" y="1268704"/>
            <a:ext cx="3159648" cy="501159"/>
          </a:xfrm>
          <a:prstGeom prst="rect">
            <a:avLst/>
          </a:prstGeom>
        </p:spPr>
        <p:txBody>
          <a:bodyPr wrap="square" lIns="68576" tIns="34288" rIns="68576" bIns="34288">
            <a:spAutoFit/>
          </a:bodyPr>
          <a:lstStyle/>
          <a:p>
            <a:pPr>
              <a:lnSpc>
                <a:spcPct val="150000"/>
              </a:lnSpc>
            </a:pPr>
            <a:r>
              <a:rPr lang="zh-CN" altLang="en-US" sz="995"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5" b="0" dirty="0">
              <a:solidFill>
                <a:schemeClr val="tx1">
                  <a:lumMod val="65000"/>
                  <a:lumOff val="35000"/>
                </a:schemeClr>
              </a:solidFill>
              <a:latin typeface="+mn-lt"/>
              <a:ea typeface="+mn-ea"/>
              <a:cs typeface="+mn-ea"/>
              <a:sym typeface="+mn-lt"/>
            </a:endParaRPr>
          </a:p>
        </p:txBody>
      </p:sp>
      <p:sp>
        <p:nvSpPr>
          <p:cNvPr id="140" name="Pentagon 33"/>
          <p:cNvSpPr/>
          <p:nvPr/>
        </p:nvSpPr>
        <p:spPr>
          <a:xfrm>
            <a:off x="785767" y="1948398"/>
            <a:ext cx="636242" cy="429406"/>
          </a:xfrm>
          <a:prstGeom prst="homePlate">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02</a:t>
            </a:r>
            <a:endParaRPr lang="en-GB" sz="2560" dirty="0">
              <a:solidFill>
                <a:schemeClr val="bg1"/>
              </a:solidFill>
              <a:cs typeface="+mn-ea"/>
              <a:sym typeface="+mn-lt"/>
            </a:endParaRPr>
          </a:p>
        </p:txBody>
      </p:sp>
      <p:sp>
        <p:nvSpPr>
          <p:cNvPr id="141" name="Rectangle 34"/>
          <p:cNvSpPr/>
          <p:nvPr/>
        </p:nvSpPr>
        <p:spPr>
          <a:xfrm>
            <a:off x="1491351" y="1936556"/>
            <a:ext cx="2945360" cy="501159"/>
          </a:xfrm>
          <a:prstGeom prst="rect">
            <a:avLst/>
          </a:prstGeom>
        </p:spPr>
        <p:txBody>
          <a:bodyPr wrap="square" lIns="68576" tIns="34288" rIns="68576" bIns="34288">
            <a:spAutoFit/>
          </a:bodyPr>
          <a:lstStyle/>
          <a:p>
            <a:pPr>
              <a:lnSpc>
                <a:spcPct val="150000"/>
              </a:lnSpc>
            </a:pPr>
            <a:r>
              <a:rPr lang="zh-CN" altLang="en-US" sz="995"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5" b="0" dirty="0">
              <a:solidFill>
                <a:schemeClr val="tx1">
                  <a:lumMod val="65000"/>
                  <a:lumOff val="35000"/>
                </a:schemeClr>
              </a:solidFill>
              <a:latin typeface="+mn-lt"/>
              <a:ea typeface="+mn-ea"/>
              <a:cs typeface="+mn-ea"/>
              <a:sym typeface="+mn-lt"/>
            </a:endParaRPr>
          </a:p>
        </p:txBody>
      </p:sp>
      <p:sp>
        <p:nvSpPr>
          <p:cNvPr id="142" name="Pentagon 36"/>
          <p:cNvSpPr/>
          <p:nvPr/>
        </p:nvSpPr>
        <p:spPr>
          <a:xfrm>
            <a:off x="785767" y="2606779"/>
            <a:ext cx="636242" cy="429406"/>
          </a:xfrm>
          <a:prstGeom prst="homePlate">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03</a:t>
            </a:r>
            <a:endParaRPr lang="en-GB" sz="2560" dirty="0">
              <a:solidFill>
                <a:schemeClr val="bg1"/>
              </a:solidFill>
              <a:cs typeface="+mn-ea"/>
              <a:sym typeface="+mn-lt"/>
            </a:endParaRPr>
          </a:p>
        </p:txBody>
      </p:sp>
      <p:sp>
        <p:nvSpPr>
          <p:cNvPr id="143" name="Rectangle 37"/>
          <p:cNvSpPr/>
          <p:nvPr/>
        </p:nvSpPr>
        <p:spPr>
          <a:xfrm>
            <a:off x="1491352" y="2594937"/>
            <a:ext cx="2876016" cy="501159"/>
          </a:xfrm>
          <a:prstGeom prst="rect">
            <a:avLst/>
          </a:prstGeom>
        </p:spPr>
        <p:txBody>
          <a:bodyPr wrap="square" lIns="68576" tIns="34288" rIns="68576" bIns="34288">
            <a:spAutoFit/>
          </a:bodyPr>
          <a:lstStyle/>
          <a:p>
            <a:pPr>
              <a:lnSpc>
                <a:spcPct val="150000"/>
              </a:lnSpc>
            </a:pPr>
            <a:r>
              <a:rPr lang="zh-CN" altLang="en-US" sz="995"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5" b="0" dirty="0">
              <a:solidFill>
                <a:schemeClr val="tx1">
                  <a:lumMod val="65000"/>
                  <a:lumOff val="35000"/>
                </a:schemeClr>
              </a:solidFill>
              <a:latin typeface="+mn-lt"/>
              <a:ea typeface="+mn-ea"/>
              <a:cs typeface="+mn-ea"/>
              <a:sym typeface="+mn-lt"/>
            </a:endParaRPr>
          </a:p>
        </p:txBody>
      </p:sp>
      <p:sp>
        <p:nvSpPr>
          <p:cNvPr id="144" name="Pentagon 39"/>
          <p:cNvSpPr/>
          <p:nvPr/>
        </p:nvSpPr>
        <p:spPr>
          <a:xfrm>
            <a:off x="785767" y="3295641"/>
            <a:ext cx="636242" cy="429406"/>
          </a:xfrm>
          <a:prstGeom prst="homePlate">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04</a:t>
            </a:r>
            <a:endParaRPr lang="en-GB" sz="2560" dirty="0">
              <a:solidFill>
                <a:schemeClr val="bg1"/>
              </a:solidFill>
              <a:cs typeface="+mn-ea"/>
              <a:sym typeface="+mn-lt"/>
            </a:endParaRPr>
          </a:p>
        </p:txBody>
      </p:sp>
      <p:sp>
        <p:nvSpPr>
          <p:cNvPr id="145" name="Rectangle 40"/>
          <p:cNvSpPr/>
          <p:nvPr/>
        </p:nvSpPr>
        <p:spPr>
          <a:xfrm>
            <a:off x="1491352" y="3283800"/>
            <a:ext cx="2623241" cy="758858"/>
          </a:xfrm>
          <a:prstGeom prst="rect">
            <a:avLst/>
          </a:prstGeom>
        </p:spPr>
        <p:txBody>
          <a:bodyPr wrap="square" lIns="68576" tIns="34288" rIns="68576" bIns="34288">
            <a:spAutoFit/>
          </a:bodyPr>
          <a:lstStyle/>
          <a:p>
            <a:pPr>
              <a:lnSpc>
                <a:spcPct val="150000"/>
              </a:lnSpc>
            </a:pPr>
            <a:r>
              <a:rPr lang="zh-CN" altLang="en-US" sz="995"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5" b="0" dirty="0">
              <a:solidFill>
                <a:schemeClr val="tx1">
                  <a:lumMod val="65000"/>
                  <a:lumOff val="35000"/>
                </a:schemeClr>
              </a:solidFill>
              <a:latin typeface="+mn-lt"/>
              <a:ea typeface="+mn-ea"/>
              <a:cs typeface="+mn-ea"/>
              <a:sym typeface="+mn-lt"/>
            </a:endParaRPr>
          </a:p>
        </p:txBody>
      </p:sp>
      <p:grpSp>
        <p:nvGrpSpPr>
          <p:cNvPr id="146" name="Group 3"/>
          <p:cNvGrpSpPr/>
          <p:nvPr/>
        </p:nvGrpSpPr>
        <p:grpSpPr>
          <a:xfrm>
            <a:off x="4778459" y="1891922"/>
            <a:ext cx="1580535" cy="685762"/>
            <a:chOff x="5621315" y="2514600"/>
            <a:chExt cx="2107496" cy="914400"/>
          </a:xfrm>
          <a:effectLst>
            <a:outerShdw blurRad="279400" dist="279400" dir="5400000" algn="ctr" rotWithShape="0">
              <a:srgbClr val="000000">
                <a:alpha val="43137"/>
              </a:srgbClr>
            </a:outerShdw>
          </a:effectLst>
        </p:grpSpPr>
        <p:sp>
          <p:nvSpPr>
            <p:cNvPr id="147" name="Parallelogram 14"/>
            <p:cNvSpPr/>
            <p:nvPr/>
          </p:nvSpPr>
          <p:spPr>
            <a:xfrm>
              <a:off x="5621315" y="251460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solidFill>
                  <a:schemeClr val="tx1">
                    <a:lumMod val="65000"/>
                    <a:lumOff val="35000"/>
                  </a:schemeClr>
                </a:solidFill>
                <a:latin typeface="+mn-lt"/>
                <a:ea typeface="+mn-ea"/>
                <a:cs typeface="+mn-ea"/>
                <a:sym typeface="+mn-lt"/>
              </a:endParaRPr>
            </a:p>
          </p:txBody>
        </p:sp>
      </p:grpSp>
      <p:grpSp>
        <p:nvGrpSpPr>
          <p:cNvPr id="149" name="Group 1"/>
          <p:cNvGrpSpPr/>
          <p:nvPr/>
        </p:nvGrpSpPr>
        <p:grpSpPr>
          <a:xfrm>
            <a:off x="5266849" y="894399"/>
            <a:ext cx="1580535" cy="685762"/>
            <a:chOff x="6162090" y="1310315"/>
            <a:chExt cx="2107496" cy="914400"/>
          </a:xfrm>
          <a:effectLst>
            <a:outerShdw blurRad="279400" dist="279400" dir="5400000" algn="ctr" rotWithShape="0">
              <a:srgbClr val="000000">
                <a:alpha val="43137"/>
              </a:srgbClr>
            </a:outerShdw>
          </a:effectLst>
        </p:grpSpPr>
        <p:sp>
          <p:nvSpPr>
            <p:cNvPr id="150" name="Parallelogram 13"/>
            <p:cNvSpPr/>
            <p:nvPr/>
          </p:nvSpPr>
          <p:spPr>
            <a:xfrm>
              <a:off x="6162090" y="1310315"/>
              <a:ext cx="2107496" cy="914400"/>
            </a:xfrm>
            <a:prstGeom prst="parallelogram">
              <a:avLst>
                <a:gd name="adj" fmla="val 52419"/>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grpSp>
      <p:grpSp>
        <p:nvGrpSpPr>
          <p:cNvPr id="154" name="Group 5"/>
          <p:cNvGrpSpPr/>
          <p:nvPr/>
        </p:nvGrpSpPr>
        <p:grpSpPr>
          <a:xfrm>
            <a:off x="3860730" y="3896173"/>
            <a:ext cx="1580535" cy="685762"/>
            <a:chOff x="4454013" y="4923170"/>
            <a:chExt cx="2107496" cy="914400"/>
          </a:xfrm>
          <a:effectLst>
            <a:outerShdw blurRad="279400" dist="279400" dir="5400000" algn="ctr" rotWithShape="0">
              <a:srgbClr val="000000">
                <a:alpha val="43137"/>
              </a:srgbClr>
            </a:outerShdw>
          </a:effectLst>
        </p:grpSpPr>
        <p:sp>
          <p:nvSpPr>
            <p:cNvPr id="155" name="Parallelogram 16"/>
            <p:cNvSpPr/>
            <p:nvPr/>
          </p:nvSpPr>
          <p:spPr>
            <a:xfrm>
              <a:off x="4454013" y="492317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solidFill>
                    <a:schemeClr val="tx1">
                      <a:lumMod val="65000"/>
                      <a:lumOff val="35000"/>
                    </a:schemeClr>
                  </a:solidFill>
                  <a:latin typeface="+mn-lt"/>
                  <a:ea typeface="+mn-ea"/>
                  <a:cs typeface="+mn-ea"/>
                  <a:sym typeface="+mn-lt"/>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solidFill>
                    <a:schemeClr val="tx1">
                      <a:lumMod val="65000"/>
                      <a:lumOff val="35000"/>
                    </a:schemeClr>
                  </a:solidFill>
                  <a:latin typeface="+mn-lt"/>
                  <a:ea typeface="+mn-ea"/>
                  <a:cs typeface="+mn-ea"/>
                  <a:sym typeface="+mn-lt"/>
                </a:endParaRPr>
              </a:p>
            </p:txBody>
          </p:sp>
        </p:grpSp>
      </p:grpSp>
      <p:grpSp>
        <p:nvGrpSpPr>
          <p:cNvPr id="159" name="Group 4"/>
          <p:cNvGrpSpPr/>
          <p:nvPr/>
        </p:nvGrpSpPr>
        <p:grpSpPr>
          <a:xfrm>
            <a:off x="4344187" y="2889445"/>
            <a:ext cx="1580535" cy="685762"/>
            <a:chOff x="5042252" y="3718885"/>
            <a:chExt cx="2107496" cy="914400"/>
          </a:xfrm>
          <a:effectLst>
            <a:outerShdw blurRad="279400" dist="279400" dir="5400000" algn="ctr" rotWithShape="0">
              <a:srgbClr val="000000">
                <a:alpha val="43137"/>
              </a:srgbClr>
            </a:outerShdw>
          </a:effectLst>
        </p:grpSpPr>
        <p:sp>
          <p:nvSpPr>
            <p:cNvPr id="160" name="Parallelogram 15"/>
            <p:cNvSpPr/>
            <p:nvPr/>
          </p:nvSpPr>
          <p:spPr>
            <a:xfrm>
              <a:off x="5042252" y="3718885"/>
              <a:ext cx="2107496" cy="914400"/>
            </a:xfrm>
            <a:prstGeom prst="parallelogram">
              <a:avLst>
                <a:gd name="adj" fmla="val 52419"/>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gr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31"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1" cstate="print">
            <a:lum bright="70000" contrast="-70000"/>
            <a:extLst>
              <a:ext uri="{28A0092B-C50C-407E-A947-70E740481C1C}">
                <a14:useLocalDpi xmlns:a14="http://schemas.microsoft.com/office/drawing/2010/main" val="0"/>
              </a:ext>
            </a:extLst>
          </a:blip>
          <a:srcRect l="35016" r="16077"/>
          <a:stretch>
            <a:fillRect/>
          </a:stretch>
        </p:blipFill>
        <p:spPr>
          <a:xfrm>
            <a:off x="3637988" y="1014872"/>
            <a:ext cx="1868026" cy="3577072"/>
          </a:xfrm>
          <a:prstGeom prst="rect">
            <a:avLst/>
          </a:prstGeom>
        </p:spPr>
      </p:pic>
      <p:sp>
        <p:nvSpPr>
          <p:cNvPr id="2" name="矩形 1"/>
          <p:cNvSpPr/>
          <p:nvPr/>
        </p:nvSpPr>
        <p:spPr>
          <a:xfrm>
            <a:off x="3423920" y="1261905"/>
            <a:ext cx="2317338" cy="267414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Rectangle 7"/>
          <p:cNvSpPr/>
          <p:nvPr/>
        </p:nvSpPr>
        <p:spPr>
          <a:xfrm>
            <a:off x="20967" y="3924486"/>
            <a:ext cx="9143749" cy="1251705"/>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en-GB">
              <a:cs typeface="+mn-ea"/>
              <a:sym typeface="+mn-lt"/>
            </a:endParaRPr>
          </a:p>
        </p:txBody>
      </p:sp>
      <p:sp>
        <p:nvSpPr>
          <p:cNvPr id="85" name="TextBox 84"/>
          <p:cNvSpPr txBox="1"/>
          <p:nvPr/>
        </p:nvSpPr>
        <p:spPr>
          <a:xfrm>
            <a:off x="3736733" y="4030894"/>
            <a:ext cx="1675772" cy="331946"/>
          </a:xfrm>
          <a:prstGeom prst="rect">
            <a:avLst/>
          </a:prstGeom>
          <a:noFill/>
        </p:spPr>
        <p:txBody>
          <a:bodyPr wrap="none" lIns="68576" tIns="34288" rIns="68576" bIns="34288" rtlCol="0">
            <a:spAutoFit/>
          </a:bodyPr>
          <a:lstStyle/>
          <a:p>
            <a:r>
              <a:rPr lang="zh-CN" altLang="en-US" sz="1705" dirty="0">
                <a:solidFill>
                  <a:schemeClr val="bg1"/>
                </a:solidFill>
                <a:latin typeface="+mn-lt"/>
                <a:ea typeface="+mn-ea"/>
                <a:cs typeface="+mn-ea"/>
                <a:sym typeface="+mn-lt"/>
              </a:rPr>
              <a:t>请替换文字内容</a:t>
            </a:r>
            <a:endParaRPr lang="zh-CN" altLang="en-US" sz="1705" dirty="0">
              <a:solidFill>
                <a:schemeClr val="bg1"/>
              </a:solidFill>
              <a:latin typeface="+mn-lt"/>
              <a:ea typeface="+mn-ea"/>
              <a:cs typeface="+mn-ea"/>
              <a:sym typeface="+mn-lt"/>
            </a:endParaRPr>
          </a:p>
        </p:txBody>
      </p:sp>
      <p:sp>
        <p:nvSpPr>
          <p:cNvPr id="86" name="Rectangle 9"/>
          <p:cNvSpPr/>
          <p:nvPr/>
        </p:nvSpPr>
        <p:spPr>
          <a:xfrm>
            <a:off x="717974" y="4313684"/>
            <a:ext cx="7708053" cy="623244"/>
          </a:xfrm>
          <a:prstGeom prst="rect">
            <a:avLst/>
          </a:prstGeom>
        </p:spPr>
        <p:txBody>
          <a:bodyPr wrap="square" lIns="68576" tIns="34288" rIns="68576" bIns="34288">
            <a:spAutoFit/>
          </a:bodyPr>
          <a:lstStyle/>
          <a:p>
            <a:pPr algn="just">
              <a:lnSpc>
                <a:spcPct val="150000"/>
              </a:lnSpc>
            </a:pPr>
            <a:r>
              <a:rPr lang="zh-CN" altLang="en-US" sz="800" b="0" dirty="0">
                <a:solidFill>
                  <a:schemeClr val="bg1"/>
                </a:solidFill>
                <a:latin typeface="+mn-lt"/>
                <a:ea typeface="+mn-ea"/>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b="0" dirty="0">
              <a:solidFill>
                <a:schemeClr val="bg1"/>
              </a:solidFill>
              <a:latin typeface="+mn-lt"/>
              <a:ea typeface="+mn-ea"/>
              <a:cs typeface="+mn-ea"/>
              <a:sym typeface="+mn-lt"/>
            </a:endParaRPr>
          </a:p>
        </p:txBody>
      </p:sp>
      <p:grpSp>
        <p:nvGrpSpPr>
          <p:cNvPr id="87" name="Group 41"/>
          <p:cNvGrpSpPr/>
          <p:nvPr/>
        </p:nvGrpSpPr>
        <p:grpSpPr>
          <a:xfrm>
            <a:off x="6086612" y="1296017"/>
            <a:ext cx="623420" cy="623420"/>
            <a:chOff x="8115591" y="1727927"/>
            <a:chExt cx="831273" cy="831273"/>
          </a:xfrm>
          <a:effectLst>
            <a:outerShdw blurRad="279400" dist="279400" dir="5400000" algn="ctr" rotWithShape="0">
              <a:srgbClr val="000000">
                <a:alpha val="43137"/>
              </a:srgbClr>
            </a:outerShdw>
          </a:effectLst>
        </p:grpSpPr>
        <p:sp>
          <p:nvSpPr>
            <p:cNvPr id="88" name="Oval 12"/>
            <p:cNvSpPr/>
            <p:nvPr/>
          </p:nvSpPr>
          <p:spPr>
            <a:xfrm>
              <a:off x="8115591" y="1727927"/>
              <a:ext cx="831273" cy="831273"/>
            </a:xfrm>
            <a:prstGeom prst="ellipse">
              <a:avLst/>
            </a:prstGeom>
            <a:solidFill>
              <a:srgbClr val="E46C0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grpSp>
      </p:grpSp>
      <p:grpSp>
        <p:nvGrpSpPr>
          <p:cNvPr id="99" name="Group 43"/>
          <p:cNvGrpSpPr/>
          <p:nvPr/>
        </p:nvGrpSpPr>
        <p:grpSpPr>
          <a:xfrm>
            <a:off x="2434487" y="2571751"/>
            <a:ext cx="623420" cy="623420"/>
            <a:chOff x="3245823" y="3429000"/>
            <a:chExt cx="831273" cy="831273"/>
          </a:xfrm>
          <a:effectLst>
            <a:outerShdw blurRad="279400" dist="279400" dir="5400000" algn="ctr" rotWithShape="0">
              <a:srgbClr val="000000">
                <a:alpha val="43137"/>
              </a:srgbClr>
            </a:outerShdw>
          </a:effectLst>
        </p:grpSpPr>
        <p:sp>
          <p:nvSpPr>
            <p:cNvPr id="100" name="Oval 11"/>
            <p:cNvSpPr/>
            <p:nvPr/>
          </p:nvSpPr>
          <p:spPr>
            <a:xfrm>
              <a:off x="3245823" y="3429000"/>
              <a:ext cx="831273" cy="831273"/>
            </a:xfrm>
            <a:prstGeom prst="ellipse">
              <a:avLst/>
            </a:prstGeom>
            <a:solidFill>
              <a:srgbClr val="E46C0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grpSp>
      </p:grpSp>
      <p:grpSp>
        <p:nvGrpSpPr>
          <p:cNvPr id="104" name="Group 42"/>
          <p:cNvGrpSpPr/>
          <p:nvPr/>
        </p:nvGrpSpPr>
        <p:grpSpPr>
          <a:xfrm>
            <a:off x="6086096" y="2571751"/>
            <a:ext cx="623420" cy="623420"/>
            <a:chOff x="8114903" y="3428999"/>
            <a:chExt cx="831273" cy="831273"/>
          </a:xfrm>
          <a:effectLst>
            <a:outerShdw blurRad="279400" dist="279400" dir="5400000" algn="ctr" rotWithShape="0">
              <a:srgbClr val="000000">
                <a:alpha val="43137"/>
              </a:srgbClr>
            </a:outerShdw>
          </a:effectLst>
        </p:grpSpPr>
        <p:sp>
          <p:nvSpPr>
            <p:cNvPr id="105" name="Oval 13"/>
            <p:cNvSpPr/>
            <p:nvPr/>
          </p:nvSpPr>
          <p:spPr>
            <a:xfrm>
              <a:off x="8114903" y="3428999"/>
              <a:ext cx="831273" cy="831273"/>
            </a:xfrm>
            <a:prstGeom prst="ellipse">
              <a:avLst/>
            </a:prstGeom>
            <a:solidFill>
              <a:srgbClr val="0C88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grpSp>
      </p:grpSp>
      <p:grpSp>
        <p:nvGrpSpPr>
          <p:cNvPr id="110" name="Group 3"/>
          <p:cNvGrpSpPr/>
          <p:nvPr/>
        </p:nvGrpSpPr>
        <p:grpSpPr>
          <a:xfrm>
            <a:off x="2434487" y="1296017"/>
            <a:ext cx="623420" cy="623420"/>
            <a:chOff x="3245823" y="1727927"/>
            <a:chExt cx="831273" cy="831273"/>
          </a:xfrm>
          <a:effectLst>
            <a:outerShdw blurRad="279400" dist="279400" dir="5400000" algn="ctr" rotWithShape="0">
              <a:srgbClr val="000000">
                <a:alpha val="43137"/>
              </a:srgbClr>
            </a:outerShdw>
          </a:effectLst>
        </p:grpSpPr>
        <p:sp>
          <p:nvSpPr>
            <p:cNvPr id="111" name="Oval 10"/>
            <p:cNvSpPr/>
            <p:nvPr/>
          </p:nvSpPr>
          <p:spPr>
            <a:xfrm>
              <a:off x="3245823" y="1727927"/>
              <a:ext cx="831273" cy="831273"/>
            </a:xfrm>
            <a:prstGeom prst="ellipse">
              <a:avLst/>
            </a:prstGeom>
            <a:solidFill>
              <a:srgbClr val="0C88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0815" hangingPunct="0"/>
                <a:endParaRPr lang="en-US">
                  <a:latin typeface="+mn-lt"/>
                  <a:ea typeface="+mn-ea"/>
                  <a:cs typeface="+mn-ea"/>
                  <a:sym typeface="+mn-lt"/>
                </a:endParaRPr>
              </a:p>
            </p:txBody>
          </p:sp>
        </p:grpSp>
      </p:grpSp>
      <p:sp>
        <p:nvSpPr>
          <p:cNvPr id="46" name="Text Placeholder 7"/>
          <p:cNvSpPr txBox="1"/>
          <p:nvPr/>
        </p:nvSpPr>
        <p:spPr>
          <a:xfrm>
            <a:off x="595872" y="137168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140" dirty="0">
                <a:solidFill>
                  <a:schemeClr val="tx1">
                    <a:lumMod val="65000"/>
                    <a:lumOff val="35000"/>
                  </a:schemeClr>
                </a:solidFill>
                <a:latin typeface="+mn-lt"/>
                <a:cs typeface="+mn-ea"/>
                <a:sym typeface="+mn-lt"/>
              </a:rPr>
              <a:t>请替换文字内容</a:t>
            </a:r>
            <a:endParaRPr lang="zh-CN" altLang="en-US" sz="1140" dirty="0">
              <a:solidFill>
                <a:schemeClr val="tx1">
                  <a:lumMod val="65000"/>
                  <a:lumOff val="35000"/>
                </a:schemeClr>
              </a:solidFill>
              <a:latin typeface="+mn-lt"/>
              <a:cs typeface="+mn-ea"/>
              <a:sym typeface="+mn-lt"/>
            </a:endParaRPr>
          </a:p>
        </p:txBody>
      </p:sp>
      <p:sp>
        <p:nvSpPr>
          <p:cNvPr id="47" name="Text Placeholder 2"/>
          <p:cNvSpPr txBox="1"/>
          <p:nvPr/>
        </p:nvSpPr>
        <p:spPr>
          <a:xfrm>
            <a:off x="731520" y="1645351"/>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48" name="Text Placeholder 7"/>
          <p:cNvSpPr txBox="1"/>
          <p:nvPr/>
        </p:nvSpPr>
        <p:spPr>
          <a:xfrm>
            <a:off x="618038" y="2746054"/>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140" dirty="0">
                <a:solidFill>
                  <a:schemeClr val="tx1">
                    <a:lumMod val="65000"/>
                    <a:lumOff val="35000"/>
                  </a:schemeClr>
                </a:solidFill>
                <a:latin typeface="+mn-lt"/>
                <a:cs typeface="+mn-ea"/>
                <a:sym typeface="+mn-lt"/>
              </a:rPr>
              <a:t>请替换文字内容</a:t>
            </a:r>
            <a:endParaRPr lang="zh-CN" altLang="en-US" sz="1140" dirty="0">
              <a:solidFill>
                <a:schemeClr val="tx1">
                  <a:lumMod val="65000"/>
                  <a:lumOff val="35000"/>
                </a:schemeClr>
              </a:solidFill>
              <a:latin typeface="+mn-lt"/>
              <a:cs typeface="+mn-ea"/>
              <a:sym typeface="+mn-lt"/>
            </a:endParaRPr>
          </a:p>
        </p:txBody>
      </p:sp>
      <p:sp>
        <p:nvSpPr>
          <p:cNvPr id="57" name="Text Placeholder 2"/>
          <p:cNvSpPr txBox="1"/>
          <p:nvPr/>
        </p:nvSpPr>
        <p:spPr>
          <a:xfrm>
            <a:off x="753687" y="3019722"/>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58" name="Text Placeholder 7"/>
          <p:cNvSpPr txBox="1"/>
          <p:nvPr/>
        </p:nvSpPr>
        <p:spPr>
          <a:xfrm>
            <a:off x="6890446" y="137168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140" dirty="0">
                <a:solidFill>
                  <a:schemeClr val="tx1">
                    <a:lumMod val="65000"/>
                    <a:lumOff val="35000"/>
                  </a:schemeClr>
                </a:solidFill>
                <a:latin typeface="+mn-lt"/>
                <a:cs typeface="+mn-ea"/>
                <a:sym typeface="+mn-lt"/>
              </a:rPr>
              <a:t>请替换文字内容</a:t>
            </a:r>
            <a:endParaRPr lang="zh-CN" altLang="en-US" sz="1140" dirty="0">
              <a:solidFill>
                <a:schemeClr val="tx1">
                  <a:lumMod val="65000"/>
                  <a:lumOff val="35000"/>
                </a:schemeClr>
              </a:solidFill>
              <a:latin typeface="+mn-lt"/>
              <a:cs typeface="+mn-ea"/>
              <a:sym typeface="+mn-lt"/>
            </a:endParaRPr>
          </a:p>
        </p:txBody>
      </p:sp>
      <p:sp>
        <p:nvSpPr>
          <p:cNvPr id="59" name="Text Placeholder 2"/>
          <p:cNvSpPr txBox="1"/>
          <p:nvPr/>
        </p:nvSpPr>
        <p:spPr>
          <a:xfrm>
            <a:off x="6890445" y="1645351"/>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60" name="Text Placeholder 7"/>
          <p:cNvSpPr txBox="1"/>
          <p:nvPr/>
        </p:nvSpPr>
        <p:spPr>
          <a:xfrm>
            <a:off x="6890446" y="2746054"/>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140" dirty="0">
                <a:solidFill>
                  <a:schemeClr val="tx1">
                    <a:lumMod val="65000"/>
                    <a:lumOff val="35000"/>
                  </a:schemeClr>
                </a:solidFill>
                <a:latin typeface="+mn-lt"/>
                <a:cs typeface="+mn-ea"/>
                <a:sym typeface="+mn-lt"/>
              </a:rPr>
              <a:t>请替换文字内容</a:t>
            </a:r>
            <a:endParaRPr lang="zh-CN" altLang="en-US" sz="1140" dirty="0">
              <a:solidFill>
                <a:schemeClr val="tx1">
                  <a:lumMod val="65000"/>
                  <a:lumOff val="35000"/>
                </a:schemeClr>
              </a:solidFill>
              <a:latin typeface="+mn-lt"/>
              <a:cs typeface="+mn-ea"/>
              <a:sym typeface="+mn-lt"/>
            </a:endParaRPr>
          </a:p>
        </p:txBody>
      </p:sp>
      <p:sp>
        <p:nvSpPr>
          <p:cNvPr id="61" name="Text Placeholder 2"/>
          <p:cNvSpPr txBox="1"/>
          <p:nvPr/>
        </p:nvSpPr>
        <p:spPr>
          <a:xfrm>
            <a:off x="6890445" y="3019722"/>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4" name="文本占位符 3"/>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45"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59"/>
          <p:cNvGrpSpPr>
            <a:grpSpLocks noChangeAspect="1"/>
          </p:cNvGrpSpPr>
          <p:nvPr/>
        </p:nvGrpSpPr>
        <p:grpSpPr bwMode="auto">
          <a:xfrm>
            <a:off x="883624" y="215541"/>
            <a:ext cx="3770159" cy="3768838"/>
            <a:chOff x="1989" y="1361"/>
            <a:chExt cx="2854" cy="2853"/>
          </a:xfrm>
        </p:grpSpPr>
        <p:sp>
          <p:nvSpPr>
            <p:cNvPr id="3" name="Freeform 860"/>
            <p:cNvSpPr/>
            <p:nvPr/>
          </p:nvSpPr>
          <p:spPr bwMode="auto">
            <a:xfrm>
              <a:off x="2098" y="1470"/>
              <a:ext cx="2636" cy="2635"/>
            </a:xfrm>
            <a:custGeom>
              <a:avLst/>
              <a:gdLst>
                <a:gd name="T0" fmla="*/ 772 w 2636"/>
                <a:gd name="T1" fmla="*/ 2635 h 2635"/>
                <a:gd name="T2" fmla="*/ 0 w 2636"/>
                <a:gd name="T3" fmla="*/ 1863 h 2635"/>
                <a:gd name="T4" fmla="*/ 0 w 2636"/>
                <a:gd name="T5" fmla="*/ 772 h 2635"/>
                <a:gd name="T6" fmla="*/ 772 w 2636"/>
                <a:gd name="T7" fmla="*/ 0 h 2635"/>
                <a:gd name="T8" fmla="*/ 1864 w 2636"/>
                <a:gd name="T9" fmla="*/ 0 h 2635"/>
                <a:gd name="T10" fmla="*/ 2636 w 2636"/>
                <a:gd name="T11" fmla="*/ 772 h 2635"/>
                <a:gd name="T12" fmla="*/ 2636 w 2636"/>
                <a:gd name="T13" fmla="*/ 1863 h 2635"/>
                <a:gd name="T14" fmla="*/ 1864 w 2636"/>
                <a:gd name="T15" fmla="*/ 2635 h 2635"/>
                <a:gd name="T16" fmla="*/ 772 w 2636"/>
                <a:gd name="T17" fmla="*/ 2635 h 2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6" h="2635">
                  <a:moveTo>
                    <a:pt x="772" y="2635"/>
                  </a:moveTo>
                  <a:lnTo>
                    <a:pt x="0" y="1863"/>
                  </a:lnTo>
                  <a:lnTo>
                    <a:pt x="0" y="772"/>
                  </a:lnTo>
                  <a:lnTo>
                    <a:pt x="772" y="0"/>
                  </a:lnTo>
                  <a:lnTo>
                    <a:pt x="1864" y="0"/>
                  </a:lnTo>
                  <a:lnTo>
                    <a:pt x="2636" y="772"/>
                  </a:lnTo>
                  <a:lnTo>
                    <a:pt x="2636" y="1863"/>
                  </a:lnTo>
                  <a:lnTo>
                    <a:pt x="1864" y="2635"/>
                  </a:lnTo>
                  <a:lnTo>
                    <a:pt x="772" y="2635"/>
                  </a:lnTo>
                  <a:close/>
                </a:path>
              </a:pathLst>
            </a:custGeom>
            <a:noFill/>
            <a:ln w="12700" cap="rnd">
              <a:solidFill>
                <a:schemeClr val="bg2">
                  <a:lumMod val="9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lstStyle/>
            <a:p>
              <a:endParaRPr lang="en-US" sz="1280">
                <a:cs typeface="+mn-ea"/>
                <a:sym typeface="+mn-lt"/>
              </a:endParaRPr>
            </a:p>
          </p:txBody>
        </p:sp>
        <p:sp>
          <p:nvSpPr>
            <p:cNvPr id="4" name="Freeform 861"/>
            <p:cNvSpPr/>
            <p:nvPr/>
          </p:nvSpPr>
          <p:spPr bwMode="auto">
            <a:xfrm>
              <a:off x="1989" y="1361"/>
              <a:ext cx="2854" cy="2853"/>
            </a:xfrm>
            <a:custGeom>
              <a:avLst/>
              <a:gdLst>
                <a:gd name="T0" fmla="*/ 1428 w 2854"/>
                <a:gd name="T1" fmla="*/ 0 h 2853"/>
                <a:gd name="T2" fmla="*/ 2437 w 2854"/>
                <a:gd name="T3" fmla="*/ 419 h 2853"/>
                <a:gd name="T4" fmla="*/ 2854 w 2854"/>
                <a:gd name="T5" fmla="*/ 1428 h 2853"/>
                <a:gd name="T6" fmla="*/ 2437 w 2854"/>
                <a:gd name="T7" fmla="*/ 2437 h 2853"/>
                <a:gd name="T8" fmla="*/ 1428 w 2854"/>
                <a:gd name="T9" fmla="*/ 2853 h 2853"/>
                <a:gd name="T10" fmla="*/ 419 w 2854"/>
                <a:gd name="T11" fmla="*/ 2437 h 2853"/>
                <a:gd name="T12" fmla="*/ 0 w 2854"/>
                <a:gd name="T13" fmla="*/ 1428 h 2853"/>
                <a:gd name="T14" fmla="*/ 419 w 2854"/>
                <a:gd name="T15" fmla="*/ 419 h 2853"/>
                <a:gd name="T16" fmla="*/ 1428 w 2854"/>
                <a:gd name="T17" fmla="*/ 0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4" h="2853">
                  <a:moveTo>
                    <a:pt x="1428" y="0"/>
                  </a:moveTo>
                  <a:lnTo>
                    <a:pt x="2437" y="419"/>
                  </a:lnTo>
                  <a:lnTo>
                    <a:pt x="2854" y="1428"/>
                  </a:lnTo>
                  <a:lnTo>
                    <a:pt x="2437" y="2437"/>
                  </a:lnTo>
                  <a:lnTo>
                    <a:pt x="1428" y="2853"/>
                  </a:lnTo>
                  <a:lnTo>
                    <a:pt x="419" y="2437"/>
                  </a:lnTo>
                  <a:lnTo>
                    <a:pt x="0" y="1428"/>
                  </a:lnTo>
                  <a:lnTo>
                    <a:pt x="419" y="419"/>
                  </a:lnTo>
                  <a:lnTo>
                    <a:pt x="1428" y="0"/>
                  </a:lnTo>
                  <a:close/>
                </a:path>
              </a:pathLst>
            </a:custGeom>
            <a:noFill/>
            <a:ln w="12700" cap="rnd">
              <a:solidFill>
                <a:schemeClr val="bg2">
                  <a:lumMod val="9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lstStyle/>
            <a:p>
              <a:endParaRPr lang="en-US" sz="1280">
                <a:cs typeface="+mn-ea"/>
                <a:sym typeface="+mn-lt"/>
              </a:endParaRPr>
            </a:p>
          </p:txBody>
        </p:sp>
        <p:sp>
          <p:nvSpPr>
            <p:cNvPr id="5" name="Line 862"/>
            <p:cNvSpPr>
              <a:spLocks noChangeShapeType="1"/>
            </p:cNvSpPr>
            <p:nvPr/>
          </p:nvSpPr>
          <p:spPr bwMode="auto">
            <a:xfrm>
              <a:off x="3990" y="3362"/>
              <a:ext cx="436" cy="43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6" name="Line 863"/>
            <p:cNvSpPr>
              <a:spLocks noChangeShapeType="1"/>
            </p:cNvSpPr>
            <p:nvPr/>
          </p:nvSpPr>
          <p:spPr bwMode="auto">
            <a:xfrm>
              <a:off x="2408" y="1780"/>
              <a:ext cx="434" cy="43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7" name="Line 864"/>
            <p:cNvSpPr>
              <a:spLocks noChangeShapeType="1"/>
            </p:cNvSpPr>
            <p:nvPr/>
          </p:nvSpPr>
          <p:spPr bwMode="auto">
            <a:xfrm flipH="1">
              <a:off x="2408" y="3362"/>
              <a:ext cx="434" cy="43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8" name="Line 865"/>
            <p:cNvSpPr>
              <a:spLocks noChangeShapeType="1"/>
            </p:cNvSpPr>
            <p:nvPr/>
          </p:nvSpPr>
          <p:spPr bwMode="auto">
            <a:xfrm flipH="1">
              <a:off x="3990" y="1780"/>
              <a:ext cx="436" cy="433"/>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9" name="Line 866"/>
            <p:cNvSpPr>
              <a:spLocks noChangeShapeType="1"/>
            </p:cNvSpPr>
            <p:nvPr/>
          </p:nvSpPr>
          <p:spPr bwMode="auto">
            <a:xfrm>
              <a:off x="4227" y="2789"/>
              <a:ext cx="616"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0" name="Line 867"/>
            <p:cNvSpPr>
              <a:spLocks noChangeShapeType="1"/>
            </p:cNvSpPr>
            <p:nvPr/>
          </p:nvSpPr>
          <p:spPr bwMode="auto">
            <a:xfrm>
              <a:off x="1989" y="2789"/>
              <a:ext cx="616"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1" name="Line 868"/>
            <p:cNvSpPr>
              <a:spLocks noChangeShapeType="1"/>
            </p:cNvSpPr>
            <p:nvPr/>
          </p:nvSpPr>
          <p:spPr bwMode="auto">
            <a:xfrm>
              <a:off x="3417" y="3599"/>
              <a:ext cx="0" cy="615"/>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2" name="Line 869"/>
            <p:cNvSpPr>
              <a:spLocks noChangeShapeType="1"/>
            </p:cNvSpPr>
            <p:nvPr/>
          </p:nvSpPr>
          <p:spPr bwMode="auto">
            <a:xfrm>
              <a:off x="3417" y="1361"/>
              <a:ext cx="0" cy="61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3" name="Line 870"/>
            <p:cNvSpPr>
              <a:spLocks noChangeShapeType="1"/>
            </p:cNvSpPr>
            <p:nvPr/>
          </p:nvSpPr>
          <p:spPr bwMode="auto">
            <a:xfrm flipV="1">
              <a:off x="4227" y="2242"/>
              <a:ext cx="507" cy="509"/>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4" name="Line 871"/>
            <p:cNvSpPr>
              <a:spLocks noChangeShapeType="1"/>
            </p:cNvSpPr>
            <p:nvPr/>
          </p:nvSpPr>
          <p:spPr bwMode="auto">
            <a:xfrm flipV="1">
              <a:off x="2870" y="3599"/>
              <a:ext cx="502" cy="50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5" name="Line 872"/>
            <p:cNvSpPr>
              <a:spLocks noChangeShapeType="1"/>
            </p:cNvSpPr>
            <p:nvPr/>
          </p:nvSpPr>
          <p:spPr bwMode="auto">
            <a:xfrm flipV="1">
              <a:off x="3417" y="2789"/>
              <a:ext cx="1426" cy="1425"/>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6" name="Line 873"/>
            <p:cNvSpPr>
              <a:spLocks noChangeShapeType="1"/>
            </p:cNvSpPr>
            <p:nvPr/>
          </p:nvSpPr>
          <p:spPr bwMode="auto">
            <a:xfrm flipV="1">
              <a:off x="3455" y="1470"/>
              <a:ext cx="507" cy="509"/>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7" name="Line 874"/>
            <p:cNvSpPr>
              <a:spLocks noChangeShapeType="1"/>
            </p:cNvSpPr>
            <p:nvPr/>
          </p:nvSpPr>
          <p:spPr bwMode="auto">
            <a:xfrm flipV="1">
              <a:off x="2098" y="2827"/>
              <a:ext cx="507" cy="50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8" name="Line 875"/>
            <p:cNvSpPr>
              <a:spLocks noChangeShapeType="1"/>
            </p:cNvSpPr>
            <p:nvPr/>
          </p:nvSpPr>
          <p:spPr bwMode="auto">
            <a:xfrm flipH="1">
              <a:off x="1989" y="1361"/>
              <a:ext cx="1428" cy="1428"/>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19" name="Line 876"/>
            <p:cNvSpPr>
              <a:spLocks noChangeShapeType="1"/>
            </p:cNvSpPr>
            <p:nvPr/>
          </p:nvSpPr>
          <p:spPr bwMode="auto">
            <a:xfrm>
              <a:off x="3460" y="3599"/>
              <a:ext cx="502" cy="50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0" name="Line 877"/>
            <p:cNvSpPr>
              <a:spLocks noChangeShapeType="1"/>
            </p:cNvSpPr>
            <p:nvPr/>
          </p:nvSpPr>
          <p:spPr bwMode="auto">
            <a:xfrm>
              <a:off x="2098" y="2242"/>
              <a:ext cx="507" cy="509"/>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1" name="Line 878"/>
            <p:cNvSpPr>
              <a:spLocks noChangeShapeType="1"/>
            </p:cNvSpPr>
            <p:nvPr/>
          </p:nvSpPr>
          <p:spPr bwMode="auto">
            <a:xfrm>
              <a:off x="4227" y="2827"/>
              <a:ext cx="507" cy="506"/>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2" name="Line 879"/>
            <p:cNvSpPr>
              <a:spLocks noChangeShapeType="1"/>
            </p:cNvSpPr>
            <p:nvPr/>
          </p:nvSpPr>
          <p:spPr bwMode="auto">
            <a:xfrm>
              <a:off x="2870" y="1470"/>
              <a:ext cx="502" cy="509"/>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3" name="Line 880"/>
            <p:cNvSpPr>
              <a:spLocks noChangeShapeType="1"/>
            </p:cNvSpPr>
            <p:nvPr/>
          </p:nvSpPr>
          <p:spPr bwMode="auto">
            <a:xfrm flipH="1" flipV="1">
              <a:off x="1989" y="2789"/>
              <a:ext cx="1428" cy="1425"/>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4" name="Line 881"/>
            <p:cNvSpPr>
              <a:spLocks noChangeShapeType="1"/>
            </p:cNvSpPr>
            <p:nvPr/>
          </p:nvSpPr>
          <p:spPr bwMode="auto">
            <a:xfrm>
              <a:off x="3417" y="1361"/>
              <a:ext cx="1426" cy="1428"/>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5" name="Line 882"/>
            <p:cNvSpPr>
              <a:spLocks noChangeShapeType="1"/>
            </p:cNvSpPr>
            <p:nvPr/>
          </p:nvSpPr>
          <p:spPr bwMode="auto">
            <a:xfrm flipH="1">
              <a:off x="2098" y="2493"/>
              <a:ext cx="564" cy="84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6" name="Line 883"/>
            <p:cNvSpPr>
              <a:spLocks noChangeShapeType="1"/>
            </p:cNvSpPr>
            <p:nvPr/>
          </p:nvSpPr>
          <p:spPr bwMode="auto">
            <a:xfrm flipH="1">
              <a:off x="2853" y="1361"/>
              <a:ext cx="564" cy="843"/>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7" name="Line 884"/>
            <p:cNvSpPr>
              <a:spLocks noChangeShapeType="1"/>
            </p:cNvSpPr>
            <p:nvPr/>
          </p:nvSpPr>
          <p:spPr bwMode="auto">
            <a:xfrm>
              <a:off x="4016" y="3333"/>
              <a:ext cx="718"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8" name="Line 885"/>
            <p:cNvSpPr>
              <a:spLocks noChangeShapeType="1"/>
            </p:cNvSpPr>
            <p:nvPr/>
          </p:nvSpPr>
          <p:spPr bwMode="auto">
            <a:xfrm>
              <a:off x="2098" y="3333"/>
              <a:ext cx="718"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29" name="Line 886"/>
            <p:cNvSpPr>
              <a:spLocks noChangeShapeType="1"/>
            </p:cNvSpPr>
            <p:nvPr/>
          </p:nvSpPr>
          <p:spPr bwMode="auto">
            <a:xfrm flipH="1" flipV="1">
              <a:off x="3417" y="1361"/>
              <a:ext cx="564" cy="843"/>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0" name="Line 887"/>
            <p:cNvSpPr>
              <a:spLocks noChangeShapeType="1"/>
            </p:cNvSpPr>
            <p:nvPr/>
          </p:nvSpPr>
          <p:spPr bwMode="auto">
            <a:xfrm flipH="1" flipV="1">
              <a:off x="4175" y="2495"/>
              <a:ext cx="559" cy="838"/>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1" name="Line 888"/>
            <p:cNvSpPr>
              <a:spLocks noChangeShapeType="1"/>
            </p:cNvSpPr>
            <p:nvPr/>
          </p:nvSpPr>
          <p:spPr bwMode="auto">
            <a:xfrm>
              <a:off x="4016" y="2242"/>
              <a:ext cx="718"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2" name="Line 889"/>
            <p:cNvSpPr>
              <a:spLocks noChangeShapeType="1"/>
            </p:cNvSpPr>
            <p:nvPr/>
          </p:nvSpPr>
          <p:spPr bwMode="auto">
            <a:xfrm>
              <a:off x="2098" y="2242"/>
              <a:ext cx="718" cy="0"/>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3" name="Line 890"/>
            <p:cNvSpPr>
              <a:spLocks noChangeShapeType="1"/>
            </p:cNvSpPr>
            <p:nvPr/>
          </p:nvSpPr>
          <p:spPr bwMode="auto">
            <a:xfrm flipH="1">
              <a:off x="3417" y="3362"/>
              <a:ext cx="573" cy="852"/>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4" name="Line 891"/>
            <p:cNvSpPr>
              <a:spLocks noChangeShapeType="1"/>
            </p:cNvSpPr>
            <p:nvPr/>
          </p:nvSpPr>
          <p:spPr bwMode="auto">
            <a:xfrm flipH="1">
              <a:off x="4170" y="2242"/>
              <a:ext cx="564" cy="847"/>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5" name="Line 892"/>
            <p:cNvSpPr>
              <a:spLocks noChangeShapeType="1"/>
            </p:cNvSpPr>
            <p:nvPr/>
          </p:nvSpPr>
          <p:spPr bwMode="auto">
            <a:xfrm flipH="1" flipV="1">
              <a:off x="2098" y="2242"/>
              <a:ext cx="564" cy="843"/>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6" name="Line 893"/>
            <p:cNvSpPr>
              <a:spLocks noChangeShapeType="1"/>
            </p:cNvSpPr>
            <p:nvPr/>
          </p:nvSpPr>
          <p:spPr bwMode="auto">
            <a:xfrm flipH="1" flipV="1">
              <a:off x="2853" y="3371"/>
              <a:ext cx="564" cy="843"/>
            </a:xfrm>
            <a:prstGeom prst="line">
              <a:avLst/>
            </a:prstGeom>
            <a:noFill/>
            <a:ln w="12700" cap="rnd">
              <a:solidFill>
                <a:schemeClr val="bg2">
                  <a:lumMod val="90000"/>
                </a:schemeClr>
              </a:solidFill>
              <a:prstDash val="solid"/>
              <a:rou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lstStyle/>
            <a:p>
              <a:endParaRPr lang="en-US" sz="1280">
                <a:cs typeface="+mn-ea"/>
                <a:sym typeface="+mn-lt"/>
              </a:endParaRPr>
            </a:p>
          </p:txBody>
        </p:sp>
        <p:sp>
          <p:nvSpPr>
            <p:cNvPr id="37" name="Oval 894"/>
            <p:cNvSpPr>
              <a:spLocks noChangeArrowheads="1"/>
            </p:cNvSpPr>
            <p:nvPr/>
          </p:nvSpPr>
          <p:spPr bwMode="auto">
            <a:xfrm>
              <a:off x="2605" y="1977"/>
              <a:ext cx="1622" cy="1622"/>
            </a:xfrm>
            <a:prstGeom prst="ellipse">
              <a:avLst/>
            </a:prstGeom>
            <a:noFill/>
            <a:ln w="12700" cap="rnd">
              <a:solidFill>
                <a:schemeClr val="bg2">
                  <a:lumMod val="9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lstStyle/>
            <a:p>
              <a:endParaRPr lang="en-US" sz="1280">
                <a:cs typeface="+mn-ea"/>
                <a:sym typeface="+mn-lt"/>
              </a:endParaRPr>
            </a:p>
          </p:txBody>
        </p:sp>
        <p:sp>
          <p:nvSpPr>
            <p:cNvPr id="38" name="Oval 895"/>
            <p:cNvSpPr>
              <a:spLocks noChangeArrowheads="1"/>
            </p:cNvSpPr>
            <p:nvPr/>
          </p:nvSpPr>
          <p:spPr bwMode="auto">
            <a:xfrm>
              <a:off x="2879" y="2254"/>
              <a:ext cx="1073" cy="1070"/>
            </a:xfrm>
            <a:prstGeom prst="ellipse">
              <a:avLst/>
            </a:prstGeom>
            <a:noFill/>
            <a:ln w="12700" cap="rnd">
              <a:solidFill>
                <a:schemeClr val="bg2">
                  <a:lumMod val="9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lstStyle/>
            <a:p>
              <a:endParaRPr lang="en-US" sz="1280">
                <a:cs typeface="+mn-ea"/>
                <a:sym typeface="+mn-lt"/>
              </a:endParaRPr>
            </a:p>
          </p:txBody>
        </p:sp>
        <p:sp>
          <p:nvSpPr>
            <p:cNvPr id="39" name="Freeform 896"/>
            <p:cNvSpPr/>
            <p:nvPr/>
          </p:nvSpPr>
          <p:spPr bwMode="auto">
            <a:xfrm>
              <a:off x="2884" y="2256"/>
              <a:ext cx="1063" cy="1063"/>
            </a:xfrm>
            <a:custGeom>
              <a:avLst/>
              <a:gdLst>
                <a:gd name="T0" fmla="*/ 1063 w 1063"/>
                <a:gd name="T1" fmla="*/ 533 h 1063"/>
                <a:gd name="T2" fmla="*/ 533 w 1063"/>
                <a:gd name="T3" fmla="*/ 1063 h 1063"/>
                <a:gd name="T4" fmla="*/ 0 w 1063"/>
                <a:gd name="T5" fmla="*/ 533 h 1063"/>
                <a:gd name="T6" fmla="*/ 533 w 1063"/>
                <a:gd name="T7" fmla="*/ 0 h 1063"/>
                <a:gd name="T8" fmla="*/ 1063 w 1063"/>
                <a:gd name="T9" fmla="*/ 533 h 1063"/>
              </a:gdLst>
              <a:ahLst/>
              <a:cxnLst>
                <a:cxn ang="0">
                  <a:pos x="T0" y="T1"/>
                </a:cxn>
                <a:cxn ang="0">
                  <a:pos x="T2" y="T3"/>
                </a:cxn>
                <a:cxn ang="0">
                  <a:pos x="T4" y="T5"/>
                </a:cxn>
                <a:cxn ang="0">
                  <a:pos x="T6" y="T7"/>
                </a:cxn>
                <a:cxn ang="0">
                  <a:pos x="T8" y="T9"/>
                </a:cxn>
              </a:cxnLst>
              <a:rect l="0" t="0" r="r" b="b"/>
              <a:pathLst>
                <a:path w="1063" h="1063">
                  <a:moveTo>
                    <a:pt x="1063" y="533"/>
                  </a:moveTo>
                  <a:lnTo>
                    <a:pt x="533" y="1063"/>
                  </a:lnTo>
                  <a:lnTo>
                    <a:pt x="0" y="533"/>
                  </a:lnTo>
                  <a:lnTo>
                    <a:pt x="533" y="0"/>
                  </a:lnTo>
                  <a:lnTo>
                    <a:pt x="1063" y="533"/>
                  </a:lnTo>
                  <a:close/>
                </a:path>
              </a:pathLst>
            </a:custGeom>
            <a:noFill/>
            <a:ln w="12700" cap="rnd">
              <a:solidFill>
                <a:schemeClr val="bg2">
                  <a:lumMod val="9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lstStyle/>
            <a:p>
              <a:endParaRPr lang="en-US" sz="1280">
                <a:cs typeface="+mn-ea"/>
                <a:sym typeface="+mn-lt"/>
              </a:endParaRPr>
            </a:p>
          </p:txBody>
        </p:sp>
      </p:grpSp>
      <p:grpSp>
        <p:nvGrpSpPr>
          <p:cNvPr id="40" name="Group 7"/>
          <p:cNvGrpSpPr/>
          <p:nvPr/>
        </p:nvGrpSpPr>
        <p:grpSpPr>
          <a:xfrm>
            <a:off x="4738880" y="1486236"/>
            <a:ext cx="3292033" cy="906162"/>
            <a:chOff x="6318518" y="1981567"/>
            <a:chExt cx="4389618" cy="1208282"/>
          </a:xfrm>
        </p:grpSpPr>
        <p:sp>
          <p:nvSpPr>
            <p:cNvPr id="41" name="TextBox 4"/>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42"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200" dirty="0">
                  <a:solidFill>
                    <a:schemeClr val="tx1">
                      <a:lumMod val="65000"/>
                      <a:lumOff val="35000"/>
                    </a:schemeClr>
                  </a:solidFill>
                  <a:latin typeface="+mn-lt"/>
                  <a:ea typeface="+mn-ea"/>
                  <a:cs typeface="+mn-ea"/>
                  <a:sym typeface="+mn-lt"/>
                </a:rPr>
                <a:t>点击输入标题</a:t>
              </a:r>
              <a:endParaRPr lang="en-US" sz="1200" dirty="0">
                <a:solidFill>
                  <a:schemeClr val="tx1">
                    <a:lumMod val="65000"/>
                    <a:lumOff val="35000"/>
                  </a:schemeClr>
                </a:solidFill>
                <a:latin typeface="+mn-lt"/>
                <a:ea typeface="+mn-ea"/>
                <a:cs typeface="+mn-ea"/>
                <a:sym typeface="+mn-lt"/>
              </a:endParaRPr>
            </a:p>
          </p:txBody>
        </p:sp>
        <p:sp>
          <p:nvSpPr>
            <p:cNvPr id="43"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chemeClr val="tx1">
                      <a:lumMod val="65000"/>
                      <a:lumOff val="35000"/>
                    </a:schemeClr>
                  </a:solidFill>
                  <a:latin typeface="+mn-lt"/>
                  <a:ea typeface="+mn-ea"/>
                  <a:cs typeface="+mn-ea"/>
                  <a:sym typeface="+mn-lt"/>
                </a:rPr>
                <a:t>01</a:t>
              </a:r>
              <a:endParaRPr lang="en-US" sz="3000" dirty="0">
                <a:solidFill>
                  <a:schemeClr val="tx1">
                    <a:lumMod val="65000"/>
                    <a:lumOff val="35000"/>
                  </a:schemeClr>
                </a:solidFill>
                <a:latin typeface="+mn-lt"/>
                <a:ea typeface="+mn-ea"/>
                <a:cs typeface="+mn-ea"/>
                <a:sym typeface="+mn-lt"/>
              </a:endParaRPr>
            </a:p>
          </p:txBody>
        </p:sp>
      </p:grpSp>
      <p:grpSp>
        <p:nvGrpSpPr>
          <p:cNvPr id="44" name="Group 8"/>
          <p:cNvGrpSpPr/>
          <p:nvPr/>
        </p:nvGrpSpPr>
        <p:grpSpPr>
          <a:xfrm>
            <a:off x="4738880" y="2304269"/>
            <a:ext cx="3292033" cy="906162"/>
            <a:chOff x="6318518" y="1981567"/>
            <a:chExt cx="4389618" cy="1208282"/>
          </a:xfrm>
        </p:grpSpPr>
        <p:sp>
          <p:nvSpPr>
            <p:cNvPr id="45" name="TextBox 9"/>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46"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200" dirty="0">
                  <a:solidFill>
                    <a:schemeClr val="tx1">
                      <a:lumMod val="65000"/>
                      <a:lumOff val="35000"/>
                    </a:schemeClr>
                  </a:solidFill>
                  <a:cs typeface="+mn-ea"/>
                  <a:sym typeface="+mn-lt"/>
                </a:rPr>
                <a:t>点击输入标题</a:t>
              </a:r>
              <a:endParaRPr lang="en-US" altLang="zh-CN" sz="1200" dirty="0">
                <a:solidFill>
                  <a:schemeClr val="tx1">
                    <a:lumMod val="65000"/>
                    <a:lumOff val="35000"/>
                  </a:schemeClr>
                </a:solidFill>
                <a:cs typeface="+mn-ea"/>
                <a:sym typeface="+mn-lt"/>
              </a:endParaRPr>
            </a:p>
          </p:txBody>
        </p:sp>
        <p:sp>
          <p:nvSpPr>
            <p:cNvPr id="47"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chemeClr val="tx1">
                      <a:lumMod val="65000"/>
                      <a:lumOff val="35000"/>
                    </a:schemeClr>
                  </a:solidFill>
                  <a:latin typeface="+mn-lt"/>
                  <a:ea typeface="+mn-ea"/>
                  <a:cs typeface="+mn-ea"/>
                  <a:sym typeface="+mn-lt"/>
                </a:rPr>
                <a:t>02</a:t>
              </a:r>
              <a:endParaRPr lang="en-US" sz="3000" dirty="0">
                <a:solidFill>
                  <a:schemeClr val="tx1">
                    <a:lumMod val="65000"/>
                    <a:lumOff val="35000"/>
                  </a:schemeClr>
                </a:solidFill>
                <a:latin typeface="+mn-lt"/>
                <a:ea typeface="+mn-ea"/>
                <a:cs typeface="+mn-ea"/>
                <a:sym typeface="+mn-lt"/>
              </a:endParaRPr>
            </a:p>
          </p:txBody>
        </p:sp>
      </p:grpSp>
      <p:grpSp>
        <p:nvGrpSpPr>
          <p:cNvPr id="48" name="Group 12"/>
          <p:cNvGrpSpPr/>
          <p:nvPr/>
        </p:nvGrpSpPr>
        <p:grpSpPr>
          <a:xfrm>
            <a:off x="4738880" y="3151387"/>
            <a:ext cx="3292033" cy="906162"/>
            <a:chOff x="6318518" y="1981567"/>
            <a:chExt cx="4389618" cy="1208282"/>
          </a:xfrm>
        </p:grpSpPr>
        <p:sp>
          <p:nvSpPr>
            <p:cNvPr id="49" name="TextBox 13"/>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50"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200" dirty="0">
                  <a:solidFill>
                    <a:schemeClr val="tx1">
                      <a:lumMod val="65000"/>
                      <a:lumOff val="35000"/>
                    </a:schemeClr>
                  </a:solidFill>
                  <a:cs typeface="+mn-ea"/>
                  <a:sym typeface="+mn-lt"/>
                </a:rPr>
                <a:t>点击输入标题</a:t>
              </a:r>
              <a:endParaRPr lang="en-US" altLang="zh-CN" sz="1200" dirty="0">
                <a:solidFill>
                  <a:schemeClr val="tx1">
                    <a:lumMod val="65000"/>
                    <a:lumOff val="35000"/>
                  </a:schemeClr>
                </a:solidFill>
                <a:cs typeface="+mn-ea"/>
                <a:sym typeface="+mn-lt"/>
              </a:endParaRPr>
            </a:p>
          </p:txBody>
        </p:sp>
        <p:sp>
          <p:nvSpPr>
            <p:cNvPr id="51"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chemeClr val="tx1">
                      <a:lumMod val="65000"/>
                      <a:lumOff val="35000"/>
                    </a:schemeClr>
                  </a:solidFill>
                  <a:latin typeface="+mn-lt"/>
                  <a:ea typeface="+mn-ea"/>
                  <a:cs typeface="+mn-ea"/>
                  <a:sym typeface="+mn-lt"/>
                </a:rPr>
                <a:t>03</a:t>
              </a:r>
              <a:endParaRPr lang="en-US" sz="3000" dirty="0">
                <a:solidFill>
                  <a:schemeClr val="tx1">
                    <a:lumMod val="65000"/>
                    <a:lumOff val="35000"/>
                  </a:schemeClr>
                </a:solidFill>
                <a:latin typeface="+mn-lt"/>
                <a:ea typeface="+mn-ea"/>
                <a:cs typeface="+mn-ea"/>
                <a:sym typeface="+mn-lt"/>
              </a:endParaRPr>
            </a:p>
          </p:txBody>
        </p:sp>
      </p:grpSp>
      <p:grpSp>
        <p:nvGrpSpPr>
          <p:cNvPr id="52" name="Group 16"/>
          <p:cNvGrpSpPr/>
          <p:nvPr/>
        </p:nvGrpSpPr>
        <p:grpSpPr>
          <a:xfrm>
            <a:off x="4738880" y="3998505"/>
            <a:ext cx="3292033" cy="906162"/>
            <a:chOff x="6318518" y="1981567"/>
            <a:chExt cx="4389618" cy="1208282"/>
          </a:xfrm>
        </p:grpSpPr>
        <p:sp>
          <p:nvSpPr>
            <p:cNvPr id="53" name="TextBox 17"/>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54"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200" dirty="0">
                  <a:solidFill>
                    <a:schemeClr val="tx1">
                      <a:lumMod val="65000"/>
                      <a:lumOff val="35000"/>
                    </a:schemeClr>
                  </a:solidFill>
                  <a:cs typeface="+mn-ea"/>
                  <a:sym typeface="+mn-lt"/>
                </a:rPr>
                <a:t>点击输入标题</a:t>
              </a:r>
              <a:endParaRPr lang="en-US" altLang="zh-CN" sz="1200" dirty="0">
                <a:solidFill>
                  <a:schemeClr val="tx1">
                    <a:lumMod val="65000"/>
                    <a:lumOff val="35000"/>
                  </a:schemeClr>
                </a:solidFill>
                <a:cs typeface="+mn-ea"/>
                <a:sym typeface="+mn-lt"/>
              </a:endParaRPr>
            </a:p>
          </p:txBody>
        </p:sp>
        <p:sp>
          <p:nvSpPr>
            <p:cNvPr id="55"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chemeClr val="tx1">
                      <a:lumMod val="65000"/>
                      <a:lumOff val="35000"/>
                    </a:schemeClr>
                  </a:solidFill>
                  <a:latin typeface="+mn-lt"/>
                  <a:ea typeface="+mn-ea"/>
                  <a:cs typeface="+mn-ea"/>
                  <a:sym typeface="+mn-lt"/>
                </a:rPr>
                <a:t>04</a:t>
              </a:r>
              <a:endParaRPr lang="en-US" sz="3000" dirty="0">
                <a:solidFill>
                  <a:schemeClr val="tx1">
                    <a:lumMod val="65000"/>
                    <a:lumOff val="35000"/>
                  </a:schemeClr>
                </a:solidFill>
                <a:latin typeface="+mn-lt"/>
                <a:ea typeface="+mn-ea"/>
                <a:cs typeface="+mn-ea"/>
                <a:sym typeface="+mn-lt"/>
              </a:endParaRPr>
            </a:p>
          </p:txBody>
        </p:sp>
      </p:grpSp>
      <p:cxnSp>
        <p:nvCxnSpPr>
          <p:cNvPr id="56" name="Straight Connector 21"/>
          <p:cNvCxnSpPr/>
          <p:nvPr/>
        </p:nvCxnSpPr>
        <p:spPr>
          <a:xfrm>
            <a:off x="4805820" y="2267636"/>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22"/>
          <p:cNvCxnSpPr/>
          <p:nvPr/>
        </p:nvCxnSpPr>
        <p:spPr>
          <a:xfrm>
            <a:off x="4805820" y="3114755"/>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23"/>
          <p:cNvCxnSpPr/>
          <p:nvPr/>
        </p:nvCxnSpPr>
        <p:spPr>
          <a:xfrm>
            <a:off x="4805820" y="3965504"/>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pic>
        <p:nvPicPr>
          <p:cNvPr id="59" name="图片占位符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8353" y="1720106"/>
            <a:ext cx="3977273" cy="2485795"/>
          </a:xfrm>
          <a:prstGeom prst="rect">
            <a:avLst/>
          </a:prstGeom>
        </p:spPr>
      </p:pic>
      <p:sp>
        <p:nvSpPr>
          <p:cNvPr id="61"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
        <p:nvSpPr>
          <p:cNvPr id="62" name="文本占位符 3"/>
          <p:cNvSpPr>
            <a:spLocks noGrp="1"/>
          </p:cNvSpPr>
          <p:nvPr>
            <p:ph type="body" sz="quarter" idx="10"/>
          </p:nvPr>
        </p:nvSpPr>
        <p:spPr>
          <a:xfrm>
            <a:off x="1019781" y="-100620"/>
            <a:ext cx="2807593" cy="720601"/>
          </a:xfrm>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Tree>
  </p:cSld>
  <p:clrMapOvr>
    <a:masterClrMapping/>
  </p:clrMapOvr>
  <p:transition spd="slow" advClick="0" advTm="0">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 presetClass="entr" presetSubtype="4" accel="40000" fill="hold" nodeType="afterEffect" p14:presetBounceEnd="40000">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14:bounceEnd="40000">
                                          <p:cBhvr additive="base">
                                            <p:cTn id="20" dur="125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21" dur="1250" fill="hold"/>
                                            <p:tgtEl>
                                              <p:spTgt spid="40"/>
                                            </p:tgtEl>
                                            <p:attrNameLst>
                                              <p:attrName>ppt_y</p:attrName>
                                            </p:attrNameLst>
                                          </p:cBhvr>
                                          <p:tavLst>
                                            <p:tav tm="0">
                                              <p:val>
                                                <p:strVal val="1+#ppt_h/2"/>
                                              </p:val>
                                            </p:tav>
                                            <p:tav tm="100000">
                                              <p:val>
                                                <p:strVal val="#ppt_y"/>
                                              </p:val>
                                            </p:tav>
                                          </p:tavLst>
                                        </p:anim>
                                      </p:childTnLst>
                                    </p:cTn>
                                  </p:par>
                                  <p:par>
                                    <p:cTn id="22" presetID="2" presetClass="entr" presetSubtype="4" accel="40000" fill="hold" nodeType="withEffect" p14:presetBounceEnd="40000">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14:bounceEnd="40000">
                                          <p:cBhvr additive="base">
                                            <p:cTn id="24" dur="125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25" dur="125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accel="40000" fill="hold" nodeType="withEffect" p14:presetBounceEnd="40000">
                                      <p:stCondLst>
                                        <p:cond delay="1000"/>
                                      </p:stCondLst>
                                      <p:childTnLst>
                                        <p:set>
                                          <p:cBhvr>
                                            <p:cTn id="27" dur="1" fill="hold">
                                              <p:stCondLst>
                                                <p:cond delay="0"/>
                                              </p:stCondLst>
                                            </p:cTn>
                                            <p:tgtEl>
                                              <p:spTgt spid="48"/>
                                            </p:tgtEl>
                                            <p:attrNameLst>
                                              <p:attrName>style.visibility</p:attrName>
                                            </p:attrNameLst>
                                          </p:cBhvr>
                                          <p:to>
                                            <p:strVal val="visible"/>
                                          </p:to>
                                        </p:set>
                                        <p:anim calcmode="lin" valueType="num" p14:bounceEnd="40000">
                                          <p:cBhvr additive="base">
                                            <p:cTn id="28" dur="125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29" dur="1250" fill="hold"/>
                                            <p:tgtEl>
                                              <p:spTgt spid="48"/>
                                            </p:tgtEl>
                                            <p:attrNameLst>
                                              <p:attrName>ppt_y</p:attrName>
                                            </p:attrNameLst>
                                          </p:cBhvr>
                                          <p:tavLst>
                                            <p:tav tm="0">
                                              <p:val>
                                                <p:strVal val="1+#ppt_h/2"/>
                                              </p:val>
                                            </p:tav>
                                            <p:tav tm="100000">
                                              <p:val>
                                                <p:strVal val="#ppt_y"/>
                                              </p:val>
                                            </p:tav>
                                          </p:tavLst>
                                        </p:anim>
                                      </p:childTnLst>
                                    </p:cTn>
                                  </p:par>
                                  <p:par>
                                    <p:cTn id="30" presetID="2" presetClass="entr" presetSubtype="4" accel="40000" fill="hold" nodeType="withEffect" p14:presetBounceEnd="40000">
                                      <p:stCondLst>
                                        <p:cond delay="1500"/>
                                      </p:stCondLst>
                                      <p:childTnLst>
                                        <p:set>
                                          <p:cBhvr>
                                            <p:cTn id="31" dur="1" fill="hold">
                                              <p:stCondLst>
                                                <p:cond delay="0"/>
                                              </p:stCondLst>
                                            </p:cTn>
                                            <p:tgtEl>
                                              <p:spTgt spid="52"/>
                                            </p:tgtEl>
                                            <p:attrNameLst>
                                              <p:attrName>style.visibility</p:attrName>
                                            </p:attrNameLst>
                                          </p:cBhvr>
                                          <p:to>
                                            <p:strVal val="visible"/>
                                          </p:to>
                                        </p:set>
                                        <p:anim calcmode="lin" valueType="num" p14:bounceEnd="40000">
                                          <p:cBhvr additive="base">
                                            <p:cTn id="32" dur="12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33"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 presetClass="entr" presetSubtype="4" accel="4000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1250" fill="hold"/>
                                            <p:tgtEl>
                                              <p:spTgt spid="40"/>
                                            </p:tgtEl>
                                            <p:attrNameLst>
                                              <p:attrName>ppt_x</p:attrName>
                                            </p:attrNameLst>
                                          </p:cBhvr>
                                          <p:tavLst>
                                            <p:tav tm="0">
                                              <p:val>
                                                <p:strVal val="#ppt_x"/>
                                              </p:val>
                                            </p:tav>
                                            <p:tav tm="100000">
                                              <p:val>
                                                <p:strVal val="#ppt_x"/>
                                              </p:val>
                                            </p:tav>
                                          </p:tavLst>
                                        </p:anim>
                                        <p:anim calcmode="lin" valueType="num">
                                          <p:cBhvr additive="base">
                                            <p:cTn id="21" dur="1250" fill="hold"/>
                                            <p:tgtEl>
                                              <p:spTgt spid="40"/>
                                            </p:tgtEl>
                                            <p:attrNameLst>
                                              <p:attrName>ppt_y</p:attrName>
                                            </p:attrNameLst>
                                          </p:cBhvr>
                                          <p:tavLst>
                                            <p:tav tm="0">
                                              <p:val>
                                                <p:strVal val="1+#ppt_h/2"/>
                                              </p:val>
                                            </p:tav>
                                            <p:tav tm="100000">
                                              <p:val>
                                                <p:strVal val="#ppt_y"/>
                                              </p:val>
                                            </p:tav>
                                          </p:tavLst>
                                        </p:anim>
                                      </p:childTnLst>
                                    </p:cTn>
                                  </p:par>
                                  <p:par>
                                    <p:cTn id="22" presetID="2" presetClass="entr" presetSubtype="4" accel="40000" fill="hold" nodeType="withEffect">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250" fill="hold"/>
                                            <p:tgtEl>
                                              <p:spTgt spid="44"/>
                                            </p:tgtEl>
                                            <p:attrNameLst>
                                              <p:attrName>ppt_x</p:attrName>
                                            </p:attrNameLst>
                                          </p:cBhvr>
                                          <p:tavLst>
                                            <p:tav tm="0">
                                              <p:val>
                                                <p:strVal val="#ppt_x"/>
                                              </p:val>
                                            </p:tav>
                                            <p:tav tm="100000">
                                              <p:val>
                                                <p:strVal val="#ppt_x"/>
                                              </p:val>
                                            </p:tav>
                                          </p:tavLst>
                                        </p:anim>
                                        <p:anim calcmode="lin" valueType="num">
                                          <p:cBhvr additive="base">
                                            <p:cTn id="25" dur="125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accel="40000" fill="hold" nodeType="withEffect">
                                      <p:stCondLst>
                                        <p:cond delay="10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250" fill="hold"/>
                                            <p:tgtEl>
                                              <p:spTgt spid="48"/>
                                            </p:tgtEl>
                                            <p:attrNameLst>
                                              <p:attrName>ppt_x</p:attrName>
                                            </p:attrNameLst>
                                          </p:cBhvr>
                                          <p:tavLst>
                                            <p:tav tm="0">
                                              <p:val>
                                                <p:strVal val="#ppt_x"/>
                                              </p:val>
                                            </p:tav>
                                            <p:tav tm="100000">
                                              <p:val>
                                                <p:strVal val="#ppt_x"/>
                                              </p:val>
                                            </p:tav>
                                          </p:tavLst>
                                        </p:anim>
                                        <p:anim calcmode="lin" valueType="num">
                                          <p:cBhvr additive="base">
                                            <p:cTn id="29" dur="1250" fill="hold"/>
                                            <p:tgtEl>
                                              <p:spTgt spid="48"/>
                                            </p:tgtEl>
                                            <p:attrNameLst>
                                              <p:attrName>ppt_y</p:attrName>
                                            </p:attrNameLst>
                                          </p:cBhvr>
                                          <p:tavLst>
                                            <p:tav tm="0">
                                              <p:val>
                                                <p:strVal val="1+#ppt_h/2"/>
                                              </p:val>
                                            </p:tav>
                                            <p:tav tm="100000">
                                              <p:val>
                                                <p:strVal val="#ppt_y"/>
                                              </p:val>
                                            </p:tav>
                                          </p:tavLst>
                                        </p:anim>
                                      </p:childTnLst>
                                    </p:cTn>
                                  </p:par>
                                  <p:par>
                                    <p:cTn id="30" presetID="2" presetClass="entr" presetSubtype="4" accel="40000" fill="hold" nodeType="withEffect">
                                      <p:stCondLst>
                                        <p:cond delay="1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1250" fill="hold"/>
                                            <p:tgtEl>
                                              <p:spTgt spid="52"/>
                                            </p:tgtEl>
                                            <p:attrNameLst>
                                              <p:attrName>ppt_x</p:attrName>
                                            </p:attrNameLst>
                                          </p:cBhvr>
                                          <p:tavLst>
                                            <p:tav tm="0">
                                              <p:val>
                                                <p:strVal val="#ppt_x"/>
                                              </p:val>
                                            </p:tav>
                                            <p:tav tm="100000">
                                              <p:val>
                                                <p:strVal val="#ppt_x"/>
                                              </p:val>
                                            </p:tav>
                                          </p:tavLst>
                                        </p:anim>
                                        <p:anim calcmode="lin" valueType="num">
                                          <p:cBhvr additive="base">
                                            <p:cTn id="33"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664362" y="860915"/>
            <a:ext cx="2075990" cy="1584176"/>
          </a:xfrm>
        </p:spPr>
        <p:txBody>
          <a:bodyPr/>
          <a:lstStyle/>
          <a:p>
            <a:r>
              <a:rPr lang="en-US" altLang="zh-CN" dirty="0"/>
              <a:t>03</a:t>
            </a:r>
            <a:endParaRPr lang="zh-CN" altLang="en-US" dirty="0"/>
          </a:p>
        </p:txBody>
      </p:sp>
      <p:sp>
        <p:nvSpPr>
          <p:cNvPr id="3" name="文本占位符 2"/>
          <p:cNvSpPr>
            <a:spLocks noGrp="1"/>
          </p:cNvSpPr>
          <p:nvPr>
            <p:ph type="body" sz="quarter" idx="11"/>
          </p:nvPr>
        </p:nvSpPr>
        <p:spPr/>
        <p:txBody>
          <a:bodyPr/>
          <a:lstStyle/>
          <a:p>
            <a:r>
              <a:rPr lang="zh-CN" altLang="en-US" dirty="0"/>
              <a:t>点击输入标题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139702"/>
            <a:ext cx="2162451" cy="3003798"/>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TextBox 13"/>
          <p:cNvSpPr txBox="1">
            <a:spLocks noChangeArrowheads="1"/>
          </p:cNvSpPr>
          <p:nvPr/>
        </p:nvSpPr>
        <p:spPr bwMode="auto">
          <a:xfrm>
            <a:off x="86497" y="2089760"/>
            <a:ext cx="15116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600" spc="-150" dirty="0">
                <a:solidFill>
                  <a:schemeClr val="bg1"/>
                </a:solidFill>
                <a:effectLst>
                  <a:outerShdw blurRad="38100" dist="38100" dir="2700000" algn="tl">
                    <a:srgbClr val="000000">
                      <a:alpha val="43137"/>
                    </a:srgbClr>
                  </a:outerShdw>
                </a:effectLst>
                <a:latin typeface="+mn-lt"/>
                <a:cs typeface="+mn-ea"/>
                <a:sym typeface="+mn-lt"/>
              </a:rPr>
              <a:t>About US</a:t>
            </a:r>
            <a:endParaRPr lang="zh-CN" altLang="en-US" sz="3600" spc="-150" dirty="0">
              <a:solidFill>
                <a:schemeClr val="bg1"/>
              </a:solidFill>
              <a:effectLst>
                <a:outerShdw blurRad="38100" dist="38100" dir="2700000" algn="tl">
                  <a:srgbClr val="000000">
                    <a:alpha val="43137"/>
                  </a:srgbClr>
                </a:outerShdw>
              </a:effectLst>
              <a:latin typeface="+mn-lt"/>
              <a:cs typeface="+mn-ea"/>
              <a:sym typeface="+mn-lt"/>
            </a:endParaRPr>
          </a:p>
        </p:txBody>
      </p:sp>
      <p:sp>
        <p:nvSpPr>
          <p:cNvPr id="15" name="TextBox 14"/>
          <p:cNvSpPr txBox="1"/>
          <p:nvPr/>
        </p:nvSpPr>
        <p:spPr>
          <a:xfrm>
            <a:off x="2631478" y="2787774"/>
            <a:ext cx="5828246" cy="2031325"/>
          </a:xfrm>
          <a:prstGeom prst="rect">
            <a:avLst/>
          </a:prstGeom>
          <a:noFill/>
        </p:spPr>
        <p:txBody>
          <a:bodyPr wrap="square" lIns="0" tIns="0" rIns="0" bIns="0" rtlCol="0">
            <a:spAutoFit/>
          </a:bodyPr>
          <a:lstStyle/>
          <a:p>
            <a:pPr marL="171450" indent="-171450" algn="just">
              <a:lnSpc>
                <a:spcPct val="150000"/>
              </a:lnSpc>
              <a:buFont typeface="Arial" panose="020B0604020202020204" pitchFamily="34" charset="0"/>
              <a:buChar char="•"/>
            </a:pPr>
            <a:r>
              <a:rPr lang="zh-CN" altLang="en-US" sz="1100" dirty="0">
                <a:solidFill>
                  <a:schemeClr val="bg1">
                    <a:lumMod val="50000"/>
                  </a:schemeClr>
                </a:solidFill>
                <a:cs typeface="+mn-ea"/>
                <a:sym typeface="+mn-lt"/>
              </a:rPr>
              <a:t>关于颜色：如需更换色彩，使用时将红色换一个跟主题相关的颜色，则有了跟自己相关的个性独立的感觉。</a:t>
            </a:r>
            <a:endParaRPr lang="en-US" altLang="zh-CN" sz="1100" dirty="0">
              <a:solidFill>
                <a:schemeClr val="bg1">
                  <a:lumMod val="50000"/>
                </a:schemeClr>
              </a:solidFill>
              <a:cs typeface="+mn-ea"/>
              <a:sym typeface="+mn-lt"/>
            </a:endParaRPr>
          </a:p>
          <a:p>
            <a:pPr marL="171450" indent="-171450" algn="just">
              <a:lnSpc>
                <a:spcPct val="150000"/>
              </a:lnSpc>
              <a:buFont typeface="Arial" panose="020B0604020202020204" pitchFamily="34" charset="0"/>
              <a:buChar char="•"/>
            </a:pPr>
            <a:r>
              <a:rPr lang="zh-CN" altLang="en-US" sz="1100" dirty="0">
                <a:solidFill>
                  <a:schemeClr val="bg1">
                    <a:lumMod val="50000"/>
                  </a:schemeClr>
                </a:solidFill>
                <a:cs typeface="+mn-ea"/>
                <a:sym typeface="+mn-lt"/>
              </a:rPr>
              <a:t>关于内容：模版虽删除了具体的内容，但具备基本构架，合理美观的编排好了现成的图文位置，结合本企业的具体情况更换即可，方便实用。版块结构可根据具体实用情况将前后秩序重新排列使用，同一版面形式可以复制重复使用以增加相关性内容。</a:t>
            </a:r>
            <a:endParaRPr lang="en-US" altLang="zh-CN" sz="1100" dirty="0">
              <a:solidFill>
                <a:schemeClr val="bg1">
                  <a:lumMod val="50000"/>
                </a:schemeClr>
              </a:solidFill>
              <a:cs typeface="+mn-ea"/>
              <a:sym typeface="+mn-lt"/>
            </a:endParaRPr>
          </a:p>
          <a:p>
            <a:pPr marL="171450" indent="-171450" algn="just">
              <a:lnSpc>
                <a:spcPct val="150000"/>
              </a:lnSpc>
              <a:buFont typeface="Arial" panose="020B0604020202020204" pitchFamily="34" charset="0"/>
              <a:buChar char="•"/>
            </a:pPr>
            <a:r>
              <a:rPr lang="zh-CN" altLang="en-US" sz="1100" dirty="0">
                <a:solidFill>
                  <a:schemeClr val="bg1">
                    <a:lumMod val="50000"/>
                  </a:schemeClr>
                </a:solidFill>
                <a:cs typeface="+mn-ea"/>
                <a:sym typeface="+mn-lt"/>
              </a:rPr>
              <a:t>关于图片：图片添加有两种方式，一使用 右键</a:t>
            </a:r>
            <a:r>
              <a:rPr lang="en-US" altLang="zh-CN" sz="1100" dirty="0">
                <a:solidFill>
                  <a:schemeClr val="bg1">
                    <a:lumMod val="50000"/>
                  </a:schemeClr>
                </a:solidFill>
                <a:cs typeface="+mn-ea"/>
                <a:sym typeface="+mn-lt"/>
              </a:rPr>
              <a:t>/</a:t>
            </a:r>
            <a:r>
              <a:rPr lang="zh-CN" altLang="en-US" sz="1100" dirty="0">
                <a:solidFill>
                  <a:schemeClr val="bg1">
                    <a:lumMod val="50000"/>
                  </a:schemeClr>
                </a:solidFill>
                <a:cs typeface="+mn-ea"/>
                <a:sym typeface="+mn-lt"/>
              </a:rPr>
              <a:t>更改图片，其二在 形状填充下选择“图片”形式进行填充。图片如变形或更改尺寸，需用剪裁工具进行调整。本模板为固定图片大小，基本上都是使用第二种方式。</a:t>
            </a:r>
            <a:endParaRPr lang="en-US" altLang="zh-CN" sz="1100" dirty="0">
              <a:solidFill>
                <a:schemeClr val="bg1">
                  <a:lumMod val="50000"/>
                </a:schemeClr>
              </a:solidFill>
              <a:cs typeface="+mn-ea"/>
              <a:sym typeface="+mn-lt"/>
            </a:endParaRPr>
          </a:p>
        </p:txBody>
      </p:sp>
      <p:sp>
        <p:nvSpPr>
          <p:cNvPr id="16" name="矩形 15"/>
          <p:cNvSpPr>
            <a:spLocks noChangeArrowheads="1"/>
          </p:cNvSpPr>
          <p:nvPr/>
        </p:nvSpPr>
        <p:spPr bwMode="auto">
          <a:xfrm>
            <a:off x="2555776" y="2263973"/>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a:cs typeface="+mn-ea"/>
                <a:sym typeface="+mn-lt"/>
              </a:rPr>
              <a:t>前言介绍</a:t>
            </a:r>
            <a:endParaRPr lang="en-US" altLang="zh-CN" sz="2000" b="1" dirty="0">
              <a:cs typeface="+mn-ea"/>
              <a:sym typeface="+mn-lt"/>
            </a:endParaRPr>
          </a:p>
        </p:txBody>
      </p:sp>
      <p:sp>
        <p:nvSpPr>
          <p:cNvPr id="17" name="矩形 16"/>
          <p:cNvSpPr>
            <a:spLocks noChangeArrowheads="1"/>
          </p:cNvSpPr>
          <p:nvPr/>
        </p:nvSpPr>
        <p:spPr bwMode="auto">
          <a:xfrm>
            <a:off x="6243860" y="886991"/>
            <a:ext cx="221586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8000" spc="300" dirty="0">
                <a:ln w="3175">
                  <a:solidFill>
                    <a:schemeClr val="bg1">
                      <a:lumMod val="75000"/>
                    </a:schemeClr>
                  </a:solidFill>
                </a:ln>
                <a:solidFill>
                  <a:schemeClr val="accent6">
                    <a:lumMod val="75000"/>
                  </a:schemeClr>
                </a:solidFill>
                <a:cs typeface="+mn-ea"/>
                <a:sym typeface="+mn-lt"/>
              </a:rPr>
              <a:t>LOGO</a:t>
            </a:r>
            <a:endParaRPr lang="en-US" altLang="zh-CN" sz="8000" spc="300" dirty="0">
              <a:ln w="3175">
                <a:solidFill>
                  <a:schemeClr val="bg1">
                    <a:lumMod val="75000"/>
                  </a:schemeClr>
                </a:solidFill>
              </a:ln>
              <a:solidFill>
                <a:schemeClr val="accent6">
                  <a:lumMod val="75000"/>
                </a:schemeClr>
              </a:solidFill>
              <a:cs typeface="+mn-ea"/>
              <a:sym typeface="+mn-lt"/>
            </a:endParaRPr>
          </a:p>
        </p:txBody>
      </p:sp>
      <p:sp>
        <p:nvSpPr>
          <p:cNvPr id="18" name="矩形 17"/>
          <p:cNvSpPr/>
          <p:nvPr/>
        </p:nvSpPr>
        <p:spPr>
          <a:xfrm>
            <a:off x="0" y="842596"/>
            <a:ext cx="1890450" cy="126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912442" y="842596"/>
            <a:ext cx="1890450" cy="126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3828580" y="842596"/>
            <a:ext cx="1890450" cy="126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2200138" y="2139702"/>
            <a:ext cx="0" cy="3003798"/>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endParaRPr lang="zh-CN" altLang="en-US" sz="2800" b="1" dirty="0">
              <a:solidFill>
                <a:schemeClr val="bg1"/>
              </a:solidFill>
              <a:cs typeface="+mn-ea"/>
              <a:sym typeface="+mn-lt"/>
            </a:endParaRPr>
          </a:p>
        </p:txBody>
      </p:sp>
      <p:sp>
        <p:nvSpPr>
          <p:cNvPr id="13"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left)">
                                      <p:cBhvr>
                                        <p:cTn id="21" dur="500"/>
                                        <p:tgtEl>
                                          <p:spTgt spid="16"/>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250" fill="hold"/>
                                        <p:tgtEl>
                                          <p:spTgt spid="18"/>
                                        </p:tgtEl>
                                        <p:attrNameLst>
                                          <p:attrName>ppt_w</p:attrName>
                                        </p:attrNameLst>
                                      </p:cBhvr>
                                      <p:tavLst>
                                        <p:tav tm="0">
                                          <p:val>
                                            <p:fltVal val="0"/>
                                          </p:val>
                                        </p:tav>
                                        <p:tav tm="100000">
                                          <p:val>
                                            <p:strVal val="#ppt_w"/>
                                          </p:val>
                                        </p:tav>
                                      </p:tavLst>
                                    </p:anim>
                                    <p:anim calcmode="lin" valueType="num">
                                      <p:cBhvr>
                                        <p:cTn id="31" dur="250" fill="hold"/>
                                        <p:tgtEl>
                                          <p:spTgt spid="18"/>
                                        </p:tgtEl>
                                        <p:attrNameLst>
                                          <p:attrName>ppt_h</p:attrName>
                                        </p:attrNameLst>
                                      </p:cBhvr>
                                      <p:tavLst>
                                        <p:tav tm="0">
                                          <p:val>
                                            <p:fltVal val="0"/>
                                          </p:val>
                                        </p:tav>
                                        <p:tav tm="100000">
                                          <p:val>
                                            <p:strVal val="#ppt_h"/>
                                          </p:val>
                                        </p:tav>
                                      </p:tavLst>
                                    </p:anim>
                                    <p:animEffect transition="in" filter="fade">
                                      <p:cBhvr>
                                        <p:cTn id="32" dur="250"/>
                                        <p:tgtEl>
                                          <p:spTgt spid="18"/>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250" fill="hold"/>
                                        <p:tgtEl>
                                          <p:spTgt spid="19"/>
                                        </p:tgtEl>
                                        <p:attrNameLst>
                                          <p:attrName>ppt_w</p:attrName>
                                        </p:attrNameLst>
                                      </p:cBhvr>
                                      <p:tavLst>
                                        <p:tav tm="0">
                                          <p:val>
                                            <p:fltVal val="0"/>
                                          </p:val>
                                        </p:tav>
                                        <p:tav tm="100000">
                                          <p:val>
                                            <p:strVal val="#ppt_w"/>
                                          </p:val>
                                        </p:tav>
                                      </p:tavLst>
                                    </p:anim>
                                    <p:anim calcmode="lin" valueType="num">
                                      <p:cBhvr>
                                        <p:cTn id="37" dur="250" fill="hold"/>
                                        <p:tgtEl>
                                          <p:spTgt spid="19"/>
                                        </p:tgtEl>
                                        <p:attrNameLst>
                                          <p:attrName>ppt_h</p:attrName>
                                        </p:attrNameLst>
                                      </p:cBhvr>
                                      <p:tavLst>
                                        <p:tav tm="0">
                                          <p:val>
                                            <p:fltVal val="0"/>
                                          </p:val>
                                        </p:tav>
                                        <p:tav tm="100000">
                                          <p:val>
                                            <p:strVal val="#ppt_h"/>
                                          </p:val>
                                        </p:tav>
                                      </p:tavLst>
                                    </p:anim>
                                    <p:animEffect transition="in" filter="fade">
                                      <p:cBhvr>
                                        <p:cTn id="38" dur="250"/>
                                        <p:tgtEl>
                                          <p:spTgt spid="19"/>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250" fill="hold"/>
                                        <p:tgtEl>
                                          <p:spTgt spid="20"/>
                                        </p:tgtEl>
                                        <p:attrNameLst>
                                          <p:attrName>ppt_w</p:attrName>
                                        </p:attrNameLst>
                                      </p:cBhvr>
                                      <p:tavLst>
                                        <p:tav tm="0">
                                          <p:val>
                                            <p:fltVal val="0"/>
                                          </p:val>
                                        </p:tav>
                                        <p:tav tm="100000">
                                          <p:val>
                                            <p:strVal val="#ppt_w"/>
                                          </p:val>
                                        </p:tav>
                                      </p:tavLst>
                                    </p:anim>
                                    <p:anim calcmode="lin" valueType="num">
                                      <p:cBhvr>
                                        <p:cTn id="43" dur="250" fill="hold"/>
                                        <p:tgtEl>
                                          <p:spTgt spid="20"/>
                                        </p:tgtEl>
                                        <p:attrNameLst>
                                          <p:attrName>ppt_h</p:attrName>
                                        </p:attrNameLst>
                                      </p:cBhvr>
                                      <p:tavLst>
                                        <p:tav tm="0">
                                          <p:val>
                                            <p:fltVal val="0"/>
                                          </p:val>
                                        </p:tav>
                                        <p:tav tm="100000">
                                          <p:val>
                                            <p:strVal val="#ppt_h"/>
                                          </p:val>
                                        </p:tav>
                                      </p:tavLst>
                                    </p:anim>
                                    <p:animEffect transition="in" filter="fade">
                                      <p:cBhvr>
                                        <p:cTn id="44" dur="250"/>
                                        <p:tgtEl>
                                          <p:spTgt spid="20"/>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dow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p:bldP spid="17" grpId="0"/>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80330" y="1170443"/>
            <a:ext cx="4121710" cy="3467694"/>
            <a:chOff x="254728" y="2282797"/>
            <a:chExt cx="3973859" cy="3343304"/>
          </a:xfrm>
        </p:grpSpPr>
        <p:grpSp>
          <p:nvGrpSpPr>
            <p:cNvPr id="37" name="组合 36"/>
            <p:cNvGrpSpPr/>
            <p:nvPr/>
          </p:nvGrpSpPr>
          <p:grpSpPr>
            <a:xfrm>
              <a:off x="254728" y="2282797"/>
              <a:ext cx="3973859" cy="3343304"/>
              <a:chOff x="254728" y="2282797"/>
              <a:chExt cx="3973859" cy="3343304"/>
            </a:xfrm>
          </p:grpSpPr>
          <p:pic>
            <p:nvPicPr>
              <p:cNvPr id="39" name="Picture 5" descr="ipad.png"/>
              <p:cNvPicPr>
                <a:picLocks noChangeAspect="1"/>
              </p:cNvPicPr>
              <p:nvPr/>
            </p:nvPicPr>
            <p:blipFill rotWithShape="1">
              <a:blip r:embed="rId1"/>
              <a:srcRect b="12250"/>
              <a:stretch>
                <a:fillRect/>
              </a:stretch>
            </p:blipFill>
            <p:spPr>
              <a:xfrm>
                <a:off x="254728" y="2282797"/>
                <a:ext cx="3973859" cy="3343304"/>
              </a:xfrm>
              <a:prstGeom prst="rect">
                <a:avLst/>
              </a:prstGeom>
            </p:spPr>
          </p:pic>
          <p:pic>
            <p:nvPicPr>
              <p:cNvPr id="40" name="Picture 7" descr="ipad-light.png"/>
              <p:cNvPicPr>
                <a:picLocks noChangeAspect="1"/>
              </p:cNvPicPr>
              <p:nvPr/>
            </p:nvPicPr>
            <p:blipFill>
              <a:blip r:embed="rId2"/>
              <a:stretch>
                <a:fillRect/>
              </a:stretch>
            </p:blipFill>
            <p:spPr>
              <a:xfrm flipH="1">
                <a:off x="2106494" y="2366788"/>
                <a:ext cx="1220616" cy="2762237"/>
              </a:xfrm>
              <a:prstGeom prst="rect">
                <a:avLst/>
              </a:prstGeom>
            </p:spPr>
          </p:pic>
        </p:gr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2" y="2557847"/>
              <a:ext cx="2058741" cy="2481357"/>
            </a:xfrm>
            <a:prstGeom prst="rect">
              <a:avLst/>
            </a:prstGeom>
            <a:blipFill>
              <a:blip r:embed="rId4"/>
              <a:stretch>
                <a:fillRect/>
              </a:stretch>
            </a:blipFill>
          </p:spPr>
        </p:pic>
      </p:grpSp>
      <p:sp>
        <p:nvSpPr>
          <p:cNvPr id="11" name="文本框 9"/>
          <p:cNvSpPr txBox="1"/>
          <p:nvPr/>
        </p:nvSpPr>
        <p:spPr>
          <a:xfrm>
            <a:off x="793126" y="34218"/>
            <a:ext cx="2800767" cy="523220"/>
          </a:xfrm>
          <a:prstGeom prst="rect">
            <a:avLst/>
          </a:prstGeom>
          <a:noFill/>
        </p:spPr>
        <p:txBody>
          <a:bodyPr wrap="none" rtlCol="0">
            <a:spAutoFit/>
          </a:bodyPr>
          <a:lstStyle>
            <a:defPPr>
              <a:defRPr lang="zh-CN"/>
            </a:defPPr>
            <a:lvl1pPr>
              <a:defRPr sz="2800" b="1">
                <a:cs typeface="+mn-ea"/>
              </a:defRPr>
            </a:lvl1pPr>
          </a:lstStyle>
          <a:p>
            <a:pPr lvl="1"/>
            <a:r>
              <a:rPr lang="zh-CN" altLang="en-US" sz="2800" b="1" dirty="0">
                <a:solidFill>
                  <a:schemeClr val="bg1"/>
                </a:solidFill>
                <a:cs typeface="+mn-ea"/>
                <a:sym typeface="+mn-lt"/>
              </a:rPr>
              <a:t>产品开发计划</a:t>
            </a:r>
            <a:endParaRPr lang="en-US" altLang="zh-CN" sz="2800" b="1" dirty="0">
              <a:solidFill>
                <a:schemeClr val="bg1"/>
              </a:solidFill>
              <a:cs typeface="+mn-ea"/>
              <a:sym typeface="+mn-lt"/>
            </a:endParaRPr>
          </a:p>
        </p:txBody>
      </p:sp>
      <p:sp>
        <p:nvSpPr>
          <p:cNvPr id="12" name="任意多边形 11"/>
          <p:cNvSpPr/>
          <p:nvPr/>
        </p:nvSpPr>
        <p:spPr>
          <a:xfrm flipH="1">
            <a:off x="4664015" y="2355782"/>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13" name="椭圆 12"/>
          <p:cNvSpPr>
            <a:spLocks noChangeAspect="1"/>
          </p:cNvSpPr>
          <p:nvPr/>
        </p:nvSpPr>
        <p:spPr>
          <a:xfrm>
            <a:off x="7675853" y="2370991"/>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14" name="文本框 114"/>
          <p:cNvSpPr txBox="1"/>
          <p:nvPr/>
        </p:nvSpPr>
        <p:spPr>
          <a:xfrm>
            <a:off x="7787732" y="2500007"/>
            <a:ext cx="463588" cy="415370"/>
          </a:xfrm>
          <a:prstGeom prst="rect">
            <a:avLst/>
          </a:prstGeom>
          <a:noFill/>
        </p:spPr>
        <p:txBody>
          <a:bodyPr wrap="none" rtlCol="0">
            <a:spAutoFit/>
          </a:bodyPr>
          <a:lstStyle/>
          <a:p>
            <a:r>
              <a:rPr lang="en-US" altLang="zh-CN" sz="2100" b="1" dirty="0">
                <a:solidFill>
                  <a:schemeClr val="tx1">
                    <a:lumMod val="65000"/>
                    <a:lumOff val="35000"/>
                  </a:schemeClr>
                </a:solidFill>
                <a:cs typeface="+mn-ea"/>
                <a:sym typeface="+mn-lt"/>
              </a:rPr>
              <a:t>02</a:t>
            </a:r>
            <a:endParaRPr lang="zh-CN" altLang="en-US" sz="2100" b="1" dirty="0">
              <a:solidFill>
                <a:schemeClr val="tx1">
                  <a:lumMod val="65000"/>
                  <a:lumOff val="35000"/>
                </a:schemeClr>
              </a:solidFill>
              <a:cs typeface="+mn-ea"/>
              <a:sym typeface="+mn-lt"/>
            </a:endParaRPr>
          </a:p>
        </p:txBody>
      </p:sp>
      <p:sp>
        <p:nvSpPr>
          <p:cNvPr id="15" name="矩形 14"/>
          <p:cNvSpPr/>
          <p:nvPr/>
        </p:nvSpPr>
        <p:spPr>
          <a:xfrm rot="17113113" flipV="1">
            <a:off x="4475854" y="1033820"/>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solidFill>
              <a:cs typeface="+mn-ea"/>
              <a:sym typeface="+mn-lt"/>
            </a:endParaRPr>
          </a:p>
        </p:txBody>
      </p:sp>
      <p:sp>
        <p:nvSpPr>
          <p:cNvPr id="16" name="任意多边形 15"/>
          <p:cNvSpPr/>
          <p:nvPr/>
        </p:nvSpPr>
        <p:spPr>
          <a:xfrm flipH="1">
            <a:off x="3698385" y="1433731"/>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bg1"/>
              </a:solidFill>
              <a:cs typeface="+mn-ea"/>
              <a:sym typeface="+mn-lt"/>
            </a:endParaRPr>
          </a:p>
        </p:txBody>
      </p:sp>
      <p:sp>
        <p:nvSpPr>
          <p:cNvPr id="17" name="椭圆 16"/>
          <p:cNvSpPr>
            <a:spLocks noChangeAspect="1"/>
          </p:cNvSpPr>
          <p:nvPr/>
        </p:nvSpPr>
        <p:spPr>
          <a:xfrm>
            <a:off x="6710224" y="1525511"/>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18" name="文本框 118"/>
          <p:cNvSpPr txBox="1"/>
          <p:nvPr/>
        </p:nvSpPr>
        <p:spPr>
          <a:xfrm>
            <a:off x="6822102" y="1654528"/>
            <a:ext cx="431528" cy="415370"/>
          </a:xfrm>
          <a:prstGeom prst="rect">
            <a:avLst/>
          </a:prstGeom>
          <a:noFill/>
        </p:spPr>
        <p:txBody>
          <a:bodyPr wrap="none" rtlCol="0">
            <a:spAutoFit/>
          </a:bodyPr>
          <a:lstStyle/>
          <a:p>
            <a:r>
              <a:rPr lang="en-US" altLang="zh-CN" sz="2100" b="1" dirty="0">
                <a:solidFill>
                  <a:schemeClr val="tx1">
                    <a:lumMod val="65000"/>
                    <a:lumOff val="35000"/>
                  </a:schemeClr>
                </a:solidFill>
                <a:cs typeface="+mn-ea"/>
                <a:sym typeface="+mn-lt"/>
              </a:rPr>
              <a:t>01</a:t>
            </a:r>
            <a:endParaRPr lang="zh-CN" altLang="en-US" sz="2100" b="1" dirty="0">
              <a:solidFill>
                <a:schemeClr val="tx1">
                  <a:lumMod val="65000"/>
                  <a:lumOff val="35000"/>
                </a:schemeClr>
              </a:solidFill>
              <a:cs typeface="+mn-ea"/>
              <a:sym typeface="+mn-lt"/>
            </a:endParaRPr>
          </a:p>
        </p:txBody>
      </p:sp>
      <p:sp>
        <p:nvSpPr>
          <p:cNvPr id="19" name="矩形 18"/>
          <p:cNvSpPr/>
          <p:nvPr/>
        </p:nvSpPr>
        <p:spPr>
          <a:xfrm rot="17113113" flipV="1">
            <a:off x="4475854" y="2873734"/>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20" name="任意多边形 19"/>
          <p:cNvSpPr/>
          <p:nvPr/>
        </p:nvSpPr>
        <p:spPr>
          <a:xfrm flipH="1">
            <a:off x="3698385" y="3273645"/>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bg1"/>
              </a:solidFill>
              <a:cs typeface="+mn-ea"/>
              <a:sym typeface="+mn-lt"/>
            </a:endParaRPr>
          </a:p>
        </p:txBody>
      </p:sp>
      <p:sp>
        <p:nvSpPr>
          <p:cNvPr id="21" name="椭圆 20"/>
          <p:cNvSpPr>
            <a:spLocks noChangeAspect="1"/>
          </p:cNvSpPr>
          <p:nvPr/>
        </p:nvSpPr>
        <p:spPr>
          <a:xfrm>
            <a:off x="6710224" y="3365426"/>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22" name="文本框 122"/>
          <p:cNvSpPr txBox="1"/>
          <p:nvPr/>
        </p:nvSpPr>
        <p:spPr>
          <a:xfrm>
            <a:off x="6822102" y="3494442"/>
            <a:ext cx="482824" cy="415370"/>
          </a:xfrm>
          <a:prstGeom prst="rect">
            <a:avLst/>
          </a:prstGeom>
          <a:noFill/>
        </p:spPr>
        <p:txBody>
          <a:bodyPr wrap="none" rtlCol="0">
            <a:spAutoFit/>
          </a:bodyPr>
          <a:lstStyle/>
          <a:p>
            <a:r>
              <a:rPr lang="en-US" altLang="zh-CN" sz="2100" b="1" dirty="0">
                <a:solidFill>
                  <a:schemeClr val="tx1">
                    <a:lumMod val="65000"/>
                    <a:lumOff val="35000"/>
                  </a:schemeClr>
                </a:solidFill>
                <a:cs typeface="+mn-ea"/>
                <a:sym typeface="+mn-lt"/>
              </a:rPr>
              <a:t>03</a:t>
            </a:r>
            <a:endParaRPr lang="zh-CN" altLang="en-US" sz="2100" b="1" dirty="0">
              <a:solidFill>
                <a:schemeClr val="tx1">
                  <a:lumMod val="65000"/>
                  <a:lumOff val="35000"/>
                </a:schemeClr>
              </a:solidFill>
              <a:cs typeface="+mn-ea"/>
              <a:sym typeface="+mn-lt"/>
            </a:endParaRPr>
          </a:p>
        </p:txBody>
      </p:sp>
      <p:grpSp>
        <p:nvGrpSpPr>
          <p:cNvPr id="23" name="组合 22"/>
          <p:cNvGrpSpPr/>
          <p:nvPr/>
        </p:nvGrpSpPr>
        <p:grpSpPr>
          <a:xfrm>
            <a:off x="7144842" y="2733726"/>
            <a:ext cx="288731" cy="238252"/>
            <a:chOff x="2778125" y="844550"/>
            <a:chExt cx="971550" cy="801688"/>
          </a:xfrm>
          <a:solidFill>
            <a:schemeClr val="bg1"/>
          </a:solidFill>
        </p:grpSpPr>
        <p:sp>
          <p:nvSpPr>
            <p:cNvPr id="24" name="Freeform 32"/>
            <p:cNvSpPr/>
            <p:nvPr/>
          </p:nvSpPr>
          <p:spPr bwMode="auto">
            <a:xfrm>
              <a:off x="3081338" y="1498600"/>
              <a:ext cx="365125" cy="147638"/>
            </a:xfrm>
            <a:custGeom>
              <a:avLst/>
              <a:gdLst>
                <a:gd name="T0" fmla="*/ 88 w 96"/>
                <a:gd name="T1" fmla="*/ 23 h 39"/>
                <a:gd name="T2" fmla="*/ 56 w 96"/>
                <a:gd name="T3" fmla="*/ 23 h 39"/>
                <a:gd name="T4" fmla="*/ 56 w 96"/>
                <a:gd name="T5" fmla="*/ 8 h 39"/>
                <a:gd name="T6" fmla="*/ 48 w 96"/>
                <a:gd name="T7" fmla="*/ 0 h 39"/>
                <a:gd name="T8" fmla="*/ 40 w 96"/>
                <a:gd name="T9" fmla="*/ 8 h 39"/>
                <a:gd name="T10" fmla="*/ 40 w 96"/>
                <a:gd name="T11" fmla="*/ 23 h 39"/>
                <a:gd name="T12" fmla="*/ 8 w 96"/>
                <a:gd name="T13" fmla="*/ 23 h 39"/>
                <a:gd name="T14" fmla="*/ 0 w 96"/>
                <a:gd name="T15" fmla="*/ 31 h 39"/>
                <a:gd name="T16" fmla="*/ 8 w 96"/>
                <a:gd name="T17" fmla="*/ 39 h 39"/>
                <a:gd name="T18" fmla="*/ 88 w 96"/>
                <a:gd name="T19" fmla="*/ 39 h 39"/>
                <a:gd name="T20" fmla="*/ 96 w 96"/>
                <a:gd name="T21" fmla="*/ 31 h 39"/>
                <a:gd name="T22" fmla="*/ 88 w 96"/>
                <a:gd name="T2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39">
                  <a:moveTo>
                    <a:pt x="88" y="23"/>
                  </a:moveTo>
                  <a:cubicBezTo>
                    <a:pt x="56" y="23"/>
                    <a:pt x="56" y="23"/>
                    <a:pt x="56" y="23"/>
                  </a:cubicBezTo>
                  <a:cubicBezTo>
                    <a:pt x="56" y="8"/>
                    <a:pt x="56" y="8"/>
                    <a:pt x="56" y="8"/>
                  </a:cubicBezTo>
                  <a:cubicBezTo>
                    <a:pt x="56" y="4"/>
                    <a:pt x="53" y="0"/>
                    <a:pt x="48" y="0"/>
                  </a:cubicBezTo>
                  <a:cubicBezTo>
                    <a:pt x="44" y="0"/>
                    <a:pt x="40" y="4"/>
                    <a:pt x="40" y="8"/>
                  </a:cubicBezTo>
                  <a:cubicBezTo>
                    <a:pt x="40" y="23"/>
                    <a:pt x="40" y="23"/>
                    <a:pt x="40" y="23"/>
                  </a:cubicBezTo>
                  <a:cubicBezTo>
                    <a:pt x="8" y="23"/>
                    <a:pt x="8" y="23"/>
                    <a:pt x="8" y="23"/>
                  </a:cubicBezTo>
                  <a:cubicBezTo>
                    <a:pt x="3" y="23"/>
                    <a:pt x="0" y="26"/>
                    <a:pt x="0" y="31"/>
                  </a:cubicBezTo>
                  <a:cubicBezTo>
                    <a:pt x="0" y="35"/>
                    <a:pt x="3" y="39"/>
                    <a:pt x="8" y="39"/>
                  </a:cubicBezTo>
                  <a:cubicBezTo>
                    <a:pt x="88" y="39"/>
                    <a:pt x="88" y="39"/>
                    <a:pt x="88" y="39"/>
                  </a:cubicBezTo>
                  <a:cubicBezTo>
                    <a:pt x="93" y="39"/>
                    <a:pt x="96" y="35"/>
                    <a:pt x="96" y="31"/>
                  </a:cubicBezTo>
                  <a:cubicBezTo>
                    <a:pt x="96" y="26"/>
                    <a:pt x="93" y="23"/>
                    <a:pt x="88" y="23"/>
                  </a:cubicBezTo>
                  <a:close/>
                </a:path>
              </a:pathLst>
            </a:custGeom>
            <a:grpFill/>
            <a:ln>
              <a:noFill/>
            </a:ln>
          </p:spPr>
          <p:txBody>
            <a:bodyPr vert="horz" wrap="square" lIns="68562" tIns="34281" rIns="68562" bIns="34281" numCol="1" anchor="t" anchorCtr="0" compatLnSpc="1"/>
            <a:lstStyle/>
            <a:p>
              <a:endParaRPr lang="zh-CN" altLang="en-US" sz="1350">
                <a:solidFill>
                  <a:schemeClr val="tx1">
                    <a:lumMod val="65000"/>
                    <a:lumOff val="35000"/>
                  </a:schemeClr>
                </a:solidFill>
                <a:cs typeface="+mn-ea"/>
                <a:sym typeface="+mn-lt"/>
              </a:endParaRPr>
            </a:p>
          </p:txBody>
        </p:sp>
        <p:sp>
          <p:nvSpPr>
            <p:cNvPr id="25" name="Freeform 33"/>
            <p:cNvSpPr>
              <a:spLocks noEditPoints="1"/>
            </p:cNvSpPr>
            <p:nvPr/>
          </p:nvSpPr>
          <p:spPr bwMode="auto">
            <a:xfrm>
              <a:off x="2778125" y="844550"/>
              <a:ext cx="971550" cy="615950"/>
            </a:xfrm>
            <a:custGeom>
              <a:avLst/>
              <a:gdLst>
                <a:gd name="T0" fmla="*/ 240 w 256"/>
                <a:gd name="T1" fmla="*/ 0 h 162"/>
                <a:gd name="T2" fmla="*/ 16 w 256"/>
                <a:gd name="T3" fmla="*/ 0 h 162"/>
                <a:gd name="T4" fmla="*/ 0 w 256"/>
                <a:gd name="T5" fmla="*/ 16 h 162"/>
                <a:gd name="T6" fmla="*/ 0 w 256"/>
                <a:gd name="T7" fmla="*/ 146 h 162"/>
                <a:gd name="T8" fmla="*/ 16 w 256"/>
                <a:gd name="T9" fmla="*/ 162 h 162"/>
                <a:gd name="T10" fmla="*/ 240 w 256"/>
                <a:gd name="T11" fmla="*/ 162 h 162"/>
                <a:gd name="T12" fmla="*/ 256 w 256"/>
                <a:gd name="T13" fmla="*/ 146 h 162"/>
                <a:gd name="T14" fmla="*/ 256 w 256"/>
                <a:gd name="T15" fmla="*/ 16 h 162"/>
                <a:gd name="T16" fmla="*/ 240 w 256"/>
                <a:gd name="T17" fmla="*/ 0 h 162"/>
                <a:gd name="T18" fmla="*/ 16 w 256"/>
                <a:gd name="T19" fmla="*/ 146 h 162"/>
                <a:gd name="T20" fmla="*/ 16 w 256"/>
                <a:gd name="T21" fmla="*/ 134 h 162"/>
                <a:gd name="T22" fmla="*/ 169 w 256"/>
                <a:gd name="T23" fmla="*/ 134 h 162"/>
                <a:gd name="T24" fmla="*/ 175 w 256"/>
                <a:gd name="T25" fmla="*/ 129 h 162"/>
                <a:gd name="T26" fmla="*/ 169 w 256"/>
                <a:gd name="T27" fmla="*/ 123 h 162"/>
                <a:gd name="T28" fmla="*/ 16 w 256"/>
                <a:gd name="T29" fmla="*/ 123 h 162"/>
                <a:gd name="T30" fmla="*/ 16 w 256"/>
                <a:gd name="T31" fmla="*/ 16 h 162"/>
                <a:gd name="T32" fmla="*/ 240 w 256"/>
                <a:gd name="T33" fmla="*/ 16 h 162"/>
                <a:gd name="T34" fmla="*/ 240 w 256"/>
                <a:gd name="T35" fmla="*/ 123 h 162"/>
                <a:gd name="T36" fmla="*/ 202 w 256"/>
                <a:gd name="T37" fmla="*/ 123 h 162"/>
                <a:gd name="T38" fmla="*/ 197 w 256"/>
                <a:gd name="T39" fmla="*/ 129 h 162"/>
                <a:gd name="T40" fmla="*/ 202 w 256"/>
                <a:gd name="T41" fmla="*/ 134 h 162"/>
                <a:gd name="T42" fmla="*/ 240 w 256"/>
                <a:gd name="T43" fmla="*/ 134 h 162"/>
                <a:gd name="T44" fmla="*/ 240 w 256"/>
                <a:gd name="T45" fmla="*/ 146 h 162"/>
                <a:gd name="T46" fmla="*/ 16 w 256"/>
                <a:gd name="T47"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62">
                  <a:moveTo>
                    <a:pt x="240" y="0"/>
                  </a:moveTo>
                  <a:cubicBezTo>
                    <a:pt x="16" y="0"/>
                    <a:pt x="16" y="0"/>
                    <a:pt x="16" y="0"/>
                  </a:cubicBezTo>
                  <a:cubicBezTo>
                    <a:pt x="7" y="0"/>
                    <a:pt x="0" y="7"/>
                    <a:pt x="0" y="16"/>
                  </a:cubicBezTo>
                  <a:cubicBezTo>
                    <a:pt x="0" y="146"/>
                    <a:pt x="0" y="146"/>
                    <a:pt x="0" y="146"/>
                  </a:cubicBezTo>
                  <a:cubicBezTo>
                    <a:pt x="0" y="154"/>
                    <a:pt x="7" y="162"/>
                    <a:pt x="16" y="162"/>
                  </a:cubicBezTo>
                  <a:cubicBezTo>
                    <a:pt x="240" y="162"/>
                    <a:pt x="240" y="162"/>
                    <a:pt x="240" y="162"/>
                  </a:cubicBezTo>
                  <a:cubicBezTo>
                    <a:pt x="249" y="162"/>
                    <a:pt x="256" y="154"/>
                    <a:pt x="256" y="146"/>
                  </a:cubicBezTo>
                  <a:cubicBezTo>
                    <a:pt x="256" y="16"/>
                    <a:pt x="256" y="16"/>
                    <a:pt x="256" y="16"/>
                  </a:cubicBezTo>
                  <a:cubicBezTo>
                    <a:pt x="256" y="7"/>
                    <a:pt x="249" y="0"/>
                    <a:pt x="240" y="0"/>
                  </a:cubicBezTo>
                  <a:close/>
                  <a:moveTo>
                    <a:pt x="16" y="146"/>
                  </a:moveTo>
                  <a:cubicBezTo>
                    <a:pt x="16" y="134"/>
                    <a:pt x="16" y="134"/>
                    <a:pt x="16" y="134"/>
                  </a:cubicBezTo>
                  <a:cubicBezTo>
                    <a:pt x="169" y="134"/>
                    <a:pt x="169" y="134"/>
                    <a:pt x="169" y="134"/>
                  </a:cubicBezTo>
                  <a:cubicBezTo>
                    <a:pt x="172" y="134"/>
                    <a:pt x="175" y="132"/>
                    <a:pt x="175" y="129"/>
                  </a:cubicBezTo>
                  <a:cubicBezTo>
                    <a:pt x="175" y="126"/>
                    <a:pt x="172" y="123"/>
                    <a:pt x="169" y="123"/>
                  </a:cubicBezTo>
                  <a:cubicBezTo>
                    <a:pt x="16" y="123"/>
                    <a:pt x="16" y="123"/>
                    <a:pt x="16" y="123"/>
                  </a:cubicBezTo>
                  <a:cubicBezTo>
                    <a:pt x="16" y="16"/>
                    <a:pt x="16" y="16"/>
                    <a:pt x="16" y="16"/>
                  </a:cubicBezTo>
                  <a:cubicBezTo>
                    <a:pt x="240" y="16"/>
                    <a:pt x="240" y="16"/>
                    <a:pt x="240" y="16"/>
                  </a:cubicBezTo>
                  <a:cubicBezTo>
                    <a:pt x="240" y="123"/>
                    <a:pt x="240" y="123"/>
                    <a:pt x="240" y="123"/>
                  </a:cubicBezTo>
                  <a:cubicBezTo>
                    <a:pt x="202" y="123"/>
                    <a:pt x="202" y="123"/>
                    <a:pt x="202" y="123"/>
                  </a:cubicBezTo>
                  <a:cubicBezTo>
                    <a:pt x="199" y="123"/>
                    <a:pt x="197" y="126"/>
                    <a:pt x="197" y="129"/>
                  </a:cubicBezTo>
                  <a:cubicBezTo>
                    <a:pt x="197" y="132"/>
                    <a:pt x="199" y="134"/>
                    <a:pt x="202" y="134"/>
                  </a:cubicBezTo>
                  <a:cubicBezTo>
                    <a:pt x="240" y="134"/>
                    <a:pt x="240" y="134"/>
                    <a:pt x="240" y="134"/>
                  </a:cubicBezTo>
                  <a:cubicBezTo>
                    <a:pt x="240" y="146"/>
                    <a:pt x="240" y="146"/>
                    <a:pt x="240" y="146"/>
                  </a:cubicBezTo>
                  <a:lnTo>
                    <a:pt x="16" y="146"/>
                  </a:lnTo>
                  <a:close/>
                </a:path>
              </a:pathLst>
            </a:custGeom>
            <a:grpFill/>
            <a:ln>
              <a:noFill/>
            </a:ln>
          </p:spPr>
          <p:txBody>
            <a:bodyPr vert="horz" wrap="square" lIns="68562" tIns="34281" rIns="68562" bIns="34281" numCol="1" anchor="t" anchorCtr="0" compatLnSpc="1"/>
            <a:lstStyle/>
            <a:p>
              <a:endParaRPr lang="zh-CN" altLang="en-US" sz="1350">
                <a:solidFill>
                  <a:schemeClr val="tx1">
                    <a:lumMod val="65000"/>
                    <a:lumOff val="35000"/>
                  </a:schemeClr>
                </a:solidFill>
                <a:cs typeface="+mn-ea"/>
                <a:sym typeface="+mn-lt"/>
              </a:endParaRPr>
            </a:p>
          </p:txBody>
        </p:sp>
      </p:grpSp>
      <p:sp>
        <p:nvSpPr>
          <p:cNvPr id="26" name="Freeform 86"/>
          <p:cNvSpPr>
            <a:spLocks noEditPoints="1"/>
          </p:cNvSpPr>
          <p:nvPr/>
        </p:nvSpPr>
        <p:spPr bwMode="auto">
          <a:xfrm>
            <a:off x="3906071" y="1691888"/>
            <a:ext cx="294962" cy="331225"/>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solidFill>
            <a:schemeClr val="bg1"/>
          </a:solidFill>
          <a:ln>
            <a:noFill/>
          </a:ln>
        </p:spPr>
        <p:txBody>
          <a:bodyPr vert="horz" wrap="square" lIns="68562" tIns="34281" rIns="68562" bIns="34281" numCol="1" anchor="t" anchorCtr="0" compatLnSpc="1"/>
          <a:lstStyle/>
          <a:p>
            <a:endParaRPr lang="zh-CN" altLang="en-US" sz="1350">
              <a:solidFill>
                <a:schemeClr val="bg1"/>
              </a:solidFill>
              <a:cs typeface="+mn-ea"/>
              <a:sym typeface="+mn-lt"/>
            </a:endParaRPr>
          </a:p>
        </p:txBody>
      </p:sp>
      <p:grpSp>
        <p:nvGrpSpPr>
          <p:cNvPr id="27" name="组合 26"/>
          <p:cNvGrpSpPr/>
          <p:nvPr/>
        </p:nvGrpSpPr>
        <p:grpSpPr>
          <a:xfrm>
            <a:off x="3922307" y="3531803"/>
            <a:ext cx="278726" cy="331223"/>
            <a:chOff x="3386138" y="1465263"/>
            <a:chExt cx="817563" cy="971551"/>
          </a:xfrm>
          <a:solidFill>
            <a:schemeClr val="bg1"/>
          </a:solidFill>
        </p:grpSpPr>
        <p:sp>
          <p:nvSpPr>
            <p:cNvPr id="28" name="Freeform 94"/>
            <p:cNvSpPr>
              <a:spLocks noEditPoints="1"/>
            </p:cNvSpPr>
            <p:nvPr/>
          </p:nvSpPr>
          <p:spPr bwMode="auto">
            <a:xfrm>
              <a:off x="3560763" y="1465263"/>
              <a:ext cx="468313" cy="466725"/>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6 h 123"/>
                <a:gd name="T12" fmla="*/ 107 w 123"/>
                <a:gd name="T13" fmla="*/ 62 h 123"/>
                <a:gd name="T14" fmla="*/ 62 w 123"/>
                <a:gd name="T15" fmla="*/ 107 h 123"/>
                <a:gd name="T16" fmla="*/ 16 w 123"/>
                <a:gd name="T17" fmla="*/ 62 h 123"/>
                <a:gd name="T18" fmla="*/ 62 w 123"/>
                <a:gd name="T19" fmla="*/ 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6"/>
                    <a:pt x="123" y="62"/>
                  </a:cubicBezTo>
                  <a:cubicBezTo>
                    <a:pt x="123" y="28"/>
                    <a:pt x="96" y="0"/>
                    <a:pt x="62" y="0"/>
                  </a:cubicBezTo>
                  <a:cubicBezTo>
                    <a:pt x="28" y="0"/>
                    <a:pt x="0" y="28"/>
                    <a:pt x="0" y="62"/>
                  </a:cubicBezTo>
                  <a:cubicBezTo>
                    <a:pt x="0" y="96"/>
                    <a:pt x="28" y="123"/>
                    <a:pt x="62" y="123"/>
                  </a:cubicBezTo>
                  <a:close/>
                  <a:moveTo>
                    <a:pt x="62" y="16"/>
                  </a:moveTo>
                  <a:cubicBezTo>
                    <a:pt x="87" y="16"/>
                    <a:pt x="107" y="37"/>
                    <a:pt x="107" y="62"/>
                  </a:cubicBezTo>
                  <a:cubicBezTo>
                    <a:pt x="107" y="87"/>
                    <a:pt x="87" y="107"/>
                    <a:pt x="62" y="107"/>
                  </a:cubicBezTo>
                  <a:cubicBezTo>
                    <a:pt x="37" y="107"/>
                    <a:pt x="16" y="87"/>
                    <a:pt x="16" y="62"/>
                  </a:cubicBezTo>
                  <a:cubicBezTo>
                    <a:pt x="16" y="37"/>
                    <a:pt x="37" y="16"/>
                    <a:pt x="62" y="16"/>
                  </a:cubicBezTo>
                  <a:close/>
                </a:path>
              </a:pathLst>
            </a:custGeom>
            <a:grpFill/>
            <a:ln>
              <a:noFill/>
            </a:ln>
          </p:spPr>
          <p:txBody>
            <a:bodyPr vert="horz" wrap="square" lIns="68562" tIns="34281" rIns="68562" bIns="34281" numCol="1" anchor="t" anchorCtr="0" compatLnSpc="1"/>
            <a:lstStyle/>
            <a:p>
              <a:endParaRPr lang="zh-CN" altLang="en-US" sz="1350">
                <a:solidFill>
                  <a:schemeClr val="bg1"/>
                </a:solidFill>
                <a:cs typeface="+mn-ea"/>
                <a:sym typeface="+mn-lt"/>
              </a:endParaRPr>
            </a:p>
          </p:txBody>
        </p:sp>
        <p:sp>
          <p:nvSpPr>
            <p:cNvPr id="29" name="Freeform 95"/>
            <p:cNvSpPr>
              <a:spLocks noEditPoints="1"/>
            </p:cNvSpPr>
            <p:nvPr/>
          </p:nvSpPr>
          <p:spPr bwMode="auto">
            <a:xfrm>
              <a:off x="3386138" y="1958976"/>
              <a:ext cx="817563" cy="477838"/>
            </a:xfrm>
            <a:custGeom>
              <a:avLst/>
              <a:gdLst>
                <a:gd name="T0" fmla="*/ 214 w 215"/>
                <a:gd name="T1" fmla="*/ 57 h 126"/>
                <a:gd name="T2" fmla="*/ 144 w 215"/>
                <a:gd name="T3" fmla="*/ 1 h 126"/>
                <a:gd name="T4" fmla="*/ 135 w 215"/>
                <a:gd name="T5" fmla="*/ 6 h 126"/>
                <a:gd name="T6" fmla="*/ 108 w 215"/>
                <a:gd name="T7" fmla="*/ 37 h 126"/>
                <a:gd name="T8" fmla="*/ 81 w 215"/>
                <a:gd name="T9" fmla="*/ 6 h 126"/>
                <a:gd name="T10" fmla="*/ 71 w 215"/>
                <a:gd name="T11" fmla="*/ 1 h 126"/>
                <a:gd name="T12" fmla="*/ 2 w 215"/>
                <a:gd name="T13" fmla="*/ 57 h 126"/>
                <a:gd name="T14" fmla="*/ 2 w 215"/>
                <a:gd name="T15" fmla="*/ 65 h 126"/>
                <a:gd name="T16" fmla="*/ 108 w 215"/>
                <a:gd name="T17" fmla="*/ 126 h 126"/>
                <a:gd name="T18" fmla="*/ 214 w 215"/>
                <a:gd name="T19" fmla="*/ 65 h 126"/>
                <a:gd name="T20" fmla="*/ 214 w 215"/>
                <a:gd name="T21" fmla="*/ 57 h 126"/>
                <a:gd name="T22" fmla="*/ 146 w 215"/>
                <a:gd name="T23" fmla="*/ 19 h 126"/>
                <a:gd name="T24" fmla="*/ 159 w 215"/>
                <a:gd name="T25" fmla="*/ 25 h 126"/>
                <a:gd name="T26" fmla="*/ 131 w 215"/>
                <a:gd name="T27" fmla="*/ 60 h 126"/>
                <a:gd name="T28" fmla="*/ 127 w 215"/>
                <a:gd name="T29" fmla="*/ 56 h 126"/>
                <a:gd name="T30" fmla="*/ 118 w 215"/>
                <a:gd name="T31" fmla="*/ 49 h 126"/>
                <a:gd name="T32" fmla="*/ 146 w 215"/>
                <a:gd name="T33" fmla="*/ 19 h 126"/>
                <a:gd name="T34" fmla="*/ 97 w 215"/>
                <a:gd name="T35" fmla="*/ 49 h 126"/>
                <a:gd name="T36" fmla="*/ 88 w 215"/>
                <a:gd name="T37" fmla="*/ 56 h 126"/>
                <a:gd name="T38" fmla="*/ 84 w 215"/>
                <a:gd name="T39" fmla="*/ 60 h 126"/>
                <a:gd name="T40" fmla="*/ 57 w 215"/>
                <a:gd name="T41" fmla="*/ 25 h 126"/>
                <a:gd name="T42" fmla="*/ 70 w 215"/>
                <a:gd name="T43" fmla="*/ 19 h 126"/>
                <a:gd name="T44" fmla="*/ 97 w 215"/>
                <a:gd name="T45" fmla="*/ 49 h 126"/>
                <a:gd name="T46" fmla="*/ 113 w 215"/>
                <a:gd name="T47" fmla="*/ 110 h 126"/>
                <a:gd name="T48" fmla="*/ 113 w 215"/>
                <a:gd name="T49" fmla="*/ 74 h 126"/>
                <a:gd name="T50" fmla="*/ 108 w 215"/>
                <a:gd name="T51" fmla="*/ 69 h 126"/>
                <a:gd name="T52" fmla="*/ 102 w 215"/>
                <a:gd name="T53" fmla="*/ 74 h 126"/>
                <a:gd name="T54" fmla="*/ 102 w 215"/>
                <a:gd name="T55" fmla="*/ 110 h 126"/>
                <a:gd name="T56" fmla="*/ 18 w 215"/>
                <a:gd name="T57" fmla="*/ 61 h 126"/>
                <a:gd name="T58" fmla="*/ 48 w 215"/>
                <a:gd name="T59" fmla="*/ 30 h 126"/>
                <a:gd name="T60" fmla="*/ 81 w 215"/>
                <a:gd name="T61" fmla="*/ 71 h 126"/>
                <a:gd name="T62" fmla="*/ 87 w 215"/>
                <a:gd name="T63" fmla="*/ 71 h 126"/>
                <a:gd name="T64" fmla="*/ 95 w 215"/>
                <a:gd name="T65" fmla="*/ 64 h 126"/>
                <a:gd name="T66" fmla="*/ 108 w 215"/>
                <a:gd name="T67" fmla="*/ 54 h 126"/>
                <a:gd name="T68" fmla="*/ 120 w 215"/>
                <a:gd name="T69" fmla="*/ 64 h 126"/>
                <a:gd name="T70" fmla="*/ 128 w 215"/>
                <a:gd name="T71" fmla="*/ 71 h 126"/>
                <a:gd name="T72" fmla="*/ 131 w 215"/>
                <a:gd name="T73" fmla="*/ 72 h 126"/>
                <a:gd name="T74" fmla="*/ 135 w 215"/>
                <a:gd name="T75" fmla="*/ 71 h 126"/>
                <a:gd name="T76" fmla="*/ 168 w 215"/>
                <a:gd name="T77" fmla="*/ 30 h 126"/>
                <a:gd name="T78" fmla="*/ 197 w 215"/>
                <a:gd name="T79" fmla="*/ 61 h 126"/>
                <a:gd name="T80" fmla="*/ 113 w 215"/>
                <a:gd name="T8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26">
                  <a:moveTo>
                    <a:pt x="214" y="57"/>
                  </a:moveTo>
                  <a:cubicBezTo>
                    <a:pt x="198" y="30"/>
                    <a:pt x="174" y="11"/>
                    <a:pt x="144" y="1"/>
                  </a:cubicBezTo>
                  <a:cubicBezTo>
                    <a:pt x="141" y="0"/>
                    <a:pt x="137" y="2"/>
                    <a:pt x="135" y="6"/>
                  </a:cubicBezTo>
                  <a:cubicBezTo>
                    <a:pt x="129" y="18"/>
                    <a:pt x="119" y="29"/>
                    <a:pt x="108" y="37"/>
                  </a:cubicBezTo>
                  <a:cubicBezTo>
                    <a:pt x="96" y="29"/>
                    <a:pt x="87" y="18"/>
                    <a:pt x="81" y="6"/>
                  </a:cubicBezTo>
                  <a:cubicBezTo>
                    <a:pt x="79" y="2"/>
                    <a:pt x="75" y="0"/>
                    <a:pt x="71" y="1"/>
                  </a:cubicBezTo>
                  <a:cubicBezTo>
                    <a:pt x="42" y="11"/>
                    <a:pt x="17" y="30"/>
                    <a:pt x="2" y="57"/>
                  </a:cubicBezTo>
                  <a:cubicBezTo>
                    <a:pt x="0" y="59"/>
                    <a:pt x="0" y="62"/>
                    <a:pt x="2" y="65"/>
                  </a:cubicBezTo>
                  <a:cubicBezTo>
                    <a:pt x="24" y="103"/>
                    <a:pt x="64" y="126"/>
                    <a:pt x="108" y="126"/>
                  </a:cubicBezTo>
                  <a:cubicBezTo>
                    <a:pt x="151" y="126"/>
                    <a:pt x="192" y="103"/>
                    <a:pt x="214" y="65"/>
                  </a:cubicBezTo>
                  <a:cubicBezTo>
                    <a:pt x="215" y="62"/>
                    <a:pt x="215" y="59"/>
                    <a:pt x="214" y="57"/>
                  </a:cubicBezTo>
                  <a:close/>
                  <a:moveTo>
                    <a:pt x="146" y="19"/>
                  </a:moveTo>
                  <a:cubicBezTo>
                    <a:pt x="150" y="21"/>
                    <a:pt x="155" y="23"/>
                    <a:pt x="159" y="25"/>
                  </a:cubicBezTo>
                  <a:cubicBezTo>
                    <a:pt x="152" y="36"/>
                    <a:pt x="143" y="50"/>
                    <a:pt x="131" y="60"/>
                  </a:cubicBezTo>
                  <a:cubicBezTo>
                    <a:pt x="130" y="59"/>
                    <a:pt x="129" y="58"/>
                    <a:pt x="127" y="56"/>
                  </a:cubicBezTo>
                  <a:cubicBezTo>
                    <a:pt x="124" y="54"/>
                    <a:pt x="121" y="51"/>
                    <a:pt x="118" y="49"/>
                  </a:cubicBezTo>
                  <a:cubicBezTo>
                    <a:pt x="130" y="41"/>
                    <a:pt x="139" y="31"/>
                    <a:pt x="146" y="19"/>
                  </a:cubicBezTo>
                  <a:close/>
                  <a:moveTo>
                    <a:pt x="97" y="49"/>
                  </a:moveTo>
                  <a:cubicBezTo>
                    <a:pt x="94" y="51"/>
                    <a:pt x="91" y="54"/>
                    <a:pt x="88" y="56"/>
                  </a:cubicBezTo>
                  <a:cubicBezTo>
                    <a:pt x="87" y="58"/>
                    <a:pt x="85" y="59"/>
                    <a:pt x="84" y="60"/>
                  </a:cubicBezTo>
                  <a:cubicBezTo>
                    <a:pt x="72" y="50"/>
                    <a:pt x="63" y="36"/>
                    <a:pt x="57" y="25"/>
                  </a:cubicBezTo>
                  <a:cubicBezTo>
                    <a:pt x="61" y="23"/>
                    <a:pt x="65" y="21"/>
                    <a:pt x="70" y="19"/>
                  </a:cubicBezTo>
                  <a:cubicBezTo>
                    <a:pt x="76" y="31"/>
                    <a:pt x="86" y="41"/>
                    <a:pt x="97" y="49"/>
                  </a:cubicBezTo>
                  <a:close/>
                  <a:moveTo>
                    <a:pt x="113" y="110"/>
                  </a:moveTo>
                  <a:cubicBezTo>
                    <a:pt x="113" y="74"/>
                    <a:pt x="113" y="74"/>
                    <a:pt x="113" y="74"/>
                  </a:cubicBezTo>
                  <a:cubicBezTo>
                    <a:pt x="113" y="72"/>
                    <a:pt x="111" y="69"/>
                    <a:pt x="108" y="69"/>
                  </a:cubicBezTo>
                  <a:cubicBezTo>
                    <a:pt x="105" y="69"/>
                    <a:pt x="102" y="72"/>
                    <a:pt x="102" y="74"/>
                  </a:cubicBezTo>
                  <a:cubicBezTo>
                    <a:pt x="102" y="110"/>
                    <a:pt x="102" y="110"/>
                    <a:pt x="102" y="110"/>
                  </a:cubicBezTo>
                  <a:cubicBezTo>
                    <a:pt x="68" y="108"/>
                    <a:pt x="37" y="90"/>
                    <a:pt x="18" y="61"/>
                  </a:cubicBezTo>
                  <a:cubicBezTo>
                    <a:pt x="26" y="49"/>
                    <a:pt x="36" y="38"/>
                    <a:pt x="48" y="30"/>
                  </a:cubicBezTo>
                  <a:cubicBezTo>
                    <a:pt x="55" y="44"/>
                    <a:pt x="66" y="59"/>
                    <a:pt x="81" y="71"/>
                  </a:cubicBezTo>
                  <a:cubicBezTo>
                    <a:pt x="83" y="73"/>
                    <a:pt x="85" y="73"/>
                    <a:pt x="87" y="71"/>
                  </a:cubicBezTo>
                  <a:cubicBezTo>
                    <a:pt x="90" y="69"/>
                    <a:pt x="93" y="67"/>
                    <a:pt x="95" y="64"/>
                  </a:cubicBezTo>
                  <a:cubicBezTo>
                    <a:pt x="99" y="61"/>
                    <a:pt x="104" y="57"/>
                    <a:pt x="108" y="54"/>
                  </a:cubicBezTo>
                  <a:cubicBezTo>
                    <a:pt x="112" y="57"/>
                    <a:pt x="116" y="61"/>
                    <a:pt x="120" y="64"/>
                  </a:cubicBezTo>
                  <a:cubicBezTo>
                    <a:pt x="123" y="67"/>
                    <a:pt x="125" y="69"/>
                    <a:pt x="128" y="71"/>
                  </a:cubicBezTo>
                  <a:cubicBezTo>
                    <a:pt x="129" y="72"/>
                    <a:pt x="130" y="72"/>
                    <a:pt x="131" y="72"/>
                  </a:cubicBezTo>
                  <a:cubicBezTo>
                    <a:pt x="133" y="72"/>
                    <a:pt x="134" y="72"/>
                    <a:pt x="135" y="71"/>
                  </a:cubicBezTo>
                  <a:cubicBezTo>
                    <a:pt x="149" y="59"/>
                    <a:pt x="160" y="44"/>
                    <a:pt x="168" y="30"/>
                  </a:cubicBezTo>
                  <a:cubicBezTo>
                    <a:pt x="180" y="38"/>
                    <a:pt x="190" y="49"/>
                    <a:pt x="197" y="61"/>
                  </a:cubicBezTo>
                  <a:cubicBezTo>
                    <a:pt x="179" y="90"/>
                    <a:pt x="147" y="108"/>
                    <a:pt x="113" y="110"/>
                  </a:cubicBezTo>
                  <a:close/>
                </a:path>
              </a:pathLst>
            </a:custGeom>
            <a:grpFill/>
            <a:ln>
              <a:noFill/>
            </a:ln>
          </p:spPr>
          <p:txBody>
            <a:bodyPr vert="horz" wrap="square" lIns="68562" tIns="34281" rIns="68562" bIns="34281" numCol="1" anchor="t" anchorCtr="0" compatLnSpc="1"/>
            <a:lstStyle/>
            <a:p>
              <a:endParaRPr lang="zh-CN" altLang="en-US" sz="1350">
                <a:solidFill>
                  <a:schemeClr val="bg1"/>
                </a:solidFill>
                <a:cs typeface="+mn-ea"/>
                <a:sym typeface="+mn-lt"/>
              </a:endParaRPr>
            </a:p>
          </p:txBody>
        </p:sp>
      </p:grpSp>
      <p:sp>
        <p:nvSpPr>
          <p:cNvPr id="30" name="矩形 29"/>
          <p:cNvSpPr/>
          <p:nvPr/>
        </p:nvSpPr>
        <p:spPr>
          <a:xfrm>
            <a:off x="4274306" y="1777674"/>
            <a:ext cx="1972879"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endParaRPr lang="zh-CN" altLang="en-US" sz="1050" dirty="0">
              <a:solidFill>
                <a:schemeClr val="bg1"/>
              </a:solidFill>
              <a:cs typeface="+mn-ea"/>
              <a:sym typeface="+mn-lt"/>
            </a:endParaRPr>
          </a:p>
        </p:txBody>
      </p:sp>
      <p:sp>
        <p:nvSpPr>
          <p:cNvPr id="31" name="矩形 30"/>
          <p:cNvSpPr/>
          <p:nvPr/>
        </p:nvSpPr>
        <p:spPr>
          <a:xfrm>
            <a:off x="4274306" y="1567953"/>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endParaRPr lang="zh-CN" altLang="en-US" sz="1350" b="1" dirty="0">
              <a:solidFill>
                <a:schemeClr val="bg1"/>
              </a:solidFill>
              <a:cs typeface="+mn-ea"/>
              <a:sym typeface="+mn-lt"/>
            </a:endParaRPr>
          </a:p>
        </p:txBody>
      </p:sp>
      <p:sp>
        <p:nvSpPr>
          <p:cNvPr id="32" name="矩形 31"/>
          <p:cNvSpPr/>
          <p:nvPr/>
        </p:nvSpPr>
        <p:spPr>
          <a:xfrm>
            <a:off x="4799060" y="2721933"/>
            <a:ext cx="2023042"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endParaRPr lang="zh-CN" altLang="en-US" sz="1050" dirty="0">
              <a:solidFill>
                <a:schemeClr val="bg1"/>
              </a:solidFill>
              <a:cs typeface="+mn-ea"/>
              <a:sym typeface="+mn-lt"/>
            </a:endParaRPr>
          </a:p>
        </p:txBody>
      </p:sp>
      <p:sp>
        <p:nvSpPr>
          <p:cNvPr id="33" name="矩形 32"/>
          <p:cNvSpPr/>
          <p:nvPr/>
        </p:nvSpPr>
        <p:spPr>
          <a:xfrm>
            <a:off x="4799060" y="2512212"/>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endParaRPr lang="zh-CN" altLang="en-US" sz="1350" b="1" dirty="0">
              <a:solidFill>
                <a:schemeClr val="bg1"/>
              </a:solidFill>
              <a:cs typeface="+mn-ea"/>
              <a:sym typeface="+mn-lt"/>
            </a:endParaRPr>
          </a:p>
        </p:txBody>
      </p:sp>
      <p:sp>
        <p:nvSpPr>
          <p:cNvPr id="34" name="矩形 33"/>
          <p:cNvSpPr/>
          <p:nvPr/>
        </p:nvSpPr>
        <p:spPr>
          <a:xfrm>
            <a:off x="4245138" y="3649087"/>
            <a:ext cx="2023042"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endParaRPr lang="zh-CN" altLang="en-US" sz="1050" dirty="0">
              <a:solidFill>
                <a:schemeClr val="bg1"/>
              </a:solidFill>
              <a:cs typeface="+mn-ea"/>
              <a:sym typeface="+mn-lt"/>
            </a:endParaRPr>
          </a:p>
        </p:txBody>
      </p:sp>
      <p:sp>
        <p:nvSpPr>
          <p:cNvPr id="35" name="矩形 34"/>
          <p:cNvSpPr/>
          <p:nvPr/>
        </p:nvSpPr>
        <p:spPr>
          <a:xfrm>
            <a:off x="4245137" y="3439366"/>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endParaRPr lang="zh-CN" altLang="en-US" sz="1350" b="1" dirty="0">
              <a:solidFill>
                <a:schemeClr val="bg1"/>
              </a:solidFill>
              <a:cs typeface="+mn-ea"/>
              <a:sym typeface="+mn-lt"/>
            </a:endParaRPr>
          </a:p>
        </p:txBody>
      </p:sp>
      <p:sp>
        <p:nvSpPr>
          <p:cNvPr id="41"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00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ppt_x"/>
                                          </p:val>
                                        </p:tav>
                                        <p:tav tm="100000">
                                          <p:val>
                                            <p:strVal val="#ppt_x"/>
                                          </p:val>
                                        </p:tav>
                                      </p:tavLst>
                                    </p:anim>
                                    <p:anim calcmode="lin" valueType="num">
                                      <p:cBhvr additive="base">
                                        <p:cTn id="57" dur="500" fill="hold"/>
                                        <p:tgtEl>
                                          <p:spTgt spid="3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00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50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ppt_x"/>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500" fill="hold"/>
                                        <p:tgtEl>
                                          <p:spTgt spid="21"/>
                                        </p:tgtEl>
                                        <p:attrNameLst>
                                          <p:attrName>ppt_x</p:attrName>
                                        </p:attrNameLst>
                                      </p:cBhvr>
                                      <p:tavLst>
                                        <p:tav tm="0">
                                          <p:val>
                                            <p:strVal val="#ppt_x"/>
                                          </p:val>
                                        </p:tav>
                                        <p:tav tm="100000">
                                          <p:val>
                                            <p:strVal val="#ppt_x"/>
                                          </p:val>
                                        </p:tav>
                                      </p:tavLst>
                                    </p:anim>
                                    <p:anim calcmode="lin" valueType="num">
                                      <p:cBhvr additive="base">
                                        <p:cTn id="69" dur="500" fill="hold"/>
                                        <p:tgtEl>
                                          <p:spTgt spid="21"/>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15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150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150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fill="hold"/>
                                        <p:tgtEl>
                                          <p:spTgt spid="34"/>
                                        </p:tgtEl>
                                        <p:attrNameLst>
                                          <p:attrName>ppt_x</p:attrName>
                                        </p:attrNameLst>
                                      </p:cBhvr>
                                      <p:tavLst>
                                        <p:tav tm="0">
                                          <p:val>
                                            <p:strVal val="#ppt_x"/>
                                          </p:val>
                                        </p:tav>
                                        <p:tav tm="100000">
                                          <p:val>
                                            <p:strVal val="#ppt_x"/>
                                          </p:val>
                                        </p:tav>
                                      </p:tavLst>
                                    </p:anim>
                                    <p:anim calcmode="lin" valueType="num">
                                      <p:cBhvr additive="base">
                                        <p:cTn id="81" dur="500" fill="hold"/>
                                        <p:tgtEl>
                                          <p:spTgt spid="34"/>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150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ppt_x"/>
                                          </p:val>
                                        </p:tav>
                                        <p:tav tm="100000">
                                          <p:val>
                                            <p:strVal val="#ppt_x"/>
                                          </p:val>
                                        </p:tav>
                                      </p:tavLst>
                                    </p:anim>
                                    <p:anim calcmode="lin" valueType="num">
                                      <p:cBhvr additive="base">
                                        <p:cTn id="85" dur="500" fill="hold"/>
                                        <p:tgtEl>
                                          <p:spTgt spid="35"/>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500"/>
                                  </p:stCondLst>
                                  <p:childTnLst>
                                    <p:set>
                                      <p:cBhvr>
                                        <p:cTn id="87" dur="1" fill="hold">
                                          <p:stCondLst>
                                            <p:cond delay="0"/>
                                          </p:stCondLst>
                                        </p:cTn>
                                        <p:tgtEl>
                                          <p:spTgt spid="19"/>
                                        </p:tgtEl>
                                        <p:attrNameLst>
                                          <p:attrName>style.visibility</p:attrName>
                                        </p:attrNameLst>
                                      </p:cBhvr>
                                      <p:to>
                                        <p:strVal val="visible"/>
                                      </p:to>
                                    </p:set>
                                    <p:anim calcmode="lin" valueType="num">
                                      <p:cBhvr additive="base">
                                        <p:cTn id="88" dur="500" fill="hold"/>
                                        <p:tgtEl>
                                          <p:spTgt spid="19"/>
                                        </p:tgtEl>
                                        <p:attrNameLst>
                                          <p:attrName>ppt_x</p:attrName>
                                        </p:attrNameLst>
                                      </p:cBhvr>
                                      <p:tavLst>
                                        <p:tav tm="0">
                                          <p:val>
                                            <p:strVal val="#ppt_x"/>
                                          </p:val>
                                        </p:tav>
                                        <p:tav tm="100000">
                                          <p:val>
                                            <p:strVal val="#ppt_x"/>
                                          </p:val>
                                        </p:tav>
                                      </p:tavLst>
                                    </p:anim>
                                    <p:anim calcmode="lin" valueType="num">
                                      <p:cBhvr additive="base">
                                        <p:cTn id="8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6" grpId="0" animBg="1"/>
      <p:bldP spid="30" grpId="0"/>
      <p:bldP spid="31" grpId="0"/>
      <p:bldP spid="32" grpId="0"/>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26" name="Freeform 4"/>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27" name="Freeform 5"/>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28" name="Freeform 6"/>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3688" y="2427288"/>
            <a:ext cx="715962" cy="719137"/>
          </a:xfrm>
          <a:prstGeom prst="ellipse">
            <a:avLst/>
          </a:pr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338" y="2427288"/>
            <a:ext cx="715962" cy="719137"/>
          </a:xfrm>
          <a:prstGeom prst="ellipse">
            <a:avLst/>
          </a:pr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288"/>
            <a:ext cx="720725" cy="719137"/>
          </a:xfrm>
          <a:prstGeom prst="ellipse">
            <a:avLst/>
          </a:pr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288"/>
            <a:ext cx="715963" cy="719137"/>
          </a:xfrm>
          <a:prstGeom prst="ellipse">
            <a:avLst/>
          </a:pr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3" name="Freeform 11"/>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4" name="Freeform 12"/>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5" name="Freeform 13"/>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C8882"/>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6" name="Freeform 14"/>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E46C0A"/>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endParaRPr lang="en-US" altLang="zh-CN" b="1">
              <a:solidFill>
                <a:schemeClr val="bg1"/>
              </a:solidFill>
              <a:latin typeface="+mn-lt"/>
              <a:ea typeface="+mn-ea"/>
              <a:cs typeface="+mn-ea"/>
              <a:sym typeface="+mn-lt"/>
            </a:endParaRPr>
          </a:p>
        </p:txBody>
      </p:sp>
      <p:sp>
        <p:nvSpPr>
          <p:cNvPr id="38" name="Text Box 16"/>
          <p:cNvSpPr txBox="1">
            <a:spLocks noChangeArrowheads="1"/>
          </p:cNvSpPr>
          <p:nvPr/>
        </p:nvSpPr>
        <p:spPr bwMode="auto">
          <a:xfrm>
            <a:off x="352266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endParaRPr lang="en-US" altLang="zh-CN" b="1">
              <a:solidFill>
                <a:schemeClr val="bg1"/>
              </a:solidFill>
              <a:latin typeface="+mn-lt"/>
              <a:ea typeface="+mn-ea"/>
              <a:cs typeface="+mn-ea"/>
              <a:sym typeface="+mn-lt"/>
            </a:endParaRPr>
          </a:p>
        </p:txBody>
      </p:sp>
      <p:sp>
        <p:nvSpPr>
          <p:cNvPr id="39" name="Text Box 17"/>
          <p:cNvSpPr txBox="1">
            <a:spLocks noChangeArrowheads="1"/>
          </p:cNvSpPr>
          <p:nvPr/>
        </p:nvSpPr>
        <p:spPr bwMode="auto">
          <a:xfrm>
            <a:off x="5307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endParaRPr lang="en-US" altLang="zh-CN" b="1">
              <a:solidFill>
                <a:schemeClr val="bg1"/>
              </a:solidFill>
              <a:latin typeface="+mn-lt"/>
              <a:ea typeface="+mn-ea"/>
              <a:cs typeface="+mn-ea"/>
              <a:sym typeface="+mn-lt"/>
            </a:endParaRPr>
          </a:p>
        </p:txBody>
      </p:sp>
      <p:sp>
        <p:nvSpPr>
          <p:cNvPr id="40" name="Text Box 18"/>
          <p:cNvSpPr txBox="1">
            <a:spLocks noChangeArrowheads="1"/>
          </p:cNvSpPr>
          <p:nvPr/>
        </p:nvSpPr>
        <p:spPr bwMode="auto">
          <a:xfrm>
            <a:off x="7069138"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endParaRPr lang="en-US" altLang="zh-CN" b="1">
              <a:solidFill>
                <a:schemeClr val="bg1"/>
              </a:solidFill>
              <a:latin typeface="+mn-lt"/>
              <a:ea typeface="+mn-ea"/>
              <a:cs typeface="+mn-ea"/>
              <a:sym typeface="+mn-lt"/>
            </a:endParaRPr>
          </a:p>
        </p:txBody>
      </p:sp>
      <p:sp>
        <p:nvSpPr>
          <p:cNvPr id="41" name="Text Box 38"/>
          <p:cNvSpPr txBox="1">
            <a:spLocks noChangeArrowheads="1"/>
          </p:cNvSpPr>
          <p:nvPr/>
        </p:nvSpPr>
        <p:spPr bwMode="auto">
          <a:xfrm>
            <a:off x="892402" y="354168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2" name="Text Box 38"/>
          <p:cNvSpPr txBox="1">
            <a:spLocks noChangeArrowheads="1"/>
          </p:cNvSpPr>
          <p:nvPr/>
        </p:nvSpPr>
        <p:spPr bwMode="auto">
          <a:xfrm>
            <a:off x="28110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3" name="Text Box 38"/>
          <p:cNvSpPr txBox="1">
            <a:spLocks noChangeArrowheads="1"/>
          </p:cNvSpPr>
          <p:nvPr/>
        </p:nvSpPr>
        <p:spPr bwMode="auto">
          <a:xfrm>
            <a:off x="4584800" y="353533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p:txBody>
      </p:sp>
      <p:sp>
        <p:nvSpPr>
          <p:cNvPr id="44" name="Text Box 38"/>
          <p:cNvSpPr txBox="1">
            <a:spLocks noChangeArrowheads="1"/>
          </p:cNvSpPr>
          <p:nvPr/>
        </p:nvSpPr>
        <p:spPr bwMode="auto">
          <a:xfrm>
            <a:off x="63543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p:txBody>
      </p:sp>
      <p:sp>
        <p:nvSpPr>
          <p:cNvPr id="45" name="WordArt 23"/>
          <p:cNvSpPr>
            <a:spLocks noChangeArrowheads="1" noChangeShapeType="1"/>
          </p:cNvSpPr>
          <p:nvPr/>
        </p:nvSpPr>
        <p:spPr bwMode="auto">
          <a:xfrm>
            <a:off x="1295400" y="1928813"/>
            <a:ext cx="1225550" cy="887412"/>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6" name="WordArt 24"/>
          <p:cNvSpPr>
            <a:spLocks noChangeArrowheads="1" noChangeShapeType="1"/>
          </p:cNvSpPr>
          <p:nvPr/>
        </p:nvSpPr>
        <p:spPr bwMode="auto">
          <a:xfrm>
            <a:off x="4859338"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7" name="WordArt 25"/>
          <p:cNvSpPr>
            <a:spLocks noChangeArrowheads="1" noChangeShapeType="1"/>
          </p:cNvSpPr>
          <p:nvPr/>
        </p:nvSpPr>
        <p:spPr bwMode="auto">
          <a:xfrm>
            <a:off x="3128963" y="3022600"/>
            <a:ext cx="1149350" cy="66516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8" name="WordArt 26"/>
          <p:cNvSpPr>
            <a:spLocks noChangeArrowheads="1" noChangeShapeType="1"/>
          </p:cNvSpPr>
          <p:nvPr/>
        </p:nvSpPr>
        <p:spPr bwMode="auto">
          <a:xfrm>
            <a:off x="6707188" y="3048000"/>
            <a:ext cx="1117600" cy="64611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endParaRPr lang="zh-CN" altLang="en-US" dirty="0">
              <a:cs typeface="+mn-ea"/>
              <a:sym typeface="+mn-lt"/>
            </a:endParaRPr>
          </a:p>
        </p:txBody>
      </p:sp>
      <p:sp>
        <p:nvSpPr>
          <p:cNvPr id="49"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conveyor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lide(fromTop)">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lide(fromBottom)">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lide(fromBottom)">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lide(fromTop)">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lide(fromTop)">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lide(fromBottom)">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lide(fromBottom)">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37086" y="1256834"/>
            <a:ext cx="1388149" cy="324743"/>
          </a:xfrm>
          <a:prstGeom prst="rect">
            <a:avLst/>
          </a:prstGeom>
        </p:spPr>
        <p:txBody>
          <a:bodyPr wrap="none" lIns="77762" tIns="38881" rIns="77762" bIns="38881">
            <a:spAutoFit/>
          </a:bodyPr>
          <a:lstStyle/>
          <a:p>
            <a:r>
              <a:rPr lang="zh-CN" altLang="en-US" sz="1600" dirty="0">
                <a:solidFill>
                  <a:schemeClr val="tx1">
                    <a:lumMod val="65000"/>
                    <a:lumOff val="35000"/>
                  </a:schemeClr>
                </a:solidFill>
                <a:latin typeface="+mn-lt"/>
                <a:ea typeface="+mn-ea"/>
                <a:cs typeface="+mn-ea"/>
                <a:sym typeface="+mn-lt"/>
              </a:rPr>
              <a:t>此处添加标题</a:t>
            </a:r>
            <a:endParaRPr lang="en-US" altLang="zh-CN" sz="1600" dirty="0">
              <a:solidFill>
                <a:schemeClr val="tx1">
                  <a:lumMod val="65000"/>
                  <a:lumOff val="35000"/>
                </a:schemeClr>
              </a:solidFill>
              <a:latin typeface="+mn-lt"/>
              <a:ea typeface="+mn-ea"/>
              <a:cs typeface="+mn-ea"/>
              <a:sym typeface="+mn-lt"/>
            </a:endParaRPr>
          </a:p>
        </p:txBody>
      </p:sp>
      <p:sp>
        <p:nvSpPr>
          <p:cNvPr id="23" name="矩形 22"/>
          <p:cNvSpPr/>
          <p:nvPr/>
        </p:nvSpPr>
        <p:spPr>
          <a:xfrm>
            <a:off x="5625601" y="3201885"/>
            <a:ext cx="1388149" cy="324743"/>
          </a:xfrm>
          <a:prstGeom prst="rect">
            <a:avLst/>
          </a:prstGeom>
        </p:spPr>
        <p:txBody>
          <a:bodyPr wrap="none" lIns="77762" tIns="38881" rIns="77762" bIns="38881">
            <a:spAutoFit/>
          </a:bodyPr>
          <a:lstStyle/>
          <a:p>
            <a:r>
              <a:rPr lang="zh-CN" altLang="en-US" sz="1600" dirty="0">
                <a:solidFill>
                  <a:schemeClr val="tx1">
                    <a:lumMod val="65000"/>
                    <a:lumOff val="35000"/>
                  </a:schemeClr>
                </a:solidFill>
                <a:latin typeface="+mn-lt"/>
                <a:ea typeface="+mn-ea"/>
                <a:cs typeface="+mn-ea"/>
                <a:sym typeface="+mn-lt"/>
              </a:rPr>
              <a:t>此处添加标题</a:t>
            </a:r>
            <a:endParaRPr lang="en-US" altLang="zh-CN" sz="1600" dirty="0">
              <a:solidFill>
                <a:schemeClr val="tx1">
                  <a:lumMod val="65000"/>
                  <a:lumOff val="35000"/>
                </a:schemeClr>
              </a:solidFill>
              <a:latin typeface="+mn-lt"/>
              <a:ea typeface="+mn-ea"/>
              <a:cs typeface="+mn-ea"/>
              <a:sym typeface="+mn-lt"/>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chemeClr val="tx1">
                    <a:lumMod val="65000"/>
                    <a:lumOff val="35000"/>
                  </a:schemeClr>
                </a:solidFill>
                <a:latin typeface="+mn-lt"/>
                <a:ea typeface="+mn-ea"/>
                <a:cs typeface="+mn-ea"/>
                <a:sym typeface="+mn-lt"/>
              </a:rPr>
              <a:t>此处添加标题</a:t>
            </a:r>
            <a:endParaRPr lang="en-US" altLang="zh-CN" sz="1400" b="1" dirty="0">
              <a:solidFill>
                <a:schemeClr val="tx1">
                  <a:lumMod val="65000"/>
                  <a:lumOff val="35000"/>
                </a:schemeClr>
              </a:solidFill>
              <a:latin typeface="+mn-lt"/>
              <a:ea typeface="+mn-ea"/>
              <a:cs typeface="+mn-ea"/>
              <a:sym typeface="+mn-lt"/>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0C8882"/>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603" y="1627027"/>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0C8882"/>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603" y="3575621"/>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E46C0A"/>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30" name="矩形 47"/>
          <p:cNvSpPr>
            <a:spLocks noChangeArrowheads="1"/>
          </p:cNvSpPr>
          <p:nvPr/>
        </p:nvSpPr>
        <p:spPr bwMode="auto">
          <a:xfrm>
            <a:off x="435820" y="2567021"/>
            <a:ext cx="2164570"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E46C0A"/>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0C8882"/>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0C8882"/>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tx1">
                  <a:lumMod val="65000"/>
                  <a:lumOff val="35000"/>
                </a:schemeClr>
              </a:solidFill>
              <a:cs typeface="+mn-ea"/>
              <a:sym typeface="+mn-lt"/>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tx1">
                  <a:lumMod val="65000"/>
                  <a:lumOff val="35000"/>
                </a:schemeClr>
              </a:solidFill>
              <a:cs typeface="+mn-ea"/>
              <a:sym typeface="+mn-lt"/>
            </a:endParaRPr>
          </a:p>
        </p:txBody>
      </p:sp>
      <p:sp>
        <p:nvSpPr>
          <p:cNvPr id="39" name="TextBox 38"/>
          <p:cNvSpPr txBox="1"/>
          <p:nvPr/>
        </p:nvSpPr>
        <p:spPr>
          <a:xfrm>
            <a:off x="4017359" y="1540753"/>
            <a:ext cx="437585"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A</a:t>
            </a:r>
            <a:endParaRPr lang="zh-CN" altLang="en-US" sz="4300" b="1" dirty="0">
              <a:solidFill>
                <a:schemeClr val="tx1">
                  <a:lumMod val="65000"/>
                  <a:lumOff val="35000"/>
                </a:schemeClr>
              </a:solidFill>
              <a:latin typeface="+mn-lt"/>
              <a:ea typeface="+mn-ea"/>
              <a:cs typeface="+mn-ea"/>
              <a:sym typeface="+mn-lt"/>
            </a:endParaRPr>
          </a:p>
        </p:txBody>
      </p:sp>
      <p:sp>
        <p:nvSpPr>
          <p:cNvPr id="40" name="TextBox 39"/>
          <p:cNvSpPr txBox="1"/>
          <p:nvPr/>
        </p:nvSpPr>
        <p:spPr>
          <a:xfrm>
            <a:off x="3498307" y="2567024"/>
            <a:ext cx="461630"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B</a:t>
            </a:r>
            <a:endParaRPr lang="zh-CN" altLang="en-US" sz="4300" b="1" dirty="0">
              <a:solidFill>
                <a:schemeClr val="tx1">
                  <a:lumMod val="65000"/>
                  <a:lumOff val="35000"/>
                </a:schemeClr>
              </a:solidFill>
              <a:latin typeface="+mn-lt"/>
              <a:ea typeface="+mn-ea"/>
              <a:cs typeface="+mn-ea"/>
              <a:sym typeface="+mn-lt"/>
            </a:endParaRPr>
          </a:p>
        </p:txBody>
      </p:sp>
      <p:sp>
        <p:nvSpPr>
          <p:cNvPr id="41" name="TextBox 40"/>
          <p:cNvSpPr txBox="1"/>
          <p:nvPr/>
        </p:nvSpPr>
        <p:spPr>
          <a:xfrm>
            <a:off x="4002075" y="3586485"/>
            <a:ext cx="463233"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C</a:t>
            </a:r>
            <a:endParaRPr lang="zh-CN" altLang="en-US" sz="4300" b="1" dirty="0">
              <a:solidFill>
                <a:schemeClr val="tx1">
                  <a:lumMod val="65000"/>
                  <a:lumOff val="35000"/>
                </a:schemeClr>
              </a:solidFill>
              <a:latin typeface="+mn-lt"/>
              <a:ea typeface="+mn-ea"/>
              <a:cs typeface="+mn-ea"/>
              <a:sym typeface="+mn-lt"/>
            </a:endParaRP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endParaRPr lang="zh-CN" altLang="en-US" dirty="0">
              <a:cs typeface="+mn-ea"/>
              <a:sym typeface="+mn-lt"/>
            </a:endParaRPr>
          </a:p>
        </p:txBody>
      </p:sp>
      <p:sp>
        <p:nvSpPr>
          <p:cNvPr id="20"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conveyor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5"/>
                                        </p:tgtEl>
                                      </p:cBhvr>
                                    </p:animEffect>
                                    <p:animScale>
                                      <p:cBhvr>
                                        <p:cTn id="21" dur="250" autoRev="1" fill="hold"/>
                                        <p:tgtEl>
                                          <p:spTgt spid="2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9"/>
                                        </p:tgtEl>
                                      </p:cBhvr>
                                    </p:animEffect>
                                    <p:animScale>
                                      <p:cBhvr>
                                        <p:cTn id="42" dur="250" autoRev="1" fill="hold"/>
                                        <p:tgtEl>
                                          <p:spTgt spid="2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7"/>
                                        </p:tgtEl>
                                      </p:cBhvr>
                                    </p:animEffect>
                                    <p:animScale>
                                      <p:cBhvr>
                                        <p:cTn id="68" dur="250" autoRev="1" fill="hold"/>
                                        <p:tgtEl>
                                          <p:spTgt spid="2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grpSp>
        <p:nvGrpSpPr>
          <p:cNvPr id="4" name="Group 1294"/>
          <p:cNvGrpSpPr/>
          <p:nvPr/>
        </p:nvGrpSpPr>
        <p:grpSpPr>
          <a:xfrm>
            <a:off x="1633392" y="1471604"/>
            <a:ext cx="398152" cy="398152"/>
            <a:chOff x="0" y="0"/>
            <a:chExt cx="1243363" cy="1243363"/>
          </a:xfrm>
          <a:effectLst>
            <a:outerShdw blurRad="279400" dist="279400" dir="5400000" algn="ctr" rotWithShape="0">
              <a:srgbClr val="000000">
                <a:alpha val="43137"/>
              </a:srgbClr>
            </a:outerShdw>
          </a:effectLst>
        </p:grpSpPr>
        <p:sp>
          <p:nvSpPr>
            <p:cNvPr id="5" name="Shape 1290"/>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nvGrpSpPr>
            <p:cNvPr id="6" name="Group 1293"/>
            <p:cNvGrpSpPr/>
            <p:nvPr/>
          </p:nvGrpSpPr>
          <p:grpSpPr>
            <a:xfrm>
              <a:off x="374055" y="351222"/>
              <a:ext cx="495253" cy="540919"/>
              <a:chOff x="0" y="0"/>
              <a:chExt cx="495252" cy="540918"/>
            </a:xfrm>
          </p:grpSpPr>
          <p:sp>
            <p:nvSpPr>
              <p:cNvPr id="7"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8"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sp>
        <p:nvSpPr>
          <p:cNvPr id="9" name="Shape 1319"/>
          <p:cNvSpPr/>
          <p:nvPr/>
        </p:nvSpPr>
        <p:spPr>
          <a:xfrm flipV="1">
            <a:off x="2030366"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0" name="Shape 1320"/>
          <p:cNvSpPr/>
          <p:nvPr/>
        </p:nvSpPr>
        <p:spPr>
          <a:xfrm flipV="1">
            <a:off x="3608118"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1" name="Shape 1321"/>
          <p:cNvSpPr/>
          <p:nvPr/>
        </p:nvSpPr>
        <p:spPr>
          <a:xfrm flipV="1">
            <a:off x="5185873"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2" name="Shape 1322"/>
          <p:cNvSpPr/>
          <p:nvPr/>
        </p:nvSpPr>
        <p:spPr>
          <a:xfrm flipH="1">
            <a:off x="2229088" y="3381613"/>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3" name="Shape 1323"/>
          <p:cNvSpPr/>
          <p:nvPr/>
        </p:nvSpPr>
        <p:spPr>
          <a:xfrm flipH="1">
            <a:off x="3806841" y="3381613"/>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4" name="Shape 1324"/>
          <p:cNvSpPr/>
          <p:nvPr/>
        </p:nvSpPr>
        <p:spPr>
          <a:xfrm flipH="1">
            <a:off x="5384594" y="3381613"/>
            <a:ext cx="982058"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5" name="Shape 1325"/>
          <p:cNvSpPr/>
          <p:nvPr/>
        </p:nvSpPr>
        <p:spPr>
          <a:xfrm flipV="1">
            <a:off x="6763069" y="1669967"/>
            <a:ext cx="1206652" cy="0"/>
          </a:xfrm>
          <a:prstGeom prst="line">
            <a:avLst/>
          </a:prstGeom>
          <a:ln w="12700">
            <a:solidFill>
              <a:srgbClr val="404040"/>
            </a:solidFill>
            <a:miter lim="400000"/>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6" name="Shape 1326"/>
          <p:cNvSpPr/>
          <p:nvPr/>
        </p:nvSpPr>
        <p:spPr>
          <a:xfrm>
            <a:off x="7968880" y="1677475"/>
            <a:ext cx="0" cy="1708208"/>
          </a:xfrm>
          <a:prstGeom prst="line">
            <a:avLst/>
          </a:prstGeom>
          <a:ln w="12700">
            <a:solidFill>
              <a:srgbClr val="404040"/>
            </a:solidFill>
            <a:miter lim="400000"/>
          </a:ln>
        </p:spPr>
        <p:txBody>
          <a:bodyPr lIns="38096" tIns="38096" rIns="38096" bIns="38096" anchor="ctr"/>
          <a:lstStyle/>
          <a:p>
            <a:pPr lvl="0">
              <a:lnSpc>
                <a:spcPct val="150000"/>
              </a:lnSpc>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7" name="Shape 1327"/>
          <p:cNvSpPr/>
          <p:nvPr/>
        </p:nvSpPr>
        <p:spPr>
          <a:xfrm flipH="1">
            <a:off x="6962348" y="3381613"/>
            <a:ext cx="1006698"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8" name="Shape 1328"/>
          <p:cNvSpPr/>
          <p:nvPr/>
        </p:nvSpPr>
        <p:spPr>
          <a:xfrm flipH="1">
            <a:off x="1138137" y="3381613"/>
            <a:ext cx="499351" cy="0"/>
          </a:xfrm>
          <a:prstGeom prst="line">
            <a:avLst/>
          </a:prstGeom>
          <a:ln w="12700">
            <a:solidFill>
              <a:srgbClr val="404040"/>
            </a:solidFill>
            <a:miter lim="400000"/>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19" name="Shape 1329"/>
          <p:cNvSpPr/>
          <p:nvPr/>
        </p:nvSpPr>
        <p:spPr>
          <a:xfrm flipV="1">
            <a:off x="1139907" y="1669968"/>
            <a:ext cx="0" cy="1715714"/>
          </a:xfrm>
          <a:prstGeom prst="line">
            <a:avLst/>
          </a:prstGeom>
          <a:ln w="12700">
            <a:solidFill>
              <a:srgbClr val="404040"/>
            </a:solidFill>
            <a:miter lim="400000"/>
          </a:ln>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sp>
        <p:nvSpPr>
          <p:cNvPr id="20" name="Shape 1330"/>
          <p:cNvSpPr/>
          <p:nvPr/>
        </p:nvSpPr>
        <p:spPr>
          <a:xfrm>
            <a:off x="1135634" y="1669967"/>
            <a:ext cx="300213"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a:defRPr>
            </a:pPr>
            <a:endParaRPr sz="3200">
              <a:latin typeface="+mn-lt"/>
              <a:ea typeface="+mn-ea"/>
              <a:cs typeface="+mn-ea"/>
              <a:sym typeface="+mn-lt"/>
            </a:endParaRPr>
          </a:p>
        </p:txBody>
      </p:sp>
      <p:grpSp>
        <p:nvGrpSpPr>
          <p:cNvPr id="21" name="Group 1335"/>
          <p:cNvGrpSpPr/>
          <p:nvPr/>
        </p:nvGrpSpPr>
        <p:grpSpPr>
          <a:xfrm>
            <a:off x="3211144" y="1471604"/>
            <a:ext cx="398152" cy="398152"/>
            <a:chOff x="0" y="0"/>
            <a:chExt cx="1243363" cy="1243363"/>
          </a:xfrm>
          <a:effectLst>
            <a:outerShdw blurRad="279400" dist="279400" dir="5400000" algn="ctr" rotWithShape="0">
              <a:srgbClr val="000000">
                <a:alpha val="43137"/>
              </a:srgbClr>
            </a:outerShdw>
          </a:effectLst>
        </p:grpSpPr>
        <p:sp>
          <p:nvSpPr>
            <p:cNvPr id="22" name="Shape 1331"/>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nvGrpSpPr>
            <p:cNvPr id="23" name="Group 1334"/>
            <p:cNvGrpSpPr/>
            <p:nvPr/>
          </p:nvGrpSpPr>
          <p:grpSpPr>
            <a:xfrm>
              <a:off x="452618" y="384509"/>
              <a:ext cx="335923" cy="474346"/>
              <a:chOff x="0" y="0"/>
              <a:chExt cx="335921" cy="474344"/>
            </a:xfrm>
          </p:grpSpPr>
          <p:sp>
            <p:nvSpPr>
              <p:cNvPr id="24"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25"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grpSp>
        <p:nvGrpSpPr>
          <p:cNvPr id="26" name="Group 1338"/>
          <p:cNvGrpSpPr/>
          <p:nvPr/>
        </p:nvGrpSpPr>
        <p:grpSpPr>
          <a:xfrm>
            <a:off x="4788898" y="1471604"/>
            <a:ext cx="398152" cy="398152"/>
            <a:chOff x="0" y="0"/>
            <a:chExt cx="1243363" cy="1243363"/>
          </a:xfrm>
          <a:effectLst>
            <a:outerShdw blurRad="279400" dist="279400" dir="5400000" algn="ctr" rotWithShape="0">
              <a:srgbClr val="000000">
                <a:alpha val="43137"/>
              </a:srgbClr>
            </a:outerShdw>
          </a:effectLst>
        </p:grpSpPr>
        <p:sp>
          <p:nvSpPr>
            <p:cNvPr id="27" name="Shape 1336"/>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28"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nvGrpSpPr>
          <p:cNvPr id="29" name="Group 1341"/>
          <p:cNvGrpSpPr/>
          <p:nvPr/>
        </p:nvGrpSpPr>
        <p:grpSpPr>
          <a:xfrm>
            <a:off x="6366651" y="1471604"/>
            <a:ext cx="398152" cy="398152"/>
            <a:chOff x="0" y="0"/>
            <a:chExt cx="1243363" cy="1243363"/>
          </a:xfrm>
          <a:effectLst>
            <a:outerShdw blurRad="279400" dist="279400" dir="5400000" algn="ctr" rotWithShape="0">
              <a:srgbClr val="000000">
                <a:alpha val="43137"/>
              </a:srgbClr>
            </a:outerShdw>
          </a:effectLst>
        </p:grpSpPr>
        <p:sp>
          <p:nvSpPr>
            <p:cNvPr id="30" name="Shape 1339"/>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31"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nvGrpSpPr>
          <p:cNvPr id="32" name="Group 1344"/>
          <p:cNvGrpSpPr/>
          <p:nvPr/>
        </p:nvGrpSpPr>
        <p:grpSpPr>
          <a:xfrm>
            <a:off x="6366651" y="3182362"/>
            <a:ext cx="398152" cy="398152"/>
            <a:chOff x="0" y="0"/>
            <a:chExt cx="1243363" cy="1243363"/>
          </a:xfrm>
          <a:effectLst>
            <a:outerShdw blurRad="279400" dist="279400" dir="5400000" algn="ctr" rotWithShape="0">
              <a:srgbClr val="000000">
                <a:alpha val="43137"/>
              </a:srgbClr>
            </a:outerShdw>
          </a:effectLst>
        </p:grpSpPr>
        <p:sp>
          <p:nvSpPr>
            <p:cNvPr id="33" name="Shape 1342"/>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34"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nvGrpSpPr>
          <p:cNvPr id="35" name="Group 1347"/>
          <p:cNvGrpSpPr/>
          <p:nvPr/>
        </p:nvGrpSpPr>
        <p:grpSpPr>
          <a:xfrm>
            <a:off x="4788898" y="3182362"/>
            <a:ext cx="398152" cy="398152"/>
            <a:chOff x="0" y="0"/>
            <a:chExt cx="1243363" cy="1243363"/>
          </a:xfrm>
          <a:effectLst>
            <a:outerShdw blurRad="279400" dist="279400" dir="5400000" algn="ctr" rotWithShape="0">
              <a:srgbClr val="000000">
                <a:alpha val="43137"/>
              </a:srgbClr>
            </a:outerShdw>
          </a:effectLst>
        </p:grpSpPr>
        <p:sp>
          <p:nvSpPr>
            <p:cNvPr id="36" name="Shape 1345"/>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37"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nvGrpSpPr>
          <p:cNvPr id="38" name="Group 1350"/>
          <p:cNvGrpSpPr/>
          <p:nvPr/>
        </p:nvGrpSpPr>
        <p:grpSpPr>
          <a:xfrm>
            <a:off x="3211145" y="3182362"/>
            <a:ext cx="398152" cy="398152"/>
            <a:chOff x="0" y="0"/>
            <a:chExt cx="1243363" cy="1243363"/>
          </a:xfrm>
          <a:effectLst>
            <a:outerShdw blurRad="279400" dist="279400" dir="5400000" algn="ctr" rotWithShape="0">
              <a:srgbClr val="000000">
                <a:alpha val="43137"/>
              </a:srgbClr>
            </a:outerShdw>
          </a:effectLst>
        </p:grpSpPr>
        <p:sp>
          <p:nvSpPr>
            <p:cNvPr id="39" name="Shape 1348"/>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40"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nvGrpSpPr>
          <p:cNvPr id="41" name="Group 1356"/>
          <p:cNvGrpSpPr/>
          <p:nvPr/>
        </p:nvGrpSpPr>
        <p:grpSpPr>
          <a:xfrm>
            <a:off x="1633392" y="3182362"/>
            <a:ext cx="398152" cy="398152"/>
            <a:chOff x="0" y="0"/>
            <a:chExt cx="1243363" cy="1243363"/>
          </a:xfrm>
          <a:effectLst>
            <a:outerShdw blurRad="279400" dist="279400" dir="5400000" algn="ctr" rotWithShape="0">
              <a:srgbClr val="000000">
                <a:alpha val="43137"/>
              </a:srgbClr>
            </a:outerShdw>
          </a:effectLst>
        </p:grpSpPr>
        <p:sp>
          <p:nvSpPr>
            <p:cNvPr id="42" name="Shape 1351"/>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nvGrpSpPr>
            <p:cNvPr id="43" name="Group 1355"/>
            <p:cNvGrpSpPr/>
            <p:nvPr/>
          </p:nvGrpSpPr>
          <p:grpSpPr>
            <a:xfrm>
              <a:off x="356142" y="391541"/>
              <a:ext cx="533285" cy="457201"/>
              <a:chOff x="0" y="0"/>
              <a:chExt cx="533283" cy="457200"/>
            </a:xfrm>
          </p:grpSpPr>
          <p:sp>
            <p:nvSpPr>
              <p:cNvPr id="44"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45"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sp>
            <p:nvSpPr>
              <p:cNvPr id="46"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a:defRPr>
                </a:pPr>
                <a:endParaRPr sz="3200">
                  <a:latin typeface="+mn-lt"/>
                  <a:ea typeface="+mn-ea"/>
                  <a:cs typeface="+mn-ea"/>
                  <a:sym typeface="+mn-lt"/>
                </a:endParaRPr>
              </a:p>
            </p:txBody>
          </p:sp>
        </p:grpSp>
      </p:grpSp>
      <p:sp>
        <p:nvSpPr>
          <p:cNvPr id="47" name="TextBox 44"/>
          <p:cNvSpPr txBox="1"/>
          <p:nvPr/>
        </p:nvSpPr>
        <p:spPr>
          <a:xfrm>
            <a:off x="1638463"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48" name="Text Placeholder 4"/>
          <p:cNvSpPr txBox="1"/>
          <p:nvPr/>
        </p:nvSpPr>
        <p:spPr>
          <a:xfrm>
            <a:off x="1652852"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49" name="TextBox 46"/>
          <p:cNvSpPr txBox="1"/>
          <p:nvPr/>
        </p:nvSpPr>
        <p:spPr>
          <a:xfrm>
            <a:off x="3216216"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0" name="Text Placeholder 4"/>
          <p:cNvSpPr txBox="1"/>
          <p:nvPr/>
        </p:nvSpPr>
        <p:spPr>
          <a:xfrm>
            <a:off x="3230606" y="1972382"/>
            <a:ext cx="1695759"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1" name="TextBox 48"/>
          <p:cNvSpPr txBox="1"/>
          <p:nvPr/>
        </p:nvSpPr>
        <p:spPr>
          <a:xfrm>
            <a:off x="4793969"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2" name="Text Placeholder 4"/>
          <p:cNvSpPr txBox="1"/>
          <p:nvPr/>
        </p:nvSpPr>
        <p:spPr>
          <a:xfrm>
            <a:off x="4808360"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3" name="TextBox 50"/>
          <p:cNvSpPr txBox="1"/>
          <p:nvPr/>
        </p:nvSpPr>
        <p:spPr>
          <a:xfrm>
            <a:off x="6371721"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4" name="Text Placeholder 4"/>
          <p:cNvSpPr txBox="1"/>
          <p:nvPr/>
        </p:nvSpPr>
        <p:spPr>
          <a:xfrm>
            <a:off x="6386112"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5" name="TextBox 52"/>
          <p:cNvSpPr txBox="1"/>
          <p:nvPr/>
        </p:nvSpPr>
        <p:spPr>
          <a:xfrm>
            <a:off x="1633392"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6" name="Text Placeholder 4"/>
          <p:cNvSpPr txBox="1"/>
          <p:nvPr/>
        </p:nvSpPr>
        <p:spPr>
          <a:xfrm>
            <a:off x="1652852"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57" name="TextBox 54"/>
          <p:cNvSpPr txBox="1"/>
          <p:nvPr/>
        </p:nvSpPr>
        <p:spPr>
          <a:xfrm>
            <a:off x="3211145"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8" name="Text Placeholder 4"/>
          <p:cNvSpPr txBox="1"/>
          <p:nvPr/>
        </p:nvSpPr>
        <p:spPr>
          <a:xfrm>
            <a:off x="3230606" y="3705216"/>
            <a:ext cx="1695759"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59" name="TextBox 56"/>
          <p:cNvSpPr txBox="1"/>
          <p:nvPr/>
        </p:nvSpPr>
        <p:spPr>
          <a:xfrm>
            <a:off x="4788898"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60" name="Text Placeholder 4"/>
          <p:cNvSpPr txBox="1"/>
          <p:nvPr/>
        </p:nvSpPr>
        <p:spPr>
          <a:xfrm>
            <a:off x="4808360"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61" name="TextBox 58"/>
          <p:cNvSpPr txBox="1"/>
          <p:nvPr/>
        </p:nvSpPr>
        <p:spPr>
          <a:xfrm>
            <a:off x="6366650"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62" name="Text Placeholder 4"/>
          <p:cNvSpPr txBox="1"/>
          <p:nvPr/>
        </p:nvSpPr>
        <p:spPr>
          <a:xfrm>
            <a:off x="6386112"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63"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xEl>
                                              <p:pRg st="0" end="0"/>
                                            </p:txEl>
                                          </p:spTgt>
                                        </p:tgtEl>
                                        <p:attrNameLst>
                                          <p:attrName>style.visibility</p:attrName>
                                        </p:attrNameLst>
                                      </p:cBhvr>
                                      <p:to>
                                        <p:strVal val="visible"/>
                                      </p:to>
                                    </p:set>
                                    <p:animEffect transition="in" filter="fade">
                                      <p:cBhvr>
                                        <p:cTn id="11" dur="500"/>
                                        <p:tgtEl>
                                          <p:spTgt spid="48">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trips(downRight)">
                                      <p:cBhvr>
                                        <p:cTn id="15" dur="500"/>
                                        <p:tgtEl>
                                          <p:spTgt spid="4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dissolv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0">
                                            <p:txEl>
                                              <p:pRg st="0" end="0"/>
                                            </p:txEl>
                                          </p:spTgt>
                                        </p:tgtEl>
                                        <p:attrNameLst>
                                          <p:attrName>style.visibility</p:attrName>
                                        </p:attrNameLst>
                                      </p:cBhvr>
                                      <p:to>
                                        <p:strVal val="visible"/>
                                      </p:to>
                                    </p:set>
                                    <p:animEffect transition="in" filter="fade">
                                      <p:cBhvr>
                                        <p:cTn id="27" dur="500"/>
                                        <p:tgtEl>
                                          <p:spTgt spid="50">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strips(downRight)">
                                      <p:cBhvr>
                                        <p:cTn id="31" dur="500"/>
                                        <p:tgtEl>
                                          <p:spTgt spid="4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2">
                                            <p:txEl>
                                              <p:pRg st="0" end="0"/>
                                            </p:txEl>
                                          </p:spTgt>
                                        </p:tgtEl>
                                        <p:attrNameLst>
                                          <p:attrName>style.visibility</p:attrName>
                                        </p:attrNameLst>
                                      </p:cBhvr>
                                      <p:to>
                                        <p:strVal val="visible"/>
                                      </p:to>
                                    </p:set>
                                    <p:animEffect transition="in" filter="fade">
                                      <p:cBhvr>
                                        <p:cTn id="43" dur="500"/>
                                        <p:tgtEl>
                                          <p:spTgt spid="52">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downRight)">
                                      <p:cBhvr>
                                        <p:cTn id="47" dur="500"/>
                                        <p:tgtEl>
                                          <p:spTgt spid="5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dissolve">
                                      <p:cBhvr>
                                        <p:cTn id="55" dur="500"/>
                                        <p:tgtEl>
                                          <p:spTgt spid="2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4">
                                            <p:txEl>
                                              <p:pRg st="0" end="0"/>
                                            </p:txEl>
                                          </p:spTgt>
                                        </p:tgtEl>
                                        <p:attrNameLst>
                                          <p:attrName>style.visibility</p:attrName>
                                        </p:attrNameLst>
                                      </p:cBhvr>
                                      <p:to>
                                        <p:strVal val="visible"/>
                                      </p:to>
                                    </p:set>
                                    <p:animEffect transition="in" filter="fade">
                                      <p:cBhvr>
                                        <p:cTn id="59" dur="500"/>
                                        <p:tgtEl>
                                          <p:spTgt spid="54">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strips(downRight)">
                                      <p:cBhvr>
                                        <p:cTn id="63" dur="500"/>
                                        <p:tgtEl>
                                          <p:spTgt spid="5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right)">
                                      <p:cBhvr>
                                        <p:cTn id="75" dur="500"/>
                                        <p:tgtEl>
                                          <p:spTgt spid="17"/>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dissolv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2">
                                            <p:txEl>
                                              <p:pRg st="0" end="0"/>
                                            </p:txEl>
                                          </p:spTgt>
                                        </p:tgtEl>
                                        <p:attrNameLst>
                                          <p:attrName>style.visibility</p:attrName>
                                        </p:attrNameLst>
                                      </p:cBhvr>
                                      <p:to>
                                        <p:strVal val="visible"/>
                                      </p:to>
                                    </p:set>
                                    <p:animEffect transition="in" filter="fade">
                                      <p:cBhvr>
                                        <p:cTn id="83" dur="500"/>
                                        <p:tgtEl>
                                          <p:spTgt spid="62">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strips(downRight)">
                                      <p:cBhvr>
                                        <p:cTn id="87" dur="500"/>
                                        <p:tgtEl>
                                          <p:spTgt spid="61"/>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right)">
                                      <p:cBhvr>
                                        <p:cTn id="91" dur="500"/>
                                        <p:tgtEl>
                                          <p:spTgt spid="14"/>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dissolve">
                                      <p:cBhvr>
                                        <p:cTn id="95" dur="500"/>
                                        <p:tgtEl>
                                          <p:spTgt spid="35"/>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0">
                                            <p:txEl>
                                              <p:pRg st="0" end="0"/>
                                            </p:txEl>
                                          </p:spTgt>
                                        </p:tgtEl>
                                        <p:attrNameLst>
                                          <p:attrName>style.visibility</p:attrName>
                                        </p:attrNameLst>
                                      </p:cBhvr>
                                      <p:to>
                                        <p:strVal val="visible"/>
                                      </p:to>
                                    </p:set>
                                    <p:animEffect transition="in" filter="fade">
                                      <p:cBhvr>
                                        <p:cTn id="99" dur="500"/>
                                        <p:tgtEl>
                                          <p:spTgt spid="60">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strips(downRight)">
                                      <p:cBhvr>
                                        <p:cTn id="103" dur="500"/>
                                        <p:tgtEl>
                                          <p:spTgt spid="59"/>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wipe(right)">
                                      <p:cBhvr>
                                        <p:cTn id="107" dur="500"/>
                                        <p:tgtEl>
                                          <p:spTgt spid="13"/>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dissolve">
                                      <p:cBhvr>
                                        <p:cTn id="111" dur="500"/>
                                        <p:tgtEl>
                                          <p:spTgt spid="38"/>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8">
                                            <p:txEl>
                                              <p:pRg st="0" end="0"/>
                                            </p:txEl>
                                          </p:spTgt>
                                        </p:tgtEl>
                                        <p:attrNameLst>
                                          <p:attrName>style.visibility</p:attrName>
                                        </p:attrNameLst>
                                      </p:cBhvr>
                                      <p:to>
                                        <p:strVal val="visible"/>
                                      </p:to>
                                    </p:set>
                                    <p:animEffect transition="in" filter="fade">
                                      <p:cBhvr>
                                        <p:cTn id="115" dur="500"/>
                                        <p:tgtEl>
                                          <p:spTgt spid="58">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strips(downRight)">
                                      <p:cBhvr>
                                        <p:cTn id="119" dur="500"/>
                                        <p:tgtEl>
                                          <p:spTgt spid="57"/>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wipe(right)">
                                      <p:cBhvr>
                                        <p:cTn id="123" dur="500"/>
                                        <p:tgtEl>
                                          <p:spTgt spid="12"/>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dissolve">
                                      <p:cBhvr>
                                        <p:cTn id="127" dur="500"/>
                                        <p:tgtEl>
                                          <p:spTgt spid="41"/>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6">
                                            <p:txEl>
                                              <p:pRg st="0" end="0"/>
                                            </p:txEl>
                                          </p:spTgt>
                                        </p:tgtEl>
                                        <p:attrNameLst>
                                          <p:attrName>style.visibility</p:attrName>
                                        </p:attrNameLst>
                                      </p:cBhvr>
                                      <p:to>
                                        <p:strVal val="visible"/>
                                      </p:to>
                                    </p:set>
                                    <p:animEffect transition="in" filter="fade">
                                      <p:cBhvr>
                                        <p:cTn id="131" dur="500"/>
                                        <p:tgtEl>
                                          <p:spTgt spid="56">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strips(downRight)">
                                      <p:cBhvr>
                                        <p:cTn id="135" dur="500"/>
                                        <p:tgtEl>
                                          <p:spTgt spid="55"/>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right)">
                                      <p:cBhvr>
                                        <p:cTn id="139" dur="500"/>
                                        <p:tgtEl>
                                          <p:spTgt spid="18"/>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9"/>
                                        </p:tgtEl>
                                        <p:attrNameLst>
                                          <p:attrName>style.visibility</p:attrName>
                                        </p:attrNameLst>
                                      </p:cBhvr>
                                      <p:to>
                                        <p:strVal val="visible"/>
                                      </p:to>
                                    </p:set>
                                    <p:animEffect transition="in" filter="wipe(down)">
                                      <p:cBhvr>
                                        <p:cTn id="143" dur="500"/>
                                        <p:tgtEl>
                                          <p:spTgt spid="19"/>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wipe(left)">
                                      <p:cBhvr>
                                        <p:cTn id="1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1" grpId="0"/>
      <p:bldP spid="6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627" y="1380214"/>
            <a:ext cx="763729" cy="769548"/>
            <a:chOff x="4644007" y="1988840"/>
            <a:chExt cx="966399" cy="973763"/>
          </a:xfrm>
          <a:solidFill>
            <a:schemeClr val="accent1"/>
          </a:solidFill>
          <a:effectLst>
            <a:outerShdw blurRad="279400" dist="279400" dir="5400000" algn="ctr" rotWithShape="0">
              <a:srgbClr val="000000">
                <a:alpha val="43137"/>
              </a:srgbClr>
            </a:outerShdw>
          </a:effectLst>
        </p:grpSpPr>
        <p:sp>
          <p:nvSpPr>
            <p:cNvPr id="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91074" y="2038333"/>
              <a:ext cx="346448" cy="346448"/>
            </a:xfrm>
            <a:prstGeom prst="ellipse">
              <a:avLst/>
            </a:prstGeom>
            <a:solidFill>
              <a:srgbClr val="0C888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644007" y="2063483"/>
              <a:ext cx="455400"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01</a:t>
              </a:r>
              <a:endParaRPr lang="zh-CN" altLang="en-US" sz="1050" dirty="0">
                <a:solidFill>
                  <a:schemeClr val="bg1"/>
                </a:solidFill>
                <a:latin typeface="+mn-lt"/>
                <a:ea typeface="+mn-ea"/>
                <a:cs typeface="+mn-ea"/>
                <a:sym typeface="+mn-lt"/>
              </a:endParaRPr>
            </a:p>
          </p:txBody>
        </p:sp>
      </p:grpSp>
      <p:grpSp>
        <p:nvGrpSpPr>
          <p:cNvPr id="7" name="组合 6"/>
          <p:cNvGrpSpPr/>
          <p:nvPr/>
        </p:nvGrpSpPr>
        <p:grpSpPr>
          <a:xfrm>
            <a:off x="3667221" y="2463989"/>
            <a:ext cx="788861" cy="769548"/>
            <a:chOff x="4789890" y="3433269"/>
            <a:chExt cx="1052010" cy="1026254"/>
          </a:xfrm>
          <a:effectLst>
            <a:outerShdw blurRad="279400" dist="279400" dir="5400000" algn="ctr" rotWithShape="0">
              <a:srgbClr val="000000">
                <a:alpha val="43137"/>
              </a:srgbClr>
            </a:outerShdw>
          </a:effectLst>
        </p:grpSpPr>
        <p:sp>
          <p:nvSpPr>
            <p:cNvPr id="8"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873010" y="3485430"/>
              <a:ext cx="365124" cy="365124"/>
            </a:xfrm>
            <a:prstGeom prst="ellipse">
              <a:avLst/>
            </a:prstGeom>
            <a:solidFill>
              <a:srgbClr val="0C8882"/>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4789890" y="3503814"/>
              <a:ext cx="562094" cy="328355"/>
            </a:xfrm>
            <a:prstGeom prst="rect">
              <a:avLst/>
            </a:prstGeom>
            <a:noFill/>
          </p:spPr>
          <p:txBody>
            <a:bodyPr wrap="square" rtlCol="0">
              <a:spAutoFit/>
            </a:bodyPr>
            <a:lstStyle/>
            <a:p>
              <a:pPr algn="ctr"/>
              <a:r>
                <a:rPr lang="en-US" altLang="zh-CN" sz="1000" dirty="0">
                  <a:solidFill>
                    <a:schemeClr val="bg1"/>
                  </a:solidFill>
                  <a:latin typeface="+mn-lt"/>
                  <a:ea typeface="+mn-ea"/>
                  <a:cs typeface="+mn-ea"/>
                  <a:sym typeface="+mn-lt"/>
                </a:rPr>
                <a:t>02</a:t>
              </a:r>
              <a:endParaRPr lang="zh-CN" altLang="en-US" sz="1000" dirty="0">
                <a:solidFill>
                  <a:schemeClr val="bg1"/>
                </a:solidFill>
                <a:latin typeface="+mn-lt"/>
                <a:ea typeface="+mn-ea"/>
                <a:cs typeface="+mn-ea"/>
                <a:sym typeface="+mn-lt"/>
              </a:endParaRPr>
            </a:p>
          </p:txBody>
        </p:sp>
      </p:grpSp>
      <p:grpSp>
        <p:nvGrpSpPr>
          <p:cNvPr id="12" name="组合 11"/>
          <p:cNvGrpSpPr/>
          <p:nvPr/>
        </p:nvGrpSpPr>
        <p:grpSpPr>
          <a:xfrm>
            <a:off x="4508627" y="2463990"/>
            <a:ext cx="793092" cy="769548"/>
            <a:chOff x="4644008" y="3137107"/>
            <a:chExt cx="1003554" cy="973763"/>
          </a:xfrm>
          <a:solidFill>
            <a:srgbClr val="AED526"/>
          </a:solidFill>
          <a:effectLst>
            <a:outerShdw blurRad="279400" dist="279400" dir="5400000" algn="ctr" rotWithShape="0">
              <a:srgbClr val="000000">
                <a:alpha val="43137"/>
              </a:srgbClr>
            </a:outerShdw>
          </a:effectLst>
        </p:grpSpPr>
        <p:sp>
          <p:nvSpPr>
            <p:cNvPr id="1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225745" y="3721454"/>
              <a:ext cx="346448" cy="346448"/>
            </a:xfrm>
            <a:prstGeom prst="ellipse">
              <a:avLst/>
            </a:prstGeom>
            <a:solidFill>
              <a:srgbClr val="E46C0A"/>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5172282" y="3748417"/>
              <a:ext cx="475280"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03</a:t>
              </a:r>
              <a:endParaRPr lang="zh-CN" altLang="en-US" sz="1050" dirty="0">
                <a:solidFill>
                  <a:schemeClr val="bg1"/>
                </a:solidFill>
                <a:latin typeface="+mn-lt"/>
                <a:ea typeface="+mn-ea"/>
                <a:cs typeface="+mn-ea"/>
                <a:sym typeface="+mn-lt"/>
              </a:endParaRPr>
            </a:p>
          </p:txBody>
        </p:sp>
      </p:grpSp>
      <p:grpSp>
        <p:nvGrpSpPr>
          <p:cNvPr id="17" name="组合 16"/>
          <p:cNvGrpSpPr/>
          <p:nvPr/>
        </p:nvGrpSpPr>
        <p:grpSpPr>
          <a:xfrm>
            <a:off x="3692353" y="3547763"/>
            <a:ext cx="787698" cy="769548"/>
            <a:chOff x="4644008" y="3137107"/>
            <a:chExt cx="996729" cy="973763"/>
          </a:xfrm>
          <a:effectLst>
            <a:outerShdw blurRad="279400" dist="279400" dir="5400000" algn="ctr" rotWithShape="0">
              <a:srgbClr val="000000">
                <a:alpha val="43137"/>
              </a:srgbClr>
            </a:outerShdw>
          </a:effectLst>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225745" y="3721454"/>
              <a:ext cx="346448" cy="346448"/>
            </a:xfrm>
            <a:prstGeom prst="ellipse">
              <a:avLst/>
            </a:prstGeom>
            <a:solidFill>
              <a:srgbClr val="E46C0A"/>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5168992" y="3738903"/>
              <a:ext cx="471745"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04</a:t>
              </a:r>
              <a:endParaRPr lang="zh-CN" altLang="en-US" sz="1050" dirty="0">
                <a:solidFill>
                  <a:schemeClr val="bg1"/>
                </a:solidFill>
                <a:latin typeface="+mn-lt"/>
                <a:ea typeface="+mn-ea"/>
                <a:cs typeface="+mn-ea"/>
                <a:sym typeface="+mn-lt"/>
              </a:endParaRPr>
            </a:p>
          </p:txBody>
        </p:sp>
      </p:grpSp>
      <p:grpSp>
        <p:nvGrpSpPr>
          <p:cNvPr id="22" name="组合 21"/>
          <p:cNvGrpSpPr/>
          <p:nvPr/>
        </p:nvGrpSpPr>
        <p:grpSpPr>
          <a:xfrm>
            <a:off x="574089" y="2486400"/>
            <a:ext cx="3051570" cy="889499"/>
            <a:chOff x="997338" y="3464644"/>
            <a:chExt cx="3278191" cy="955557"/>
          </a:xfrm>
        </p:grpSpPr>
        <p:sp>
          <p:nvSpPr>
            <p:cNvPr id="23" name="椭圆 22"/>
            <p:cNvSpPr/>
            <p:nvPr/>
          </p:nvSpPr>
          <p:spPr>
            <a:xfrm>
              <a:off x="997338" y="3464644"/>
              <a:ext cx="346448" cy="346448"/>
            </a:xfrm>
            <a:prstGeom prst="ellipse">
              <a:avLst/>
            </a:prstGeom>
            <a:solidFill>
              <a:srgbClr val="0C8882"/>
            </a:solidFill>
            <a:ln w="12700">
              <a:gradFill flip="none" rotWithShape="1">
                <a:gsLst>
                  <a:gs pos="0">
                    <a:srgbClr val="FCFDFD"/>
                  </a:gs>
                  <a:gs pos="100000">
                    <a:srgbClr val="CFD4D0"/>
                  </a:gs>
                </a:gsLst>
                <a:lin ang="8100000" scaled="1"/>
                <a:tileRect/>
              </a:grad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1128125" y="3576961"/>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1449513" y="3484456"/>
              <a:ext cx="2208676" cy="297570"/>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endParaRPr lang="zh-CN" altLang="en-US" sz="1200" dirty="0">
                <a:solidFill>
                  <a:schemeClr val="tx1">
                    <a:lumMod val="65000"/>
                    <a:lumOff val="35000"/>
                  </a:schemeClr>
                </a:solidFill>
                <a:latin typeface="+mn-lt"/>
                <a:ea typeface="+mn-ea"/>
                <a:cs typeface="+mn-ea"/>
                <a:sym typeface="+mn-lt"/>
              </a:endParaRPr>
            </a:p>
          </p:txBody>
        </p:sp>
        <p:sp>
          <p:nvSpPr>
            <p:cNvPr id="26" name="TextBox 72"/>
            <p:cNvSpPr txBox="1"/>
            <p:nvPr/>
          </p:nvSpPr>
          <p:spPr>
            <a:xfrm>
              <a:off x="1449512" y="3855094"/>
              <a:ext cx="2826017" cy="565107"/>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latin typeface="+mn-lt"/>
                <a:ea typeface="+mn-ea"/>
                <a:cs typeface="+mn-ea"/>
                <a:sym typeface="+mn-lt"/>
              </a:endParaRPr>
            </a:p>
          </p:txBody>
        </p:sp>
      </p:grpSp>
      <p:grpSp>
        <p:nvGrpSpPr>
          <p:cNvPr id="27" name="组合 26"/>
          <p:cNvGrpSpPr/>
          <p:nvPr/>
        </p:nvGrpSpPr>
        <p:grpSpPr>
          <a:xfrm>
            <a:off x="1115616" y="1203601"/>
            <a:ext cx="3051570" cy="894747"/>
            <a:chOff x="997338" y="3464644"/>
            <a:chExt cx="3231537" cy="947513"/>
          </a:xfrm>
        </p:grpSpPr>
        <p:sp>
          <p:nvSpPr>
            <p:cNvPr id="28" name="椭圆 27"/>
            <p:cNvSpPr/>
            <p:nvPr/>
          </p:nvSpPr>
          <p:spPr>
            <a:xfrm>
              <a:off x="997338" y="3464644"/>
              <a:ext cx="346448" cy="346448"/>
            </a:xfrm>
            <a:prstGeom prst="ellipse">
              <a:avLst/>
            </a:prstGeom>
            <a:solidFill>
              <a:srgbClr val="0C8882"/>
            </a:solidFill>
            <a:ln w="12700">
              <a:gradFill flip="none" rotWithShape="1">
                <a:gsLst>
                  <a:gs pos="0">
                    <a:srgbClr val="FCFDFD"/>
                  </a:gs>
                  <a:gs pos="100000">
                    <a:srgbClr val="CFD4D0"/>
                  </a:gs>
                </a:gsLst>
                <a:lin ang="8100000" scaled="1"/>
                <a:tileRect/>
              </a:grad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449514" y="3484456"/>
              <a:ext cx="2208676" cy="293335"/>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endParaRPr lang="zh-CN" altLang="en-US" sz="1200" dirty="0">
                <a:solidFill>
                  <a:schemeClr val="tx1">
                    <a:lumMod val="65000"/>
                    <a:lumOff val="35000"/>
                  </a:schemeClr>
                </a:solidFill>
                <a:latin typeface="+mn-lt"/>
                <a:ea typeface="+mn-ea"/>
                <a:cs typeface="+mn-ea"/>
                <a:sym typeface="+mn-lt"/>
              </a:endParaRPr>
            </a:p>
          </p:txBody>
        </p:sp>
        <p:sp>
          <p:nvSpPr>
            <p:cNvPr id="31" name="TextBox 77"/>
            <p:cNvSpPr txBox="1"/>
            <p:nvPr/>
          </p:nvSpPr>
          <p:spPr>
            <a:xfrm>
              <a:off x="1449512" y="3855094"/>
              <a:ext cx="2779363" cy="557063"/>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latin typeface="+mn-lt"/>
                <a:ea typeface="+mn-ea"/>
                <a:cs typeface="+mn-ea"/>
                <a:sym typeface="+mn-lt"/>
              </a:endParaRPr>
            </a:p>
          </p:txBody>
        </p:sp>
      </p:grpSp>
      <p:grpSp>
        <p:nvGrpSpPr>
          <p:cNvPr id="32" name="组合 31"/>
          <p:cNvGrpSpPr/>
          <p:nvPr/>
        </p:nvGrpSpPr>
        <p:grpSpPr>
          <a:xfrm>
            <a:off x="4890491" y="3558559"/>
            <a:ext cx="3140803" cy="903563"/>
            <a:chOff x="997338" y="3464644"/>
            <a:chExt cx="3248357" cy="934505"/>
          </a:xfrm>
        </p:grpSpPr>
        <p:sp>
          <p:nvSpPr>
            <p:cNvPr id="33" name="椭圆 32"/>
            <p:cNvSpPr/>
            <p:nvPr/>
          </p:nvSpPr>
          <p:spPr>
            <a:xfrm>
              <a:off x="997338" y="3464644"/>
              <a:ext cx="346448" cy="346448"/>
            </a:xfrm>
            <a:prstGeom prst="ellipse">
              <a:avLst/>
            </a:prstGeom>
            <a:solidFill>
              <a:srgbClr val="E46C0A"/>
            </a:solidFill>
            <a:ln w="12700">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1449513" y="3484456"/>
              <a:ext cx="2208676" cy="286484"/>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endParaRPr lang="zh-CN" altLang="en-US" sz="1200" dirty="0">
                <a:solidFill>
                  <a:schemeClr val="tx1">
                    <a:lumMod val="65000"/>
                    <a:lumOff val="35000"/>
                  </a:schemeClr>
                </a:solidFill>
                <a:latin typeface="+mn-lt"/>
                <a:ea typeface="+mn-ea"/>
                <a:cs typeface="+mn-ea"/>
                <a:sym typeface="+mn-lt"/>
              </a:endParaRPr>
            </a:p>
          </p:txBody>
        </p:sp>
        <p:sp>
          <p:nvSpPr>
            <p:cNvPr id="36" name="TextBox 95"/>
            <p:cNvSpPr txBox="1"/>
            <p:nvPr/>
          </p:nvSpPr>
          <p:spPr>
            <a:xfrm>
              <a:off x="1449512" y="3855094"/>
              <a:ext cx="2796183" cy="544055"/>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latin typeface="+mn-lt"/>
                <a:ea typeface="+mn-ea"/>
                <a:cs typeface="+mn-ea"/>
                <a:sym typeface="+mn-lt"/>
              </a:endParaRPr>
            </a:p>
          </p:txBody>
        </p:sp>
      </p:grpSp>
      <p:grpSp>
        <p:nvGrpSpPr>
          <p:cNvPr id="37" name="组合 36"/>
          <p:cNvGrpSpPr/>
          <p:nvPr/>
        </p:nvGrpSpPr>
        <p:grpSpPr>
          <a:xfrm>
            <a:off x="5537173" y="2185695"/>
            <a:ext cx="3159627" cy="911754"/>
            <a:chOff x="997338" y="3464644"/>
            <a:chExt cx="3198432" cy="922952"/>
          </a:xfrm>
        </p:grpSpPr>
        <p:sp>
          <p:nvSpPr>
            <p:cNvPr id="38" name="椭圆 37"/>
            <p:cNvSpPr/>
            <p:nvPr/>
          </p:nvSpPr>
          <p:spPr>
            <a:xfrm>
              <a:off x="997338" y="3464644"/>
              <a:ext cx="346448" cy="346448"/>
            </a:xfrm>
            <a:prstGeom prst="ellipse">
              <a:avLst/>
            </a:prstGeom>
            <a:solidFill>
              <a:srgbClr val="E46C0A"/>
            </a:solidFill>
            <a:ln w="12700">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1449513" y="3484456"/>
              <a:ext cx="2208676" cy="280401"/>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endParaRPr lang="zh-CN" altLang="en-US" sz="1200" dirty="0">
                <a:solidFill>
                  <a:schemeClr val="tx1">
                    <a:lumMod val="65000"/>
                    <a:lumOff val="35000"/>
                  </a:schemeClr>
                </a:solidFill>
                <a:latin typeface="+mn-lt"/>
                <a:ea typeface="+mn-ea"/>
                <a:cs typeface="+mn-ea"/>
                <a:sym typeface="+mn-lt"/>
              </a:endParaRPr>
            </a:p>
          </p:txBody>
        </p:sp>
        <p:sp>
          <p:nvSpPr>
            <p:cNvPr id="41" name="TextBox 100"/>
            <p:cNvSpPr txBox="1"/>
            <p:nvPr/>
          </p:nvSpPr>
          <p:spPr>
            <a:xfrm>
              <a:off x="1449512" y="3855094"/>
              <a:ext cx="2746258" cy="532502"/>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latin typeface="+mn-lt"/>
                <a:ea typeface="+mn-ea"/>
                <a:cs typeface="+mn-ea"/>
                <a:sym typeface="+mn-lt"/>
              </a:endParaRPr>
            </a:p>
          </p:txBody>
        </p:sp>
      </p:grpSp>
      <p:sp>
        <p:nvSpPr>
          <p:cNvPr id="42" name="文本占位符 4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43"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nvGraphicFramePr>
        <p:xfrm>
          <a:off x="718458" y="1191724"/>
          <a:ext cx="4285590" cy="2316130"/>
        </p:xfrm>
        <a:graphic>
          <a:graphicData uri="http://schemas.openxmlformats.org/drawingml/2006/chart">
            <c:chart xmlns:c="http://schemas.openxmlformats.org/drawingml/2006/chart" xmlns:r="http://schemas.openxmlformats.org/officeDocument/2006/relationships" r:id="rId1"/>
          </a:graphicData>
        </a:graphic>
      </p:graphicFrame>
      <p:sp>
        <p:nvSpPr>
          <p:cNvPr id="9" name="TextBox 8"/>
          <p:cNvSpPr txBox="1"/>
          <p:nvPr/>
        </p:nvSpPr>
        <p:spPr>
          <a:xfrm>
            <a:off x="892934" y="3606430"/>
            <a:ext cx="411111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点击输入具体内容，根据个人需求更改格式，动画不变点击输入具体内容，根据个人需求更改格式，动画不变 此处输入详细说明</a:t>
            </a:r>
            <a:endParaRPr lang="en-US" sz="1000" b="0" dirty="0">
              <a:solidFill>
                <a:schemeClr val="tx1">
                  <a:lumMod val="65000"/>
                  <a:lumOff val="35000"/>
                </a:schemeClr>
              </a:solidFill>
              <a:latin typeface="+mn-lt"/>
              <a:ea typeface="+mn-ea"/>
              <a:cs typeface="+mn-ea"/>
              <a:sym typeface="+mn-lt"/>
            </a:endParaRPr>
          </a:p>
        </p:txBody>
      </p:sp>
      <p:sp>
        <p:nvSpPr>
          <p:cNvPr id="10" name="Oval 9"/>
          <p:cNvSpPr/>
          <p:nvPr/>
        </p:nvSpPr>
        <p:spPr>
          <a:xfrm>
            <a:off x="5361595" y="1187275"/>
            <a:ext cx="374798" cy="374798"/>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1" name="TextBox 10"/>
          <p:cNvSpPr txBox="1"/>
          <p:nvPr/>
        </p:nvSpPr>
        <p:spPr>
          <a:xfrm>
            <a:off x="5829149" y="1109260"/>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12" name="Oval 11"/>
          <p:cNvSpPr/>
          <p:nvPr/>
        </p:nvSpPr>
        <p:spPr>
          <a:xfrm>
            <a:off x="5361595" y="2334990"/>
            <a:ext cx="374798" cy="374798"/>
          </a:xfrm>
          <a:prstGeom prst="ellipse">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3" name="TextBox 12"/>
          <p:cNvSpPr txBox="1"/>
          <p:nvPr/>
        </p:nvSpPr>
        <p:spPr>
          <a:xfrm>
            <a:off x="5829149" y="2170393"/>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14" name="Oval 13"/>
          <p:cNvSpPr/>
          <p:nvPr/>
        </p:nvSpPr>
        <p:spPr>
          <a:xfrm>
            <a:off x="5393376" y="3482706"/>
            <a:ext cx="374798" cy="374798"/>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5" name="TextBox 14"/>
          <p:cNvSpPr txBox="1"/>
          <p:nvPr/>
        </p:nvSpPr>
        <p:spPr>
          <a:xfrm>
            <a:off x="5851597" y="3338131"/>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16"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1000">
        <p14:conveyor dir="l"/>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ppt_x"/>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50" presetClass="entr" presetSubtype="0" decel="10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par>
                                    <p:cTn id="34" presetID="50" presetClass="entr" presetSubtype="0" decel="100000"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3"/>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par>
                                    <p:cTn id="39" presetID="50" presetClass="entr" presetSubtype="0" decel="100000"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strVal val="#ppt_w+.3"/>
                                              </p:val>
                                            </p:tav>
                                            <p:tav tm="100000">
                                              <p:val>
                                                <p:strVal val="#ppt_w"/>
                                              </p:val>
                                            </p:tav>
                                          </p:tavLst>
                                        </p:anim>
                                        <p:anim calcmode="lin" valueType="num">
                                          <p:cBhvr>
                                            <p:cTn id="42" dur="1000" fill="hold"/>
                                            <p:tgtEl>
                                              <p:spTgt spid="15"/>
                                            </p:tgtEl>
                                            <p:attrNameLst>
                                              <p:attrName>ppt_h</p:attrName>
                                            </p:attrNameLst>
                                          </p:cBhvr>
                                          <p:tavLst>
                                            <p:tav tm="0">
                                              <p:val>
                                                <p:strVal val="#ppt_h"/>
                                              </p:val>
                                            </p:tav>
                                            <p:tav tm="100000">
                                              <p:val>
                                                <p:strVal val="#ppt_h"/>
                                              </p:val>
                                            </p:tav>
                                          </p:tavLst>
                                        </p:anim>
                                        <p:animEffect transition="in" filter="fade">
                                          <p:cBhvr>
                                            <p:cTn id="4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p:bldP spid="10" grpId="0" animBg="1"/>
          <p:bldP spid="11" grpId="0"/>
          <p:bldP spid="12" grpId="0" animBg="1"/>
          <p:bldP spid="13" grpId="0"/>
          <p:bldP spid="14" grpId="0" animBg="1"/>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ppt_x"/>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50" presetClass="entr" presetSubtype="0" decel="10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par>
                                    <p:cTn id="34" presetID="50" presetClass="entr" presetSubtype="0" decel="100000"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3"/>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par>
                                    <p:cTn id="39" presetID="50" presetClass="entr" presetSubtype="0" decel="100000"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strVal val="#ppt_w+.3"/>
                                              </p:val>
                                            </p:tav>
                                            <p:tav tm="100000">
                                              <p:val>
                                                <p:strVal val="#ppt_w"/>
                                              </p:val>
                                            </p:tav>
                                          </p:tavLst>
                                        </p:anim>
                                        <p:anim calcmode="lin" valueType="num">
                                          <p:cBhvr>
                                            <p:cTn id="42" dur="1000" fill="hold"/>
                                            <p:tgtEl>
                                              <p:spTgt spid="15"/>
                                            </p:tgtEl>
                                            <p:attrNameLst>
                                              <p:attrName>ppt_h</p:attrName>
                                            </p:attrNameLst>
                                          </p:cBhvr>
                                          <p:tavLst>
                                            <p:tav tm="0">
                                              <p:val>
                                                <p:strVal val="#ppt_h"/>
                                              </p:val>
                                            </p:tav>
                                            <p:tav tm="100000">
                                              <p:val>
                                                <p:strVal val="#ppt_h"/>
                                              </p:val>
                                            </p:tav>
                                          </p:tavLst>
                                        </p:anim>
                                        <p:animEffect transition="in" filter="fade">
                                          <p:cBhvr>
                                            <p:cTn id="4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p:bldP spid="10" grpId="0" animBg="1"/>
          <p:bldP spid="11" grpId="0"/>
          <p:bldP spid="12" grpId="0" animBg="1"/>
          <p:bldP spid="13" grpId="0"/>
          <p:bldP spid="14" grpId="0" animBg="1"/>
          <p:bldP spid="1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zh-CN" altLang="en-US" dirty="0"/>
              <a:t>点击输入标题</a:t>
            </a:r>
            <a:endParaRPr lang="zh-CN" altLang="en-US" dirty="0"/>
          </a:p>
        </p:txBody>
      </p:sp>
      <p:sp>
        <p:nvSpPr>
          <p:cNvPr id="3" name="文本占位符 2"/>
          <p:cNvSpPr>
            <a:spLocks noGrp="1"/>
          </p:cNvSpPr>
          <p:nvPr>
            <p:ph type="body" sz="quarter" idx="10"/>
          </p:nvPr>
        </p:nvSpPr>
        <p:spPr>
          <a:xfrm>
            <a:off x="5508104" y="860915"/>
            <a:ext cx="1998809" cy="1584176"/>
          </a:xfrm>
        </p:spPr>
        <p:txBody>
          <a:bodyPr/>
          <a:lstStyle/>
          <a:p>
            <a:r>
              <a:rPr lang="en-US" altLang="zh-CN" dirty="0"/>
              <a:t>04</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solidFill>
                  <a:schemeClr val="bg1"/>
                </a:solidFill>
                <a:cs typeface="+mn-ea"/>
                <a:sym typeface="+mn-lt"/>
              </a:rPr>
              <a:t>发展规划</a:t>
            </a:r>
            <a:endParaRPr lang="zh-CN" altLang="en-US" sz="2800" b="1" dirty="0">
              <a:solidFill>
                <a:schemeClr val="bg1"/>
              </a:solidFill>
              <a:cs typeface="+mn-ea"/>
              <a:sym typeface="+mn-lt"/>
            </a:endParaRP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grpSp>
        <p:nvGrpSpPr>
          <p:cNvPr id="41" name="组合 40"/>
          <p:cNvGrpSpPr/>
          <p:nvPr/>
        </p:nvGrpSpPr>
        <p:grpSpPr>
          <a:xfrm>
            <a:off x="873620" y="1454428"/>
            <a:ext cx="7154764" cy="2701498"/>
            <a:chOff x="800852" y="1553690"/>
            <a:chExt cx="7154764" cy="2701498"/>
          </a:xfrm>
        </p:grpSpPr>
        <p:grpSp>
          <p:nvGrpSpPr>
            <p:cNvPr id="42" name="组合 41"/>
            <p:cNvGrpSpPr/>
            <p:nvPr/>
          </p:nvGrpSpPr>
          <p:grpSpPr>
            <a:xfrm>
              <a:off x="1115616" y="1685156"/>
              <a:ext cx="6840000" cy="2247138"/>
              <a:chOff x="1160682" y="1707654"/>
              <a:chExt cx="6840000" cy="2247138"/>
            </a:xfrm>
          </p:grpSpPr>
          <p:cxnSp>
            <p:nvCxnSpPr>
              <p:cNvPr id="61" name="直接箭头连接符 60"/>
              <p:cNvCxnSpPr/>
              <p:nvPr/>
            </p:nvCxnSpPr>
            <p:spPr>
              <a:xfrm>
                <a:off x="1160682" y="3939902"/>
                <a:ext cx="6840000" cy="0"/>
              </a:xfrm>
              <a:prstGeom prst="straightConnector1">
                <a:avLst/>
              </a:prstGeom>
              <a:ln w="38100">
                <a:solidFill>
                  <a:srgbClr val="5F5F5F"/>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42866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982813"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536964"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091115"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645266"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199417"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75356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307719"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861870"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6416021"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97017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752432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428662" y="35078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428662" y="314781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428662" y="278777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428662" y="242773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428662" y="206769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428662" y="17076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201495" y="3978189"/>
              <a:ext cx="325730" cy="276999"/>
            </a:xfrm>
            <a:prstGeom prst="rect">
              <a:avLst/>
            </a:prstGeom>
            <a:noFill/>
          </p:spPr>
          <p:txBody>
            <a:bodyPr wrap="none" rtlCol="0">
              <a:spAutoFit/>
            </a:bodyPr>
            <a:lstStyle/>
            <a:p>
              <a:r>
                <a:rPr lang="en-US" altLang="zh-CN" sz="1200" dirty="0">
                  <a:solidFill>
                    <a:srgbClr val="000000"/>
                  </a:solidFill>
                  <a:cs typeface="+mn-ea"/>
                  <a:sym typeface="+mn-lt"/>
                </a:rPr>
                <a:t>01</a:t>
              </a:r>
              <a:endParaRPr lang="zh-CN" altLang="en-US" sz="1200" dirty="0">
                <a:solidFill>
                  <a:srgbClr val="000000"/>
                </a:solidFill>
                <a:cs typeface="+mn-ea"/>
                <a:sym typeface="+mn-lt"/>
              </a:endParaRPr>
            </a:p>
          </p:txBody>
        </p:sp>
        <p:sp>
          <p:nvSpPr>
            <p:cNvPr id="44" name="TextBox 43"/>
            <p:cNvSpPr txBox="1"/>
            <p:nvPr/>
          </p:nvSpPr>
          <p:spPr>
            <a:xfrm>
              <a:off x="1755646" y="3978189"/>
              <a:ext cx="343364" cy="276999"/>
            </a:xfrm>
            <a:prstGeom prst="rect">
              <a:avLst/>
            </a:prstGeom>
            <a:noFill/>
          </p:spPr>
          <p:txBody>
            <a:bodyPr wrap="none" rtlCol="0">
              <a:spAutoFit/>
            </a:bodyPr>
            <a:lstStyle/>
            <a:p>
              <a:r>
                <a:rPr lang="en-US" altLang="zh-CN" sz="1200" dirty="0">
                  <a:solidFill>
                    <a:srgbClr val="000000"/>
                  </a:solidFill>
                  <a:cs typeface="+mn-ea"/>
                  <a:sym typeface="+mn-lt"/>
                </a:rPr>
                <a:t>02</a:t>
              </a:r>
              <a:endParaRPr lang="zh-CN" altLang="en-US" sz="1200" dirty="0">
                <a:solidFill>
                  <a:srgbClr val="000000"/>
                </a:solidFill>
                <a:cs typeface="+mn-ea"/>
                <a:sym typeface="+mn-lt"/>
              </a:endParaRPr>
            </a:p>
          </p:txBody>
        </p:sp>
        <p:sp>
          <p:nvSpPr>
            <p:cNvPr id="45" name="TextBox 44"/>
            <p:cNvSpPr txBox="1"/>
            <p:nvPr/>
          </p:nvSpPr>
          <p:spPr>
            <a:xfrm>
              <a:off x="2309797" y="3978188"/>
              <a:ext cx="348172" cy="276999"/>
            </a:xfrm>
            <a:prstGeom prst="rect">
              <a:avLst/>
            </a:prstGeom>
            <a:noFill/>
          </p:spPr>
          <p:txBody>
            <a:bodyPr wrap="none" rtlCol="0">
              <a:spAutoFit/>
            </a:bodyPr>
            <a:lstStyle/>
            <a:p>
              <a:r>
                <a:rPr lang="en-US" altLang="zh-CN" sz="1200" dirty="0">
                  <a:solidFill>
                    <a:srgbClr val="000000"/>
                  </a:solidFill>
                  <a:cs typeface="+mn-ea"/>
                  <a:sym typeface="+mn-lt"/>
                </a:rPr>
                <a:t>03</a:t>
              </a:r>
              <a:endParaRPr lang="zh-CN" altLang="en-US" sz="1200" dirty="0">
                <a:solidFill>
                  <a:srgbClr val="000000"/>
                </a:solidFill>
                <a:cs typeface="+mn-ea"/>
                <a:sym typeface="+mn-lt"/>
              </a:endParaRPr>
            </a:p>
          </p:txBody>
        </p:sp>
        <p:sp>
          <p:nvSpPr>
            <p:cNvPr id="46" name="TextBox 45"/>
            <p:cNvSpPr txBox="1"/>
            <p:nvPr/>
          </p:nvSpPr>
          <p:spPr>
            <a:xfrm>
              <a:off x="2863948" y="3978187"/>
              <a:ext cx="343364" cy="276999"/>
            </a:xfrm>
            <a:prstGeom prst="rect">
              <a:avLst/>
            </a:prstGeom>
            <a:noFill/>
          </p:spPr>
          <p:txBody>
            <a:bodyPr wrap="none" rtlCol="0">
              <a:spAutoFit/>
            </a:bodyPr>
            <a:lstStyle/>
            <a:p>
              <a:r>
                <a:rPr lang="en-US" altLang="zh-CN" sz="1200" dirty="0">
                  <a:solidFill>
                    <a:srgbClr val="000000"/>
                  </a:solidFill>
                  <a:cs typeface="+mn-ea"/>
                  <a:sym typeface="+mn-lt"/>
                </a:rPr>
                <a:t>04</a:t>
              </a:r>
              <a:endParaRPr lang="zh-CN" altLang="en-US" sz="1200" dirty="0">
                <a:solidFill>
                  <a:srgbClr val="000000"/>
                </a:solidFill>
                <a:cs typeface="+mn-ea"/>
                <a:sym typeface="+mn-lt"/>
              </a:endParaRPr>
            </a:p>
          </p:txBody>
        </p:sp>
        <p:sp>
          <p:nvSpPr>
            <p:cNvPr id="47" name="TextBox 46"/>
            <p:cNvSpPr txBox="1"/>
            <p:nvPr/>
          </p:nvSpPr>
          <p:spPr>
            <a:xfrm>
              <a:off x="3418099" y="3978186"/>
              <a:ext cx="349776" cy="276999"/>
            </a:xfrm>
            <a:prstGeom prst="rect">
              <a:avLst/>
            </a:prstGeom>
            <a:noFill/>
          </p:spPr>
          <p:txBody>
            <a:bodyPr wrap="none" rtlCol="0">
              <a:spAutoFit/>
            </a:bodyPr>
            <a:lstStyle/>
            <a:p>
              <a:r>
                <a:rPr lang="en-US" altLang="zh-CN" sz="1200" dirty="0">
                  <a:solidFill>
                    <a:srgbClr val="000000"/>
                  </a:solidFill>
                  <a:cs typeface="+mn-ea"/>
                  <a:sym typeface="+mn-lt"/>
                </a:rPr>
                <a:t>05</a:t>
              </a:r>
              <a:endParaRPr lang="zh-CN" altLang="en-US" sz="1200" dirty="0">
                <a:solidFill>
                  <a:srgbClr val="000000"/>
                </a:solidFill>
                <a:cs typeface="+mn-ea"/>
                <a:sym typeface="+mn-lt"/>
              </a:endParaRPr>
            </a:p>
          </p:txBody>
        </p:sp>
        <p:sp>
          <p:nvSpPr>
            <p:cNvPr id="48" name="TextBox 47"/>
            <p:cNvSpPr txBox="1"/>
            <p:nvPr/>
          </p:nvSpPr>
          <p:spPr>
            <a:xfrm>
              <a:off x="3972250" y="3978185"/>
              <a:ext cx="349776" cy="276999"/>
            </a:xfrm>
            <a:prstGeom prst="rect">
              <a:avLst/>
            </a:prstGeom>
            <a:noFill/>
          </p:spPr>
          <p:txBody>
            <a:bodyPr wrap="none" rtlCol="0">
              <a:spAutoFit/>
            </a:bodyPr>
            <a:lstStyle/>
            <a:p>
              <a:r>
                <a:rPr lang="en-US" altLang="zh-CN" sz="1200" dirty="0">
                  <a:solidFill>
                    <a:srgbClr val="000000"/>
                  </a:solidFill>
                  <a:cs typeface="+mn-ea"/>
                  <a:sym typeface="+mn-lt"/>
                </a:rPr>
                <a:t>06</a:t>
              </a:r>
              <a:endParaRPr lang="zh-CN" altLang="en-US" sz="1200" dirty="0">
                <a:solidFill>
                  <a:srgbClr val="000000"/>
                </a:solidFill>
                <a:cs typeface="+mn-ea"/>
                <a:sym typeface="+mn-lt"/>
              </a:endParaRPr>
            </a:p>
          </p:txBody>
        </p:sp>
        <p:sp>
          <p:nvSpPr>
            <p:cNvPr id="49" name="TextBox 48"/>
            <p:cNvSpPr txBox="1"/>
            <p:nvPr/>
          </p:nvSpPr>
          <p:spPr>
            <a:xfrm>
              <a:off x="4526401" y="3978184"/>
              <a:ext cx="327334" cy="276999"/>
            </a:xfrm>
            <a:prstGeom prst="rect">
              <a:avLst/>
            </a:prstGeom>
            <a:noFill/>
          </p:spPr>
          <p:txBody>
            <a:bodyPr wrap="none" rtlCol="0">
              <a:spAutoFit/>
            </a:bodyPr>
            <a:lstStyle/>
            <a:p>
              <a:r>
                <a:rPr lang="en-US" altLang="zh-CN" sz="1200" dirty="0">
                  <a:solidFill>
                    <a:srgbClr val="000000"/>
                  </a:solidFill>
                  <a:cs typeface="+mn-ea"/>
                  <a:sym typeface="+mn-lt"/>
                </a:rPr>
                <a:t>07</a:t>
              </a:r>
              <a:endParaRPr lang="zh-CN" altLang="en-US" sz="1200" dirty="0">
                <a:solidFill>
                  <a:srgbClr val="000000"/>
                </a:solidFill>
                <a:cs typeface="+mn-ea"/>
                <a:sym typeface="+mn-lt"/>
              </a:endParaRPr>
            </a:p>
          </p:txBody>
        </p:sp>
        <p:sp>
          <p:nvSpPr>
            <p:cNvPr id="50" name="TextBox 49"/>
            <p:cNvSpPr txBox="1"/>
            <p:nvPr/>
          </p:nvSpPr>
          <p:spPr>
            <a:xfrm>
              <a:off x="5080552" y="3978183"/>
              <a:ext cx="348172" cy="276999"/>
            </a:xfrm>
            <a:prstGeom prst="rect">
              <a:avLst/>
            </a:prstGeom>
            <a:noFill/>
          </p:spPr>
          <p:txBody>
            <a:bodyPr wrap="none" rtlCol="0">
              <a:spAutoFit/>
            </a:bodyPr>
            <a:lstStyle/>
            <a:p>
              <a:r>
                <a:rPr lang="en-US" altLang="zh-CN" sz="1200" dirty="0">
                  <a:solidFill>
                    <a:srgbClr val="000000"/>
                  </a:solidFill>
                  <a:cs typeface="+mn-ea"/>
                  <a:sym typeface="+mn-lt"/>
                </a:rPr>
                <a:t>08</a:t>
              </a:r>
              <a:endParaRPr lang="zh-CN" altLang="en-US" sz="1200" dirty="0">
                <a:solidFill>
                  <a:srgbClr val="000000"/>
                </a:solidFill>
                <a:cs typeface="+mn-ea"/>
                <a:sym typeface="+mn-lt"/>
              </a:endParaRPr>
            </a:p>
          </p:txBody>
        </p:sp>
        <p:sp>
          <p:nvSpPr>
            <p:cNvPr id="51" name="TextBox 50"/>
            <p:cNvSpPr txBox="1"/>
            <p:nvPr/>
          </p:nvSpPr>
          <p:spPr>
            <a:xfrm>
              <a:off x="5634703" y="3978182"/>
              <a:ext cx="349776" cy="276999"/>
            </a:xfrm>
            <a:prstGeom prst="rect">
              <a:avLst/>
            </a:prstGeom>
            <a:noFill/>
          </p:spPr>
          <p:txBody>
            <a:bodyPr wrap="none" rtlCol="0">
              <a:spAutoFit/>
            </a:bodyPr>
            <a:lstStyle/>
            <a:p>
              <a:r>
                <a:rPr lang="en-US" altLang="zh-CN" sz="1200" dirty="0">
                  <a:solidFill>
                    <a:srgbClr val="000000"/>
                  </a:solidFill>
                  <a:cs typeface="+mn-ea"/>
                  <a:sym typeface="+mn-lt"/>
                </a:rPr>
                <a:t>09</a:t>
              </a:r>
              <a:endParaRPr lang="zh-CN" altLang="en-US" sz="1200" dirty="0">
                <a:solidFill>
                  <a:srgbClr val="000000"/>
                </a:solidFill>
                <a:cs typeface="+mn-ea"/>
                <a:sym typeface="+mn-lt"/>
              </a:endParaRPr>
            </a:p>
          </p:txBody>
        </p:sp>
        <p:sp>
          <p:nvSpPr>
            <p:cNvPr id="52" name="TextBox 51"/>
            <p:cNvSpPr txBox="1"/>
            <p:nvPr/>
          </p:nvSpPr>
          <p:spPr>
            <a:xfrm>
              <a:off x="6188854" y="3978181"/>
              <a:ext cx="325730" cy="276999"/>
            </a:xfrm>
            <a:prstGeom prst="rect">
              <a:avLst/>
            </a:prstGeom>
            <a:noFill/>
          </p:spPr>
          <p:txBody>
            <a:bodyPr wrap="none" rtlCol="0">
              <a:spAutoFit/>
            </a:bodyPr>
            <a:lstStyle/>
            <a:p>
              <a:r>
                <a:rPr lang="en-US" altLang="zh-CN" sz="1200" dirty="0">
                  <a:solidFill>
                    <a:srgbClr val="000000"/>
                  </a:solidFill>
                  <a:cs typeface="+mn-ea"/>
                  <a:sym typeface="+mn-lt"/>
                </a:rPr>
                <a:t>10</a:t>
              </a:r>
              <a:endParaRPr lang="zh-CN" altLang="en-US" sz="1200" dirty="0">
                <a:solidFill>
                  <a:srgbClr val="000000"/>
                </a:solidFill>
                <a:cs typeface="+mn-ea"/>
                <a:sym typeface="+mn-lt"/>
              </a:endParaRPr>
            </a:p>
          </p:txBody>
        </p:sp>
        <p:sp>
          <p:nvSpPr>
            <p:cNvPr id="53" name="TextBox 52"/>
            <p:cNvSpPr txBox="1"/>
            <p:nvPr/>
          </p:nvSpPr>
          <p:spPr>
            <a:xfrm>
              <a:off x="6743005" y="3978180"/>
              <a:ext cx="303288" cy="276999"/>
            </a:xfrm>
            <a:prstGeom prst="rect">
              <a:avLst/>
            </a:prstGeom>
            <a:noFill/>
          </p:spPr>
          <p:txBody>
            <a:bodyPr wrap="none" rtlCol="0">
              <a:spAutoFit/>
            </a:bodyPr>
            <a:lstStyle/>
            <a:p>
              <a:r>
                <a:rPr lang="en-US" altLang="zh-CN" sz="1200" dirty="0">
                  <a:solidFill>
                    <a:srgbClr val="000000"/>
                  </a:solidFill>
                  <a:cs typeface="+mn-ea"/>
                  <a:sym typeface="+mn-lt"/>
                </a:rPr>
                <a:t>11</a:t>
              </a:r>
              <a:endParaRPr lang="zh-CN" altLang="en-US" sz="1200" dirty="0">
                <a:solidFill>
                  <a:srgbClr val="000000"/>
                </a:solidFill>
                <a:cs typeface="+mn-ea"/>
                <a:sym typeface="+mn-lt"/>
              </a:endParaRPr>
            </a:p>
          </p:txBody>
        </p:sp>
        <p:sp>
          <p:nvSpPr>
            <p:cNvPr id="54" name="TextBox 53"/>
            <p:cNvSpPr txBox="1"/>
            <p:nvPr/>
          </p:nvSpPr>
          <p:spPr>
            <a:xfrm>
              <a:off x="7297156" y="3978179"/>
              <a:ext cx="320922" cy="276999"/>
            </a:xfrm>
            <a:prstGeom prst="rect">
              <a:avLst/>
            </a:prstGeom>
            <a:noFill/>
          </p:spPr>
          <p:txBody>
            <a:bodyPr wrap="none" rtlCol="0">
              <a:spAutoFit/>
            </a:bodyPr>
            <a:lstStyle/>
            <a:p>
              <a:r>
                <a:rPr lang="en-US" altLang="zh-CN" sz="1200" dirty="0">
                  <a:solidFill>
                    <a:srgbClr val="000000"/>
                  </a:solidFill>
                  <a:cs typeface="+mn-ea"/>
                  <a:sym typeface="+mn-lt"/>
                </a:rPr>
                <a:t>12</a:t>
              </a:r>
              <a:endParaRPr lang="zh-CN" altLang="en-US" sz="1200" dirty="0">
                <a:solidFill>
                  <a:srgbClr val="000000"/>
                </a:solidFill>
                <a:cs typeface="+mn-ea"/>
                <a:sym typeface="+mn-lt"/>
              </a:endParaRPr>
            </a:p>
          </p:txBody>
        </p:sp>
        <p:sp>
          <p:nvSpPr>
            <p:cNvPr id="55" name="TextBox 54"/>
            <p:cNvSpPr txBox="1"/>
            <p:nvPr/>
          </p:nvSpPr>
          <p:spPr>
            <a:xfrm>
              <a:off x="800852" y="3353890"/>
              <a:ext cx="402674" cy="276999"/>
            </a:xfrm>
            <a:prstGeom prst="rect">
              <a:avLst/>
            </a:prstGeom>
            <a:noFill/>
          </p:spPr>
          <p:txBody>
            <a:bodyPr wrap="none" rtlCol="0">
              <a:spAutoFit/>
            </a:bodyPr>
            <a:lstStyle/>
            <a:p>
              <a:r>
                <a:rPr lang="en-US" altLang="zh-CN" sz="1200" dirty="0">
                  <a:solidFill>
                    <a:srgbClr val="5F5F5F"/>
                  </a:solidFill>
                  <a:cs typeface="+mn-ea"/>
                  <a:sym typeface="+mn-lt"/>
                </a:rPr>
                <a:t>10P</a:t>
              </a:r>
              <a:endParaRPr lang="zh-CN" altLang="en-US" sz="1200" dirty="0">
                <a:solidFill>
                  <a:srgbClr val="5F5F5F"/>
                </a:solidFill>
                <a:cs typeface="+mn-ea"/>
                <a:sym typeface="+mn-lt"/>
              </a:endParaRPr>
            </a:p>
          </p:txBody>
        </p:sp>
        <p:sp>
          <p:nvSpPr>
            <p:cNvPr id="56" name="TextBox 55"/>
            <p:cNvSpPr txBox="1"/>
            <p:nvPr/>
          </p:nvSpPr>
          <p:spPr>
            <a:xfrm>
              <a:off x="800852" y="2993850"/>
              <a:ext cx="420308" cy="276999"/>
            </a:xfrm>
            <a:prstGeom prst="rect">
              <a:avLst/>
            </a:prstGeom>
            <a:noFill/>
          </p:spPr>
          <p:txBody>
            <a:bodyPr wrap="none" rtlCol="0">
              <a:spAutoFit/>
            </a:bodyPr>
            <a:lstStyle/>
            <a:p>
              <a:r>
                <a:rPr lang="en-US" altLang="zh-CN" sz="1200" dirty="0">
                  <a:solidFill>
                    <a:srgbClr val="5F5F5F"/>
                  </a:solidFill>
                  <a:cs typeface="+mn-ea"/>
                  <a:sym typeface="+mn-lt"/>
                </a:rPr>
                <a:t>20P</a:t>
              </a:r>
              <a:endParaRPr lang="zh-CN" altLang="en-US" sz="1200" dirty="0">
                <a:solidFill>
                  <a:srgbClr val="5F5F5F"/>
                </a:solidFill>
                <a:cs typeface="+mn-ea"/>
                <a:sym typeface="+mn-lt"/>
              </a:endParaRPr>
            </a:p>
          </p:txBody>
        </p:sp>
        <p:sp>
          <p:nvSpPr>
            <p:cNvPr id="57" name="TextBox 56"/>
            <p:cNvSpPr txBox="1"/>
            <p:nvPr/>
          </p:nvSpPr>
          <p:spPr>
            <a:xfrm>
              <a:off x="800852" y="2633810"/>
              <a:ext cx="425116" cy="276999"/>
            </a:xfrm>
            <a:prstGeom prst="rect">
              <a:avLst/>
            </a:prstGeom>
            <a:noFill/>
          </p:spPr>
          <p:txBody>
            <a:bodyPr wrap="none" rtlCol="0">
              <a:spAutoFit/>
            </a:bodyPr>
            <a:lstStyle/>
            <a:p>
              <a:r>
                <a:rPr lang="en-US" altLang="zh-CN" sz="1200" dirty="0">
                  <a:solidFill>
                    <a:srgbClr val="5F5F5F"/>
                  </a:solidFill>
                  <a:cs typeface="+mn-ea"/>
                  <a:sym typeface="+mn-lt"/>
                </a:rPr>
                <a:t>30P</a:t>
              </a:r>
              <a:endParaRPr lang="zh-CN" altLang="en-US" sz="1200" dirty="0">
                <a:solidFill>
                  <a:srgbClr val="5F5F5F"/>
                </a:solidFill>
                <a:cs typeface="+mn-ea"/>
                <a:sym typeface="+mn-lt"/>
              </a:endParaRPr>
            </a:p>
          </p:txBody>
        </p:sp>
        <p:sp>
          <p:nvSpPr>
            <p:cNvPr id="58" name="TextBox 57"/>
            <p:cNvSpPr txBox="1"/>
            <p:nvPr/>
          </p:nvSpPr>
          <p:spPr>
            <a:xfrm>
              <a:off x="800852" y="2273770"/>
              <a:ext cx="420308" cy="276999"/>
            </a:xfrm>
            <a:prstGeom prst="rect">
              <a:avLst/>
            </a:prstGeom>
            <a:noFill/>
          </p:spPr>
          <p:txBody>
            <a:bodyPr wrap="none" rtlCol="0">
              <a:spAutoFit/>
            </a:bodyPr>
            <a:lstStyle/>
            <a:p>
              <a:r>
                <a:rPr lang="en-US" altLang="zh-CN" sz="1200" dirty="0">
                  <a:solidFill>
                    <a:srgbClr val="5F5F5F"/>
                  </a:solidFill>
                  <a:cs typeface="+mn-ea"/>
                  <a:sym typeface="+mn-lt"/>
                </a:rPr>
                <a:t>40P</a:t>
              </a:r>
              <a:endParaRPr lang="zh-CN" altLang="en-US" sz="1200" dirty="0">
                <a:solidFill>
                  <a:srgbClr val="5F5F5F"/>
                </a:solidFill>
                <a:cs typeface="+mn-ea"/>
                <a:sym typeface="+mn-lt"/>
              </a:endParaRPr>
            </a:p>
          </p:txBody>
        </p:sp>
        <p:sp>
          <p:nvSpPr>
            <p:cNvPr id="59" name="TextBox 58"/>
            <p:cNvSpPr txBox="1"/>
            <p:nvPr/>
          </p:nvSpPr>
          <p:spPr>
            <a:xfrm>
              <a:off x="800852" y="1913730"/>
              <a:ext cx="426720" cy="276999"/>
            </a:xfrm>
            <a:prstGeom prst="rect">
              <a:avLst/>
            </a:prstGeom>
            <a:noFill/>
          </p:spPr>
          <p:txBody>
            <a:bodyPr wrap="none" rtlCol="0">
              <a:spAutoFit/>
            </a:bodyPr>
            <a:lstStyle/>
            <a:p>
              <a:r>
                <a:rPr lang="en-US" altLang="zh-CN" sz="1200" dirty="0">
                  <a:solidFill>
                    <a:srgbClr val="5F5F5F"/>
                  </a:solidFill>
                  <a:cs typeface="+mn-ea"/>
                  <a:sym typeface="+mn-lt"/>
                </a:rPr>
                <a:t>50P</a:t>
              </a:r>
              <a:endParaRPr lang="zh-CN" altLang="en-US" sz="1200" dirty="0">
                <a:solidFill>
                  <a:srgbClr val="5F5F5F"/>
                </a:solidFill>
                <a:cs typeface="+mn-ea"/>
                <a:sym typeface="+mn-lt"/>
              </a:endParaRPr>
            </a:p>
          </p:txBody>
        </p:sp>
        <p:sp>
          <p:nvSpPr>
            <p:cNvPr id="60" name="TextBox 59"/>
            <p:cNvSpPr txBox="1"/>
            <p:nvPr/>
          </p:nvSpPr>
          <p:spPr>
            <a:xfrm>
              <a:off x="800852" y="1553690"/>
              <a:ext cx="426720" cy="276999"/>
            </a:xfrm>
            <a:prstGeom prst="rect">
              <a:avLst/>
            </a:prstGeom>
            <a:noFill/>
          </p:spPr>
          <p:txBody>
            <a:bodyPr wrap="none" rtlCol="0">
              <a:spAutoFit/>
            </a:bodyPr>
            <a:lstStyle/>
            <a:p>
              <a:r>
                <a:rPr lang="en-US" altLang="zh-CN" sz="1200" dirty="0">
                  <a:solidFill>
                    <a:srgbClr val="5F5F5F"/>
                  </a:solidFill>
                  <a:cs typeface="+mn-ea"/>
                  <a:sym typeface="+mn-lt"/>
                </a:rPr>
                <a:t>60P</a:t>
              </a:r>
              <a:endParaRPr lang="zh-CN" altLang="en-US" sz="1200" dirty="0">
                <a:solidFill>
                  <a:srgbClr val="5F5F5F"/>
                </a:solidFill>
                <a:cs typeface="+mn-ea"/>
                <a:sym typeface="+mn-lt"/>
              </a:endParaRPr>
            </a:p>
          </p:txBody>
        </p:sp>
      </p:grpSp>
      <p:grpSp>
        <p:nvGrpSpPr>
          <p:cNvPr id="111" name="组合 110"/>
          <p:cNvGrpSpPr/>
          <p:nvPr/>
        </p:nvGrpSpPr>
        <p:grpSpPr>
          <a:xfrm>
            <a:off x="1348364" y="1945934"/>
            <a:ext cx="6311661" cy="1394546"/>
            <a:chOff x="1275596" y="1911128"/>
            <a:chExt cx="6311661" cy="1394546"/>
          </a:xfrm>
          <a:solidFill>
            <a:srgbClr val="DF0024"/>
          </a:solidFill>
        </p:grpSpPr>
        <p:sp>
          <p:nvSpPr>
            <p:cNvPr id="112" name="椭圆 111"/>
            <p:cNvSpPr/>
            <p:nvPr/>
          </p:nvSpPr>
          <p:spPr bwMode="auto">
            <a:xfrm>
              <a:off x="1275596" y="2955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3" name="椭圆 112"/>
            <p:cNvSpPr/>
            <p:nvPr/>
          </p:nvSpPr>
          <p:spPr bwMode="auto">
            <a:xfrm>
              <a:off x="1829747" y="288324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4" name="椭圆 113"/>
            <p:cNvSpPr/>
            <p:nvPr/>
          </p:nvSpPr>
          <p:spPr bwMode="auto">
            <a:xfrm>
              <a:off x="2383898" y="2523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5" name="椭圆 114"/>
            <p:cNvSpPr/>
            <p:nvPr/>
          </p:nvSpPr>
          <p:spPr bwMode="auto">
            <a:xfrm>
              <a:off x="2938049" y="308967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6" name="椭圆 115"/>
            <p:cNvSpPr/>
            <p:nvPr/>
          </p:nvSpPr>
          <p:spPr bwMode="auto">
            <a:xfrm>
              <a:off x="3492200" y="270604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7" name="椭圆 116"/>
            <p:cNvSpPr/>
            <p:nvPr/>
          </p:nvSpPr>
          <p:spPr bwMode="auto">
            <a:xfrm>
              <a:off x="4046351" y="2996880"/>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8" name="椭圆 117"/>
            <p:cNvSpPr/>
            <p:nvPr/>
          </p:nvSpPr>
          <p:spPr bwMode="auto">
            <a:xfrm>
              <a:off x="4600502" y="2695106"/>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19" name="椭圆 118"/>
            <p:cNvSpPr/>
            <p:nvPr/>
          </p:nvSpPr>
          <p:spPr bwMode="auto">
            <a:xfrm>
              <a:off x="5154653" y="2442092"/>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20" name="椭圆 119"/>
            <p:cNvSpPr/>
            <p:nvPr/>
          </p:nvSpPr>
          <p:spPr bwMode="auto">
            <a:xfrm>
              <a:off x="5708804" y="191112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21" name="椭圆 120"/>
            <p:cNvSpPr/>
            <p:nvPr/>
          </p:nvSpPr>
          <p:spPr bwMode="auto">
            <a:xfrm>
              <a:off x="6262955" y="249004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22" name="椭圆 121"/>
            <p:cNvSpPr/>
            <p:nvPr/>
          </p:nvSpPr>
          <p:spPr bwMode="auto">
            <a:xfrm>
              <a:off x="6817106" y="2739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23" name="椭圆 122"/>
            <p:cNvSpPr/>
            <p:nvPr/>
          </p:nvSpPr>
          <p:spPr bwMode="auto">
            <a:xfrm>
              <a:off x="7371257" y="2658092"/>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cxnSp>
          <p:nvCxnSpPr>
            <p:cNvPr id="124" name="直接连接符 123"/>
            <p:cNvCxnSpPr>
              <a:stCxn id="112" idx="6"/>
              <a:endCxn id="113" idx="2"/>
            </p:cNvCxnSpPr>
            <p:nvPr/>
          </p:nvCxnSpPr>
          <p:spPr>
            <a:xfrm flipV="1">
              <a:off x="1491596" y="2991248"/>
              <a:ext cx="338151" cy="7196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3" idx="6"/>
              <a:endCxn id="114" idx="2"/>
            </p:cNvCxnSpPr>
            <p:nvPr/>
          </p:nvCxnSpPr>
          <p:spPr>
            <a:xfrm flipV="1">
              <a:off x="2045747" y="2631208"/>
              <a:ext cx="338151" cy="36004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4" idx="6"/>
              <a:endCxn id="115" idx="2"/>
            </p:cNvCxnSpPr>
            <p:nvPr/>
          </p:nvCxnSpPr>
          <p:spPr>
            <a:xfrm>
              <a:off x="2599898" y="2631208"/>
              <a:ext cx="338151" cy="56646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5" idx="6"/>
              <a:endCxn id="116" idx="2"/>
            </p:cNvCxnSpPr>
            <p:nvPr/>
          </p:nvCxnSpPr>
          <p:spPr>
            <a:xfrm flipV="1">
              <a:off x="3154049" y="2814044"/>
              <a:ext cx="338151" cy="38363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6" idx="6"/>
              <a:endCxn id="117" idx="2"/>
            </p:cNvCxnSpPr>
            <p:nvPr/>
          </p:nvCxnSpPr>
          <p:spPr>
            <a:xfrm>
              <a:off x="3708200" y="2814044"/>
              <a:ext cx="338151" cy="29083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7" idx="6"/>
              <a:endCxn id="118" idx="2"/>
            </p:cNvCxnSpPr>
            <p:nvPr/>
          </p:nvCxnSpPr>
          <p:spPr>
            <a:xfrm flipV="1">
              <a:off x="4262351" y="2803106"/>
              <a:ext cx="338151" cy="30177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8" idx="6"/>
              <a:endCxn id="119" idx="2"/>
            </p:cNvCxnSpPr>
            <p:nvPr/>
          </p:nvCxnSpPr>
          <p:spPr>
            <a:xfrm flipV="1">
              <a:off x="4816502" y="2550092"/>
              <a:ext cx="338151" cy="25301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9" idx="6"/>
              <a:endCxn id="120" idx="2"/>
            </p:cNvCxnSpPr>
            <p:nvPr/>
          </p:nvCxnSpPr>
          <p:spPr>
            <a:xfrm flipV="1">
              <a:off x="5370653" y="2019128"/>
              <a:ext cx="338151" cy="53096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0" idx="6"/>
              <a:endCxn id="121" idx="2"/>
            </p:cNvCxnSpPr>
            <p:nvPr/>
          </p:nvCxnSpPr>
          <p:spPr>
            <a:xfrm>
              <a:off x="5924804" y="2019128"/>
              <a:ext cx="338151" cy="57891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1" idx="6"/>
              <a:endCxn id="122" idx="2"/>
            </p:cNvCxnSpPr>
            <p:nvPr/>
          </p:nvCxnSpPr>
          <p:spPr>
            <a:xfrm>
              <a:off x="6478955" y="2598044"/>
              <a:ext cx="338151" cy="24916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6"/>
              <a:endCxn id="123" idx="2"/>
            </p:cNvCxnSpPr>
            <p:nvPr/>
          </p:nvCxnSpPr>
          <p:spPr>
            <a:xfrm flipV="1">
              <a:off x="7033106" y="2766092"/>
              <a:ext cx="338151" cy="8111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5707471" y="754483"/>
            <a:ext cx="2326467" cy="1191451"/>
            <a:chOff x="5634703" y="525909"/>
            <a:chExt cx="2326467" cy="1191451"/>
          </a:xfrm>
        </p:grpSpPr>
        <p:sp>
          <p:nvSpPr>
            <p:cNvPr id="136" name="矩形 135"/>
            <p:cNvSpPr/>
            <p:nvPr/>
          </p:nvSpPr>
          <p:spPr>
            <a:xfrm>
              <a:off x="5816804" y="915566"/>
              <a:ext cx="1995556" cy="360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7" name="直接连接符 136"/>
            <p:cNvCxnSpPr>
              <a:stCxn id="136" idx="1"/>
              <a:endCxn id="120" idx="0"/>
            </p:cNvCxnSpPr>
            <p:nvPr/>
          </p:nvCxnSpPr>
          <p:spPr>
            <a:xfrm>
              <a:off x="5816804" y="1095566"/>
              <a:ext cx="0" cy="621794"/>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TextBox 138"/>
            <p:cNvSpPr txBox="1"/>
            <p:nvPr/>
          </p:nvSpPr>
          <p:spPr>
            <a:xfrm>
              <a:off x="5939392" y="943852"/>
              <a:ext cx="2021778" cy="307777"/>
            </a:xfrm>
            <a:prstGeom prst="rect">
              <a:avLst/>
            </a:prstGeom>
            <a:noFill/>
          </p:spPr>
          <p:txBody>
            <a:bodyPr wrap="square" rtlCol="0">
              <a:spAutoFit/>
            </a:bodyPr>
            <a:lstStyle/>
            <a:p>
              <a:r>
                <a:rPr lang="zh-CN" altLang="en-US" sz="1400" dirty="0">
                  <a:solidFill>
                    <a:srgbClr val="FFFFFF"/>
                  </a:solidFill>
                  <a:cs typeface="+mn-ea"/>
                  <a:sym typeface="+mn-lt"/>
                </a:rPr>
                <a:t>最高完成量说明标题 </a:t>
              </a:r>
              <a:endParaRPr lang="zh-CN" altLang="en-US" sz="1400" dirty="0">
                <a:solidFill>
                  <a:srgbClr val="FFFFFF"/>
                </a:solidFill>
                <a:cs typeface="+mn-ea"/>
                <a:sym typeface="+mn-lt"/>
              </a:endParaRPr>
            </a:p>
          </p:txBody>
        </p:sp>
        <p:sp>
          <p:nvSpPr>
            <p:cNvPr id="140" name="TextBox 139"/>
            <p:cNvSpPr txBox="1"/>
            <p:nvPr/>
          </p:nvSpPr>
          <p:spPr>
            <a:xfrm>
              <a:off x="5634703" y="525909"/>
              <a:ext cx="659155" cy="461665"/>
            </a:xfrm>
            <a:prstGeom prst="rect">
              <a:avLst/>
            </a:prstGeom>
            <a:noFill/>
          </p:spPr>
          <p:txBody>
            <a:bodyPr wrap="none" rtlCol="0">
              <a:spAutoFit/>
            </a:bodyPr>
            <a:lstStyle/>
            <a:p>
              <a:r>
                <a:rPr lang="en-US" altLang="zh-CN" sz="2400" b="1" dirty="0">
                  <a:solidFill>
                    <a:srgbClr val="0C8882"/>
                  </a:solidFill>
                  <a:cs typeface="+mn-ea"/>
                  <a:sym typeface="+mn-lt"/>
                </a:rPr>
                <a:t>49P</a:t>
              </a:r>
              <a:endParaRPr lang="zh-CN" altLang="en-US" sz="2400" b="1" dirty="0">
                <a:solidFill>
                  <a:srgbClr val="0C8882"/>
                </a:solidFill>
                <a:cs typeface="+mn-ea"/>
                <a:sym typeface="+mn-lt"/>
              </a:endParaRPr>
            </a:p>
          </p:txBody>
        </p:sp>
      </p:grpSp>
      <p:grpSp>
        <p:nvGrpSpPr>
          <p:cNvPr id="141" name="组合 140"/>
          <p:cNvGrpSpPr/>
          <p:nvPr/>
        </p:nvGrpSpPr>
        <p:grpSpPr>
          <a:xfrm>
            <a:off x="2936716" y="1424811"/>
            <a:ext cx="2251504" cy="1699669"/>
            <a:chOff x="5634703" y="510648"/>
            <a:chExt cx="2251504" cy="1699669"/>
          </a:xfrm>
        </p:grpSpPr>
        <p:sp>
          <p:nvSpPr>
            <p:cNvPr id="142" name="矩形 141"/>
            <p:cNvSpPr/>
            <p:nvPr/>
          </p:nvSpPr>
          <p:spPr>
            <a:xfrm>
              <a:off x="5816804" y="915566"/>
              <a:ext cx="1995556" cy="360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43" name="直接连接符 142"/>
            <p:cNvCxnSpPr>
              <a:stCxn id="142" idx="1"/>
              <a:endCxn id="115" idx="0"/>
            </p:cNvCxnSpPr>
            <p:nvPr/>
          </p:nvCxnSpPr>
          <p:spPr>
            <a:xfrm>
              <a:off x="5816804" y="1095566"/>
              <a:ext cx="0" cy="1114751"/>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TextBox 144"/>
            <p:cNvSpPr txBox="1"/>
            <p:nvPr/>
          </p:nvSpPr>
          <p:spPr>
            <a:xfrm>
              <a:off x="5864429" y="943852"/>
              <a:ext cx="2021778" cy="307777"/>
            </a:xfrm>
            <a:prstGeom prst="rect">
              <a:avLst/>
            </a:prstGeom>
            <a:noFill/>
          </p:spPr>
          <p:txBody>
            <a:bodyPr wrap="square" rtlCol="0">
              <a:spAutoFit/>
            </a:bodyPr>
            <a:lstStyle/>
            <a:p>
              <a:r>
                <a:rPr lang="zh-CN" altLang="en-US" sz="1400" dirty="0">
                  <a:solidFill>
                    <a:srgbClr val="FFFFFF"/>
                  </a:solidFill>
                  <a:cs typeface="+mn-ea"/>
                  <a:sym typeface="+mn-lt"/>
                </a:rPr>
                <a:t>最低完成量说明标题 </a:t>
              </a:r>
              <a:endParaRPr lang="zh-CN" altLang="en-US" sz="1400" dirty="0">
                <a:solidFill>
                  <a:srgbClr val="FFFFFF"/>
                </a:solidFill>
                <a:cs typeface="+mn-ea"/>
                <a:sym typeface="+mn-lt"/>
              </a:endParaRPr>
            </a:p>
          </p:txBody>
        </p:sp>
        <p:sp>
          <p:nvSpPr>
            <p:cNvPr id="146" name="TextBox 145"/>
            <p:cNvSpPr txBox="1"/>
            <p:nvPr/>
          </p:nvSpPr>
          <p:spPr>
            <a:xfrm>
              <a:off x="5634703" y="510648"/>
              <a:ext cx="609462" cy="461665"/>
            </a:xfrm>
            <a:prstGeom prst="rect">
              <a:avLst/>
            </a:prstGeom>
            <a:noFill/>
          </p:spPr>
          <p:txBody>
            <a:bodyPr wrap="none" rtlCol="0">
              <a:spAutoFit/>
            </a:bodyPr>
            <a:lstStyle/>
            <a:p>
              <a:r>
                <a:rPr lang="en-US" altLang="zh-CN" sz="2400" b="1" dirty="0">
                  <a:solidFill>
                    <a:srgbClr val="0C8882"/>
                  </a:solidFill>
                  <a:cs typeface="+mn-ea"/>
                  <a:sym typeface="+mn-lt"/>
                </a:rPr>
                <a:t>12P</a:t>
              </a:r>
              <a:endParaRPr lang="zh-CN" altLang="en-US" sz="2400" b="1" dirty="0">
                <a:solidFill>
                  <a:srgbClr val="0C8882"/>
                </a:solidFill>
                <a:cs typeface="+mn-ea"/>
                <a:sym typeface="+mn-lt"/>
              </a:endParaRPr>
            </a:p>
          </p:txBody>
        </p:sp>
      </p:grpSp>
      <p:sp>
        <p:nvSpPr>
          <p:cNvPr id="147" name="TextBox 146"/>
          <p:cNvSpPr txBox="1"/>
          <p:nvPr/>
        </p:nvSpPr>
        <p:spPr>
          <a:xfrm>
            <a:off x="1657162" y="4319311"/>
            <a:ext cx="5859846" cy="458267"/>
          </a:xfrm>
          <a:prstGeom prst="rect">
            <a:avLst/>
          </a:prstGeom>
          <a:noFill/>
        </p:spPr>
        <p:txBody>
          <a:bodyPr wrap="square" rtlCol="0">
            <a:spAutoFit/>
          </a:bodyPr>
          <a:lstStyle/>
          <a:p>
            <a:pPr algn="ctr">
              <a:lnSpc>
                <a:spcPts val="1500"/>
              </a:lnSpc>
            </a:pPr>
            <a:r>
              <a:rPr lang="zh-CN" altLang="en-US" sz="1100" dirty="0">
                <a:solidFill>
                  <a:srgbClr val="000000"/>
                </a:solidFill>
                <a:cs typeface="+mn-ea"/>
                <a:sym typeface="+mn-lt"/>
              </a:rPr>
              <a:t>在此输入说明文字在此输入说明文字在此输入说明文字在此输入说明文字</a:t>
            </a:r>
            <a:endParaRPr lang="zh-CN" altLang="en-US" sz="1100" dirty="0">
              <a:solidFill>
                <a:srgbClr val="000000"/>
              </a:solidFill>
              <a:cs typeface="+mn-ea"/>
              <a:sym typeface="+mn-lt"/>
            </a:endParaRPr>
          </a:p>
          <a:p>
            <a:pPr algn="ctr">
              <a:lnSpc>
                <a:spcPts val="1500"/>
              </a:lnSpc>
            </a:pPr>
            <a:endParaRPr lang="zh-CN" altLang="en-US" sz="1100" dirty="0">
              <a:solidFill>
                <a:srgbClr val="000000"/>
              </a:solidFill>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anim calcmode="lin" valueType="num">
                                      <p:cBhvr>
                                        <p:cTn id="8" dur="1000" fill="hold"/>
                                        <p:tgtEl>
                                          <p:spTgt spid="147"/>
                                        </p:tgtEl>
                                        <p:attrNameLst>
                                          <p:attrName>ppt_x</p:attrName>
                                        </p:attrNameLst>
                                      </p:cBhvr>
                                      <p:tavLst>
                                        <p:tav tm="0">
                                          <p:val>
                                            <p:strVal val="#ppt_x"/>
                                          </p:val>
                                        </p:tav>
                                        <p:tav tm="100000">
                                          <p:val>
                                            <p:strVal val="#ppt_x"/>
                                          </p:val>
                                        </p:tav>
                                      </p:tavLst>
                                    </p:anim>
                                    <p:anim calcmode="lin" valueType="num">
                                      <p:cBhvr>
                                        <p:cTn id="9" dur="1000" fill="hold"/>
                                        <p:tgtEl>
                                          <p:spTgt spid="1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left)">
                                      <p:cBhvr>
                                        <p:cTn id="17" dur="750"/>
                                        <p:tgtEl>
                                          <p:spTgt spid="111"/>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1000"/>
                                        <p:tgtEl>
                                          <p:spTgt spid="141"/>
                                        </p:tgtEl>
                                      </p:cBhvr>
                                    </p:animEffect>
                                    <p:anim calcmode="lin" valueType="num">
                                      <p:cBhvr>
                                        <p:cTn id="22" dur="1000" fill="hold"/>
                                        <p:tgtEl>
                                          <p:spTgt spid="141"/>
                                        </p:tgtEl>
                                        <p:attrNameLst>
                                          <p:attrName>ppt_x</p:attrName>
                                        </p:attrNameLst>
                                      </p:cBhvr>
                                      <p:tavLst>
                                        <p:tav tm="0">
                                          <p:val>
                                            <p:strVal val="#ppt_x"/>
                                          </p:val>
                                        </p:tav>
                                        <p:tav tm="100000">
                                          <p:val>
                                            <p:strVal val="#ppt_x"/>
                                          </p:val>
                                        </p:tav>
                                      </p:tavLst>
                                    </p:anim>
                                    <p:anim calcmode="lin" valueType="num">
                                      <p:cBhvr>
                                        <p:cTn id="23" dur="1000" fill="hold"/>
                                        <p:tgtEl>
                                          <p:spTgt spid="141"/>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fade">
                                      <p:cBhvr>
                                        <p:cTn id="27" dur="1000"/>
                                        <p:tgtEl>
                                          <p:spTgt spid="135"/>
                                        </p:tgtEl>
                                      </p:cBhvr>
                                    </p:animEffect>
                                    <p:anim calcmode="lin" valueType="num">
                                      <p:cBhvr>
                                        <p:cTn id="28" dur="1000" fill="hold"/>
                                        <p:tgtEl>
                                          <p:spTgt spid="135"/>
                                        </p:tgtEl>
                                        <p:attrNameLst>
                                          <p:attrName>ppt_x</p:attrName>
                                        </p:attrNameLst>
                                      </p:cBhvr>
                                      <p:tavLst>
                                        <p:tav tm="0">
                                          <p:val>
                                            <p:strVal val="#ppt_x"/>
                                          </p:val>
                                        </p:tav>
                                        <p:tav tm="100000">
                                          <p:val>
                                            <p:strVal val="#ppt_x"/>
                                          </p:val>
                                        </p:tav>
                                      </p:tavLst>
                                    </p:anim>
                                    <p:anim calcmode="lin" valueType="num">
                                      <p:cBhvr>
                                        <p:cTn id="29"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12287" y="2858903"/>
            <a:ext cx="3308169" cy="209539"/>
          </a:xfrm>
          <a:prstGeom prst="rect">
            <a:avLst/>
          </a:prstGeom>
          <a:solidFill>
            <a:srgbClr val="0C8882"/>
          </a:solidFill>
          <a:ln w="57150">
            <a:noFill/>
          </a:ln>
          <a:effectLst>
            <a:outerShdw blurRad="279400" dist="279400" dir="5400000" algn="ctr" rotWithShape="0">
              <a:srgbClr val="000000">
                <a:alpha val="43137"/>
              </a:s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8" name="AutoShape 3"/>
          <p:cNvSpPr>
            <a:spLocks noChangeAspect="1" noChangeArrowheads="1" noTextEdit="1"/>
          </p:cNvSpPr>
          <p:nvPr/>
        </p:nvSpPr>
        <p:spPr bwMode="auto">
          <a:xfrm>
            <a:off x="5938" y="1219108"/>
            <a:ext cx="3920910" cy="345738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23" name="Freeform 9"/>
          <p:cNvSpPr>
            <a:spLocks noChangeArrowheads="1"/>
          </p:cNvSpPr>
          <p:nvPr/>
        </p:nvSpPr>
        <p:spPr bwMode="auto">
          <a:xfrm>
            <a:off x="9112" y="2139807"/>
            <a:ext cx="3262133" cy="644490"/>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E46C0A"/>
          </a:solidFill>
          <a:ln w="57150">
            <a:noFill/>
          </a:ln>
          <a:effectLst>
            <a:outerShdw blurRad="279400" dist="279400" dir="5400000" algn="ctr" rotWithShape="0">
              <a:srgbClr val="000000">
                <a:alpha val="43137"/>
              </a:s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24" name="Freeform 10"/>
          <p:cNvSpPr>
            <a:spLocks noChangeArrowheads="1"/>
          </p:cNvSpPr>
          <p:nvPr/>
        </p:nvSpPr>
        <p:spPr bwMode="auto">
          <a:xfrm>
            <a:off x="9112" y="1517541"/>
            <a:ext cx="3092281" cy="968322"/>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0C8882"/>
          </a:solidFill>
          <a:ln w="57150">
            <a:noFill/>
          </a:ln>
          <a:effectLst>
            <a:outerShdw blurRad="279400" dist="279400" dir="5400000" algn="ctr" rotWithShape="0">
              <a:srgbClr val="000000">
                <a:alpha val="43137"/>
              </a:s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25" name="Freeform 11"/>
          <p:cNvSpPr>
            <a:spLocks noChangeArrowheads="1"/>
          </p:cNvSpPr>
          <p:nvPr/>
        </p:nvSpPr>
        <p:spPr bwMode="auto">
          <a:xfrm>
            <a:off x="15463" y="3147814"/>
            <a:ext cx="3262133" cy="644490"/>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E46C0A"/>
          </a:solidFill>
          <a:ln w="57150">
            <a:noFill/>
          </a:ln>
          <a:effectLst>
            <a:outerShdw blurRad="279400" dist="279400" dir="5400000" algn="ctr" rotWithShape="0">
              <a:srgbClr val="000000">
                <a:alpha val="43137"/>
              </a:s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26" name="Freeform 12"/>
          <p:cNvSpPr>
            <a:spLocks noChangeArrowheads="1"/>
          </p:cNvSpPr>
          <p:nvPr/>
        </p:nvSpPr>
        <p:spPr bwMode="auto">
          <a:xfrm>
            <a:off x="15463" y="3449422"/>
            <a:ext cx="3089105" cy="96514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0C8882"/>
          </a:solidFill>
          <a:ln w="57150">
            <a:noFill/>
          </a:ln>
          <a:effectLst>
            <a:outerShdw blurRad="279400" dist="279400" dir="5400000" algn="ctr" rotWithShape="0">
              <a:srgbClr val="000000">
                <a:alpha val="43137"/>
              </a:s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62" name="矩形 61"/>
          <p:cNvSpPr>
            <a:spLocks noChangeArrowheads="1"/>
          </p:cNvSpPr>
          <p:nvPr/>
        </p:nvSpPr>
        <p:spPr bwMode="auto">
          <a:xfrm>
            <a:off x="3687148" y="1201645"/>
            <a:ext cx="4243155"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endParaRPr lang="zh-CN" altLang="en-US" sz="1100" b="0" dirty="0">
              <a:solidFill>
                <a:schemeClr val="tx1">
                  <a:lumMod val="65000"/>
                  <a:lumOff val="35000"/>
                </a:schemeClr>
              </a:solidFill>
              <a:latin typeface="+mn-lt"/>
              <a:ea typeface="+mn-ea"/>
              <a:cs typeface="+mn-ea"/>
              <a:sym typeface="+mn-lt"/>
            </a:endParaRPr>
          </a:p>
        </p:txBody>
      </p:sp>
      <p:sp>
        <p:nvSpPr>
          <p:cNvPr id="63" name="矩形 62"/>
          <p:cNvSpPr>
            <a:spLocks noChangeArrowheads="1"/>
          </p:cNvSpPr>
          <p:nvPr/>
        </p:nvSpPr>
        <p:spPr bwMode="auto">
          <a:xfrm>
            <a:off x="3976058" y="1927094"/>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endParaRPr lang="zh-CN" altLang="en-US" sz="1100" b="0" dirty="0">
              <a:solidFill>
                <a:schemeClr val="tx1">
                  <a:lumMod val="65000"/>
                  <a:lumOff val="35000"/>
                </a:schemeClr>
              </a:solidFill>
              <a:latin typeface="+mn-lt"/>
              <a:ea typeface="+mn-ea"/>
              <a:cs typeface="+mn-ea"/>
              <a:sym typeface="+mn-lt"/>
            </a:endParaRPr>
          </a:p>
        </p:txBody>
      </p:sp>
      <p:sp>
        <p:nvSpPr>
          <p:cNvPr id="64" name="矩形 63"/>
          <p:cNvSpPr>
            <a:spLocks noChangeArrowheads="1"/>
          </p:cNvSpPr>
          <p:nvPr/>
        </p:nvSpPr>
        <p:spPr bwMode="auto">
          <a:xfrm>
            <a:off x="3976058" y="2684290"/>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endParaRPr lang="zh-CN" altLang="en-US" sz="1100" b="0" dirty="0">
              <a:solidFill>
                <a:schemeClr val="tx1">
                  <a:lumMod val="65000"/>
                  <a:lumOff val="35000"/>
                </a:schemeClr>
              </a:solidFill>
              <a:latin typeface="+mn-lt"/>
              <a:ea typeface="+mn-ea"/>
              <a:cs typeface="+mn-ea"/>
              <a:sym typeface="+mn-lt"/>
            </a:endParaRPr>
          </a:p>
        </p:txBody>
      </p:sp>
      <p:sp>
        <p:nvSpPr>
          <p:cNvPr id="65" name="矩形 64"/>
          <p:cNvSpPr>
            <a:spLocks noChangeArrowheads="1"/>
          </p:cNvSpPr>
          <p:nvPr/>
        </p:nvSpPr>
        <p:spPr bwMode="auto">
          <a:xfrm>
            <a:off x="3976058" y="3467727"/>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endParaRPr lang="zh-CN" altLang="en-US" sz="1100" b="0" dirty="0">
              <a:solidFill>
                <a:schemeClr val="tx1">
                  <a:lumMod val="65000"/>
                  <a:lumOff val="35000"/>
                </a:schemeClr>
              </a:solidFill>
              <a:latin typeface="+mn-lt"/>
              <a:ea typeface="+mn-ea"/>
              <a:cs typeface="+mn-ea"/>
              <a:sym typeface="+mn-lt"/>
            </a:endParaRPr>
          </a:p>
        </p:txBody>
      </p:sp>
      <p:sp>
        <p:nvSpPr>
          <p:cNvPr id="66" name="矩形 65"/>
          <p:cNvSpPr>
            <a:spLocks noChangeArrowheads="1"/>
          </p:cNvSpPr>
          <p:nvPr/>
        </p:nvSpPr>
        <p:spPr bwMode="auto">
          <a:xfrm>
            <a:off x="3716814" y="4187768"/>
            <a:ext cx="4144735"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endParaRPr lang="zh-CN" altLang="en-US" sz="1100" b="0" dirty="0">
              <a:solidFill>
                <a:schemeClr val="tx1">
                  <a:lumMod val="65000"/>
                  <a:lumOff val="35000"/>
                </a:schemeClr>
              </a:solidFill>
              <a:latin typeface="+mn-lt"/>
              <a:ea typeface="+mn-ea"/>
              <a:cs typeface="+mn-ea"/>
              <a:sym typeface="+mn-lt"/>
            </a:endParaRPr>
          </a:p>
        </p:txBody>
      </p:sp>
      <p:sp>
        <p:nvSpPr>
          <p:cNvPr id="2" name="圆角矩形 1"/>
          <p:cNvSpPr/>
          <p:nvPr/>
        </p:nvSpPr>
        <p:spPr>
          <a:xfrm>
            <a:off x="3201892" y="1401695"/>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67" name="圆角矩形 66"/>
          <p:cNvSpPr/>
          <p:nvPr/>
        </p:nvSpPr>
        <p:spPr>
          <a:xfrm>
            <a:off x="3378095" y="2060087"/>
            <a:ext cx="251986" cy="251986"/>
          </a:xfrm>
          <a:prstGeom prst="roundRect">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68" name="圆角矩形 67"/>
          <p:cNvSpPr/>
          <p:nvPr/>
        </p:nvSpPr>
        <p:spPr>
          <a:xfrm>
            <a:off x="3464827" y="2817284"/>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69" name="圆角矩形 68"/>
          <p:cNvSpPr/>
          <p:nvPr/>
        </p:nvSpPr>
        <p:spPr>
          <a:xfrm>
            <a:off x="3402224" y="3595914"/>
            <a:ext cx="251986" cy="251986"/>
          </a:xfrm>
          <a:prstGeom prst="roundRect">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4</a:t>
            </a:r>
            <a:endParaRPr lang="zh-CN" altLang="en-US" dirty="0">
              <a:solidFill>
                <a:schemeClr val="bg1"/>
              </a:solidFill>
              <a:cs typeface="+mn-ea"/>
              <a:sym typeface="+mn-lt"/>
            </a:endParaRPr>
          </a:p>
        </p:txBody>
      </p:sp>
      <p:sp>
        <p:nvSpPr>
          <p:cNvPr id="70" name="圆角矩形 69"/>
          <p:cNvSpPr/>
          <p:nvPr/>
        </p:nvSpPr>
        <p:spPr>
          <a:xfrm>
            <a:off x="3227926" y="4209792"/>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5</a:t>
            </a:r>
            <a:endParaRPr lang="zh-CN" altLang="en-US" dirty="0">
              <a:solidFill>
                <a:schemeClr val="bg1"/>
              </a:solidFill>
              <a:cs typeface="+mn-ea"/>
              <a:sym typeface="+mn-lt"/>
            </a:endParaRPr>
          </a:p>
        </p:txBody>
      </p:sp>
      <p:sp>
        <p:nvSpPr>
          <p:cNvPr id="3" name="椭圆 2"/>
          <p:cNvSpPr/>
          <p:nvPr/>
        </p:nvSpPr>
        <p:spPr>
          <a:xfrm>
            <a:off x="9252514" y="-164545"/>
            <a:ext cx="144008" cy="14400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占位符 3"/>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20"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207150" y="1597819"/>
            <a:ext cx="1112432" cy="1112432"/>
          </a:xfrm>
          <a:prstGeom prst="roundRect">
            <a:avLst>
              <a:gd name="adj" fmla="val 6631"/>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S</a:t>
            </a:r>
            <a:endParaRPr lang="en-US" sz="4500">
              <a:solidFill>
                <a:schemeClr val="bg1"/>
              </a:solidFill>
              <a:cs typeface="+mn-ea"/>
              <a:sym typeface="+mn-lt"/>
            </a:endParaRPr>
          </a:p>
        </p:txBody>
      </p:sp>
      <p:sp>
        <p:nvSpPr>
          <p:cNvPr id="12" name="Rounded Rectangle 11"/>
          <p:cNvSpPr/>
          <p:nvPr/>
        </p:nvSpPr>
        <p:spPr>
          <a:xfrm>
            <a:off x="3135328" y="1525996"/>
            <a:ext cx="1256078" cy="1256078"/>
          </a:xfrm>
          <a:prstGeom prst="roundRect">
            <a:avLst>
              <a:gd name="adj" fmla="val 6631"/>
            </a:avLst>
          </a:prstGeom>
          <a:noFill/>
          <a:ln w="3175">
            <a:solidFill>
              <a:srgbClr val="0C8882"/>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ounded Rectangle 12"/>
          <p:cNvSpPr/>
          <p:nvPr/>
        </p:nvSpPr>
        <p:spPr>
          <a:xfrm>
            <a:off x="4824418" y="1597819"/>
            <a:ext cx="1112432" cy="1112432"/>
          </a:xfrm>
          <a:prstGeom prst="roundRect">
            <a:avLst>
              <a:gd name="adj" fmla="val 6631"/>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W</a:t>
            </a:r>
            <a:endParaRPr lang="en-US" sz="4500">
              <a:solidFill>
                <a:schemeClr val="bg1"/>
              </a:solidFill>
              <a:cs typeface="+mn-ea"/>
              <a:sym typeface="+mn-lt"/>
            </a:endParaRPr>
          </a:p>
        </p:txBody>
      </p:sp>
      <p:sp>
        <p:nvSpPr>
          <p:cNvPr id="14" name="Rounded Rectangle 13"/>
          <p:cNvSpPr/>
          <p:nvPr/>
        </p:nvSpPr>
        <p:spPr>
          <a:xfrm>
            <a:off x="4752596" y="1525996"/>
            <a:ext cx="1256078" cy="1256078"/>
          </a:xfrm>
          <a:prstGeom prst="roundRect">
            <a:avLst>
              <a:gd name="adj" fmla="val 6631"/>
            </a:avLst>
          </a:prstGeom>
          <a:noFill/>
          <a:ln w="3175">
            <a:solidFill>
              <a:schemeClr val="tx1">
                <a:lumMod val="75000"/>
                <a:lumOff val="25000"/>
              </a:schemeClr>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Rounded Rectangle 14"/>
          <p:cNvSpPr/>
          <p:nvPr/>
        </p:nvSpPr>
        <p:spPr>
          <a:xfrm>
            <a:off x="3207150" y="3047962"/>
            <a:ext cx="1112432" cy="1112432"/>
          </a:xfrm>
          <a:prstGeom prst="roundRect">
            <a:avLst>
              <a:gd name="adj" fmla="val 6631"/>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O</a:t>
            </a:r>
            <a:endParaRPr lang="en-US" sz="4500">
              <a:solidFill>
                <a:schemeClr val="bg1"/>
              </a:solidFill>
              <a:cs typeface="+mn-ea"/>
              <a:sym typeface="+mn-lt"/>
            </a:endParaRPr>
          </a:p>
        </p:txBody>
      </p:sp>
      <p:sp>
        <p:nvSpPr>
          <p:cNvPr id="16" name="Rounded Rectangle 15"/>
          <p:cNvSpPr/>
          <p:nvPr/>
        </p:nvSpPr>
        <p:spPr>
          <a:xfrm>
            <a:off x="3135328" y="2976140"/>
            <a:ext cx="1256078" cy="1256078"/>
          </a:xfrm>
          <a:prstGeom prst="roundRect">
            <a:avLst>
              <a:gd name="adj" fmla="val 6631"/>
            </a:avLst>
          </a:prstGeom>
          <a:noFill/>
          <a:ln w="3175">
            <a:solidFill>
              <a:schemeClr val="tx1">
                <a:lumMod val="75000"/>
                <a:lumOff val="25000"/>
              </a:schemeClr>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Rounded Rectangle 16"/>
          <p:cNvSpPr/>
          <p:nvPr/>
        </p:nvSpPr>
        <p:spPr>
          <a:xfrm>
            <a:off x="4824418" y="3047962"/>
            <a:ext cx="1112432" cy="1112432"/>
          </a:xfrm>
          <a:prstGeom prst="roundRect">
            <a:avLst>
              <a:gd name="adj" fmla="val 6631"/>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T</a:t>
            </a:r>
            <a:endParaRPr lang="en-US" sz="4500">
              <a:solidFill>
                <a:schemeClr val="bg1"/>
              </a:solidFill>
              <a:cs typeface="+mn-ea"/>
              <a:sym typeface="+mn-lt"/>
            </a:endParaRPr>
          </a:p>
        </p:txBody>
      </p:sp>
      <p:sp>
        <p:nvSpPr>
          <p:cNvPr id="18" name="Rounded Rectangle 17"/>
          <p:cNvSpPr/>
          <p:nvPr/>
        </p:nvSpPr>
        <p:spPr>
          <a:xfrm>
            <a:off x="4752596" y="2976140"/>
            <a:ext cx="1256078" cy="1256078"/>
          </a:xfrm>
          <a:prstGeom prst="roundRect">
            <a:avLst>
              <a:gd name="adj" fmla="val 6631"/>
            </a:avLst>
          </a:prstGeom>
          <a:noFill/>
          <a:ln w="3175">
            <a:solidFill>
              <a:srgbClr val="0C8882"/>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864784" y="1564868"/>
            <a:ext cx="2130809" cy="1338828"/>
          </a:xfrm>
          <a:prstGeom prst="rect">
            <a:avLst/>
          </a:prstGeom>
          <a:noFill/>
        </p:spPr>
        <p:txBody>
          <a:bodyPr wrap="square" rtlCol="0">
            <a:spAutoFit/>
          </a:bodyPr>
          <a:lstStyle/>
          <a:p>
            <a:pPr>
              <a:lnSpc>
                <a:spcPct val="150000"/>
              </a:lnSpc>
            </a:pPr>
            <a:r>
              <a:rPr lang="en-US" sz="1400" b="0" dirty="0">
                <a:solidFill>
                  <a:schemeClr val="tx1">
                    <a:lumMod val="65000"/>
                    <a:lumOff val="35000"/>
                  </a:schemeClr>
                </a:solidFill>
                <a:latin typeface="+mn-lt"/>
                <a:ea typeface="+mn-ea"/>
                <a:cs typeface="+mn-ea"/>
                <a:sym typeface="+mn-lt"/>
              </a:rPr>
              <a:t>STRENGHTS</a:t>
            </a:r>
            <a:endParaRPr lang="en-US" sz="1400" b="0" dirty="0">
              <a:solidFill>
                <a:schemeClr val="tx1">
                  <a:lumMod val="65000"/>
                  <a:lumOff val="35000"/>
                </a:schemeClr>
              </a:solidFill>
              <a:latin typeface="+mn-lt"/>
              <a:ea typeface="+mn-ea"/>
              <a:cs typeface="+mn-ea"/>
              <a:sym typeface="+mn-lt"/>
            </a:endParaRPr>
          </a:p>
          <a:p>
            <a:pPr>
              <a:lnSpc>
                <a:spcPct val="150000"/>
              </a:lnSpc>
            </a:pP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1" name="TextBox 20"/>
          <p:cNvSpPr txBox="1"/>
          <p:nvPr/>
        </p:nvSpPr>
        <p:spPr>
          <a:xfrm>
            <a:off x="864784" y="3015012"/>
            <a:ext cx="2130809" cy="1338828"/>
          </a:xfrm>
          <a:prstGeom prst="rect">
            <a:avLst/>
          </a:prstGeom>
          <a:noFill/>
        </p:spPr>
        <p:txBody>
          <a:bodyPr wrap="square" rtlCol="0">
            <a:spAutoFit/>
          </a:bodyPr>
          <a:lstStyle/>
          <a:p>
            <a:pPr>
              <a:lnSpc>
                <a:spcPct val="150000"/>
              </a:lnSpc>
            </a:pPr>
            <a:r>
              <a:rPr lang="en-US" sz="1400" b="0" dirty="0">
                <a:solidFill>
                  <a:schemeClr val="tx1">
                    <a:lumMod val="65000"/>
                    <a:lumOff val="35000"/>
                  </a:schemeClr>
                </a:solidFill>
                <a:latin typeface="+mn-lt"/>
                <a:ea typeface="+mn-ea"/>
                <a:cs typeface="+mn-ea"/>
                <a:sym typeface="+mn-lt"/>
              </a:rPr>
              <a:t>OPORTUNITIES</a:t>
            </a:r>
            <a:endParaRPr lang="en-US" sz="1400" b="0" dirty="0">
              <a:solidFill>
                <a:schemeClr val="tx1">
                  <a:lumMod val="65000"/>
                  <a:lumOff val="35000"/>
                </a:schemeClr>
              </a:solidFill>
              <a:latin typeface="+mn-lt"/>
              <a:ea typeface="+mn-ea"/>
              <a:cs typeface="+mn-ea"/>
              <a:sym typeface="+mn-lt"/>
            </a:endParaRPr>
          </a:p>
          <a:p>
            <a:pPr>
              <a:lnSpc>
                <a:spcPct val="150000"/>
              </a:lnSpc>
            </a:pP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2" name="TextBox 21"/>
          <p:cNvSpPr txBox="1"/>
          <p:nvPr/>
        </p:nvSpPr>
        <p:spPr>
          <a:xfrm>
            <a:off x="6008673" y="1576953"/>
            <a:ext cx="2130809" cy="1338828"/>
          </a:xfrm>
          <a:prstGeom prst="rect">
            <a:avLst/>
          </a:prstGeom>
          <a:noFill/>
        </p:spPr>
        <p:txBody>
          <a:bodyPr wrap="square" rtlCol="0">
            <a:spAutoFit/>
          </a:bodyPr>
          <a:lstStyle/>
          <a:p>
            <a:pPr algn="r">
              <a:lnSpc>
                <a:spcPct val="150000"/>
              </a:lnSpc>
            </a:pPr>
            <a:r>
              <a:rPr lang="en-US" sz="1400" b="0" dirty="0">
                <a:solidFill>
                  <a:schemeClr val="tx1">
                    <a:lumMod val="65000"/>
                    <a:lumOff val="35000"/>
                  </a:schemeClr>
                </a:solidFill>
                <a:latin typeface="+mn-lt"/>
                <a:ea typeface="+mn-ea"/>
                <a:cs typeface="+mn-ea"/>
                <a:sym typeface="+mn-lt"/>
              </a:rPr>
              <a:t>WEAKNESSES</a:t>
            </a:r>
            <a:endParaRPr lang="en-US" sz="1400" b="0" dirty="0">
              <a:solidFill>
                <a:schemeClr val="tx1">
                  <a:lumMod val="65000"/>
                  <a:lumOff val="35000"/>
                </a:schemeClr>
              </a:solidFill>
              <a:latin typeface="+mn-lt"/>
              <a:ea typeface="+mn-ea"/>
              <a:cs typeface="+mn-ea"/>
              <a:sym typeface="+mn-lt"/>
            </a:endParaRPr>
          </a:p>
          <a:p>
            <a:pPr algn="r">
              <a:lnSpc>
                <a:spcPct val="150000"/>
              </a:lnSpc>
            </a:pP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3" name="TextBox 22"/>
          <p:cNvSpPr txBox="1"/>
          <p:nvPr/>
        </p:nvSpPr>
        <p:spPr>
          <a:xfrm>
            <a:off x="6008673" y="3027097"/>
            <a:ext cx="2130809" cy="1338828"/>
          </a:xfrm>
          <a:prstGeom prst="rect">
            <a:avLst/>
          </a:prstGeom>
          <a:noFill/>
        </p:spPr>
        <p:txBody>
          <a:bodyPr wrap="square" rtlCol="0">
            <a:spAutoFit/>
          </a:bodyPr>
          <a:lstStyle/>
          <a:p>
            <a:pPr algn="r">
              <a:lnSpc>
                <a:spcPct val="150000"/>
              </a:lnSpc>
            </a:pPr>
            <a:r>
              <a:rPr lang="en-US" sz="1400" b="0" dirty="0">
                <a:solidFill>
                  <a:schemeClr val="tx1">
                    <a:lumMod val="65000"/>
                    <a:lumOff val="35000"/>
                  </a:schemeClr>
                </a:solidFill>
                <a:latin typeface="+mn-lt"/>
                <a:ea typeface="+mn-ea"/>
                <a:cs typeface="+mn-ea"/>
                <a:sym typeface="+mn-lt"/>
              </a:rPr>
              <a:t>THREATS</a:t>
            </a:r>
            <a:endParaRPr lang="en-US" sz="1400" b="0" dirty="0">
              <a:solidFill>
                <a:schemeClr val="tx1">
                  <a:lumMod val="65000"/>
                  <a:lumOff val="35000"/>
                </a:schemeClr>
              </a:solidFill>
              <a:latin typeface="+mn-lt"/>
              <a:ea typeface="+mn-ea"/>
              <a:cs typeface="+mn-ea"/>
              <a:sym typeface="+mn-lt"/>
            </a:endParaRPr>
          </a:p>
          <a:p>
            <a:pPr algn="r">
              <a:lnSpc>
                <a:spcPct val="150000"/>
              </a:lnSpc>
            </a:pP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1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000"/>
                            </p:stCondLst>
                            <p:childTnLst>
                              <p:par>
                                <p:cTn id="30" presetID="21"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1000"/>
                                        <p:tgtEl>
                                          <p:spTgt spid="1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1000"/>
                                        <p:tgtEl>
                                          <p:spTgt spid="14"/>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heel(1)">
                                      <p:cBhvr>
                                        <p:cTn id="38" dur="1000"/>
                                        <p:tgtEl>
                                          <p:spTgt spid="18"/>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heel(1)">
                                      <p:cBhvr>
                                        <p:cTn id="41" dur="1000"/>
                                        <p:tgtEl>
                                          <p:spTgt spid="16"/>
                                        </p:tgtEl>
                                      </p:cBhvr>
                                    </p:animEffect>
                                  </p:childTnLst>
                                </p:cTn>
                              </p:par>
                            </p:childTnLst>
                          </p:cTn>
                        </p:par>
                        <p:par>
                          <p:cTn id="42" fill="hold">
                            <p:stCondLst>
                              <p:cond delay="2000"/>
                            </p:stCondLst>
                            <p:childTnLst>
                              <p:par>
                                <p:cTn id="43" presetID="50" presetClass="entr" presetSubtype="0" decel="10000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1000" fill="hold"/>
                                        <p:tgtEl>
                                          <p:spTgt spid="22"/>
                                        </p:tgtEl>
                                        <p:attrNameLst>
                                          <p:attrName>ppt_w</p:attrName>
                                        </p:attrNameLst>
                                      </p:cBhvr>
                                      <p:tavLst>
                                        <p:tav tm="0">
                                          <p:val>
                                            <p:strVal val="#ppt_w+.3"/>
                                          </p:val>
                                        </p:tav>
                                        <p:tav tm="100000">
                                          <p:val>
                                            <p:strVal val="#ppt_w"/>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animEffect transition="in" filter="fade">
                                      <p:cBhvr>
                                        <p:cTn id="47" dur="1000"/>
                                        <p:tgtEl>
                                          <p:spTgt spid="22"/>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1000" fill="hold"/>
                                        <p:tgtEl>
                                          <p:spTgt spid="23"/>
                                        </p:tgtEl>
                                        <p:attrNameLst>
                                          <p:attrName>ppt_w</p:attrName>
                                        </p:attrNameLst>
                                      </p:cBhvr>
                                      <p:tavLst>
                                        <p:tav tm="0">
                                          <p:val>
                                            <p:strVal val="#ppt_w+.3"/>
                                          </p:val>
                                        </p:tav>
                                        <p:tav tm="100000">
                                          <p:val>
                                            <p:strVal val="#ppt_w"/>
                                          </p:val>
                                        </p:tav>
                                      </p:tavLst>
                                    </p:anim>
                                    <p:anim calcmode="lin" valueType="num">
                                      <p:cBhvr>
                                        <p:cTn id="51" dur="1000" fill="hold"/>
                                        <p:tgtEl>
                                          <p:spTgt spid="23"/>
                                        </p:tgtEl>
                                        <p:attrNameLst>
                                          <p:attrName>ppt_h</p:attrName>
                                        </p:attrNameLst>
                                      </p:cBhvr>
                                      <p:tavLst>
                                        <p:tav tm="0">
                                          <p:val>
                                            <p:strVal val="#ppt_h"/>
                                          </p:val>
                                        </p:tav>
                                        <p:tav tm="100000">
                                          <p:val>
                                            <p:strVal val="#ppt_h"/>
                                          </p:val>
                                        </p:tav>
                                      </p:tavLst>
                                    </p:anim>
                                    <p:animEffect transition="in" filter="fade">
                                      <p:cBhvr>
                                        <p:cTn id="52" dur="1000"/>
                                        <p:tgtEl>
                                          <p:spTgt spid="23"/>
                                        </p:tgtEl>
                                      </p:cBhvr>
                                    </p:animEffect>
                                  </p:childTnLst>
                                </p:cTn>
                              </p:par>
                              <p:par>
                                <p:cTn id="53" presetID="50" presetClass="entr" presetSubtype="0" decel="10000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strVal val="#ppt_w+.3"/>
                                          </p:val>
                                        </p:tav>
                                        <p:tav tm="100000">
                                          <p:val>
                                            <p:strVal val="#ppt_w"/>
                                          </p:val>
                                        </p:tav>
                                      </p:tavLst>
                                    </p:anim>
                                    <p:anim calcmode="lin" valueType="num">
                                      <p:cBhvr>
                                        <p:cTn id="56" dur="1000" fill="hold"/>
                                        <p:tgtEl>
                                          <p:spTgt spid="20"/>
                                        </p:tgtEl>
                                        <p:attrNameLst>
                                          <p:attrName>ppt_h</p:attrName>
                                        </p:attrNameLst>
                                      </p:cBhvr>
                                      <p:tavLst>
                                        <p:tav tm="0">
                                          <p:val>
                                            <p:strVal val="#ppt_h"/>
                                          </p:val>
                                        </p:tav>
                                        <p:tav tm="100000">
                                          <p:val>
                                            <p:strVal val="#ppt_h"/>
                                          </p:val>
                                        </p:tav>
                                      </p:tavLst>
                                    </p:anim>
                                    <p:animEffect transition="in" filter="fade">
                                      <p:cBhvr>
                                        <p:cTn id="57" dur="1000"/>
                                        <p:tgtEl>
                                          <p:spTgt spid="20"/>
                                        </p:tgtEl>
                                      </p:cBhvr>
                                    </p:animEffect>
                                  </p:childTnLst>
                                </p:cTn>
                              </p:par>
                              <p:par>
                                <p:cTn id="58" presetID="50" presetClass="entr" presetSubtype="0" decel="10000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1000" fill="hold"/>
                                        <p:tgtEl>
                                          <p:spTgt spid="21"/>
                                        </p:tgtEl>
                                        <p:attrNameLst>
                                          <p:attrName>ppt_w</p:attrName>
                                        </p:attrNameLst>
                                      </p:cBhvr>
                                      <p:tavLst>
                                        <p:tav tm="0">
                                          <p:val>
                                            <p:strVal val="#ppt_w+.3"/>
                                          </p:val>
                                        </p:tav>
                                        <p:tav tm="100000">
                                          <p:val>
                                            <p:strVal val="#ppt_w"/>
                                          </p:val>
                                        </p:tav>
                                      </p:tavLst>
                                    </p:anim>
                                    <p:anim calcmode="lin" valueType="num">
                                      <p:cBhvr>
                                        <p:cTn id="61" dur="1000" fill="hold"/>
                                        <p:tgtEl>
                                          <p:spTgt spid="21"/>
                                        </p:tgtEl>
                                        <p:attrNameLst>
                                          <p:attrName>ppt_h</p:attrName>
                                        </p:attrNameLst>
                                      </p:cBhvr>
                                      <p:tavLst>
                                        <p:tav tm="0">
                                          <p:val>
                                            <p:strVal val="#ppt_h"/>
                                          </p:val>
                                        </p:tav>
                                        <p:tav tm="100000">
                                          <p:val>
                                            <p:strVal val="#ppt_h"/>
                                          </p:val>
                                        </p:tav>
                                      </p:tavLst>
                                    </p:anim>
                                    <p:animEffect transition="in" filter="fade">
                                      <p:cBhvr>
                                        <p:cTn id="6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P spid="17" grpId="0" animBg="1"/>
      <p:bldP spid="18" grpId="0" animBg="1"/>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6200000">
            <a:off x="3491754" y="-1854149"/>
            <a:ext cx="2162451" cy="914204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a:spLocks noChangeArrowheads="1"/>
          </p:cNvSpPr>
          <p:nvPr/>
        </p:nvSpPr>
        <p:spPr bwMode="auto">
          <a:xfrm>
            <a:off x="1262576" y="43341"/>
            <a:ext cx="96500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3200" b="1" dirty="0">
                <a:solidFill>
                  <a:schemeClr val="bg1"/>
                </a:solidFill>
                <a:cs typeface="+mn-ea"/>
                <a:sym typeface="+mn-lt"/>
              </a:rPr>
              <a:t>目  录</a:t>
            </a:r>
            <a:endParaRPr lang="en-US" altLang="zh-CN" sz="3200" b="1" dirty="0">
              <a:solidFill>
                <a:schemeClr val="bg1"/>
              </a:solidFill>
              <a:cs typeface="+mn-ea"/>
              <a:sym typeface="+mn-lt"/>
            </a:endParaRPr>
          </a:p>
        </p:txBody>
      </p:sp>
      <p:cxnSp>
        <p:nvCxnSpPr>
          <p:cNvPr id="27" name="直接连接符 26"/>
          <p:cNvCxnSpPr/>
          <p:nvPr/>
        </p:nvCxnSpPr>
        <p:spPr>
          <a:xfrm flipH="1" flipV="1">
            <a:off x="0" y="3920640"/>
            <a:ext cx="9144000" cy="19262"/>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2447691" y="60407"/>
            <a:ext cx="12936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2800" spc="-150" dirty="0">
                <a:solidFill>
                  <a:schemeClr val="bg1"/>
                </a:solidFill>
                <a:effectLst>
                  <a:outerShdw blurRad="38100" dist="38100" dir="2700000" algn="tl">
                    <a:srgbClr val="000000">
                      <a:alpha val="43137"/>
                    </a:srgbClr>
                  </a:outerShdw>
                </a:effectLst>
                <a:latin typeface="+mn-lt"/>
                <a:cs typeface="+mn-ea"/>
                <a:sym typeface="+mn-lt"/>
              </a:rPr>
              <a:t>CONTENTS</a:t>
            </a:r>
            <a:endParaRPr lang="en-US" altLang="zh-CN" sz="2800" spc="-150" dirty="0">
              <a:solidFill>
                <a:schemeClr val="bg1"/>
              </a:solidFill>
              <a:effectLst>
                <a:outerShdw blurRad="38100" dist="38100" dir="2700000" algn="tl">
                  <a:srgbClr val="000000">
                    <a:alpha val="43137"/>
                  </a:srgbClr>
                </a:outerShdw>
              </a:effectLst>
              <a:latin typeface="+mn-lt"/>
              <a:cs typeface="+mn-ea"/>
              <a:sym typeface="+mn-lt"/>
            </a:endParaRPr>
          </a:p>
        </p:txBody>
      </p:sp>
      <p:sp>
        <p:nvSpPr>
          <p:cNvPr id="51" name="矩形 50"/>
          <p:cNvSpPr/>
          <p:nvPr/>
        </p:nvSpPr>
        <p:spPr>
          <a:xfrm>
            <a:off x="1650383"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sp>
        <p:nvSpPr>
          <p:cNvPr id="52" name="TextBox 64"/>
          <p:cNvSpPr txBox="1"/>
          <p:nvPr/>
        </p:nvSpPr>
        <p:spPr>
          <a:xfrm>
            <a:off x="917612" y="2781982"/>
            <a:ext cx="877163" cy="692497"/>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defTabSz="685165"/>
            <a:r>
              <a:rPr lang="en-US" altLang="zh-CN" sz="1350" dirty="0">
                <a:solidFill>
                  <a:schemeClr val="bg1"/>
                </a:solidFill>
                <a:cs typeface="+mn-ea"/>
                <a:sym typeface="+mn-lt"/>
              </a:rPr>
              <a:t>PART 01</a:t>
            </a:r>
            <a:endParaRPr lang="en-US" altLang="zh-CN" sz="1350" dirty="0">
              <a:solidFill>
                <a:schemeClr val="bg1"/>
              </a:solidFill>
              <a:cs typeface="+mn-ea"/>
              <a:sym typeface="+mn-lt"/>
            </a:endParaRPr>
          </a:p>
          <a:p>
            <a:pPr algn="ctr" defTabSz="685165"/>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165"/>
            <a:r>
              <a:rPr lang="en-US" altLang="zh-CN" sz="1200" dirty="0">
                <a:solidFill>
                  <a:schemeClr val="bg1"/>
                </a:solidFill>
                <a:cs typeface="+mn-ea"/>
                <a:sym typeface="+mn-lt"/>
              </a:rPr>
              <a:t>About Us</a:t>
            </a:r>
            <a:endParaRPr lang="zh-CN" altLang="en-US" sz="1200" dirty="0">
              <a:solidFill>
                <a:schemeClr val="bg1"/>
              </a:solidFill>
              <a:cs typeface="+mn-ea"/>
              <a:sym typeface="+mn-lt"/>
            </a:endParaRPr>
          </a:p>
        </p:txBody>
      </p:sp>
      <p:sp>
        <p:nvSpPr>
          <p:cNvPr id="53" name="TextBox 65"/>
          <p:cNvSpPr txBox="1"/>
          <p:nvPr/>
        </p:nvSpPr>
        <p:spPr>
          <a:xfrm>
            <a:off x="2308306" y="2781982"/>
            <a:ext cx="1311578" cy="692497"/>
          </a:xfrm>
          <a:prstGeom prst="rect">
            <a:avLst/>
          </a:prstGeom>
          <a:noFill/>
        </p:spPr>
        <p:txBody>
          <a:bodyPr wrap="none" rtlCol="0">
            <a:spAutoFit/>
          </a:bodyPr>
          <a:lstStyle/>
          <a:p>
            <a:pPr algn="ctr" defTabSz="685165"/>
            <a:r>
              <a:rPr lang="en-US" altLang="zh-CN" sz="1350" dirty="0">
                <a:solidFill>
                  <a:schemeClr val="bg1"/>
                </a:solidFill>
                <a:cs typeface="+mn-ea"/>
                <a:sym typeface="+mn-lt"/>
              </a:rPr>
              <a:t>PART 02</a:t>
            </a:r>
            <a:endParaRPr lang="en-US" altLang="zh-CN" sz="1350" dirty="0">
              <a:solidFill>
                <a:schemeClr val="bg1"/>
              </a:solidFill>
              <a:cs typeface="+mn-ea"/>
              <a:sym typeface="+mn-lt"/>
            </a:endParaRPr>
          </a:p>
          <a:p>
            <a:pPr algn="ctr" defTabSz="685165"/>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165"/>
            <a:r>
              <a:rPr lang="en-US" altLang="zh-CN" sz="1200" dirty="0">
                <a:solidFill>
                  <a:schemeClr val="bg1"/>
                </a:solidFill>
                <a:cs typeface="+mn-ea"/>
                <a:sym typeface="+mn-lt"/>
              </a:rPr>
              <a:t>Corporate Culture</a:t>
            </a:r>
            <a:endParaRPr lang="zh-CN" altLang="en-US" sz="1200" dirty="0">
              <a:solidFill>
                <a:schemeClr val="bg1"/>
              </a:solidFill>
              <a:cs typeface="+mn-ea"/>
              <a:sym typeface="+mn-lt"/>
            </a:endParaRPr>
          </a:p>
        </p:txBody>
      </p:sp>
      <p:sp>
        <p:nvSpPr>
          <p:cNvPr id="54" name="TextBox 66"/>
          <p:cNvSpPr txBox="1"/>
          <p:nvPr/>
        </p:nvSpPr>
        <p:spPr>
          <a:xfrm>
            <a:off x="3918635" y="2781982"/>
            <a:ext cx="1298304" cy="692497"/>
          </a:xfrm>
          <a:prstGeom prst="rect">
            <a:avLst/>
          </a:prstGeom>
          <a:noFill/>
        </p:spPr>
        <p:txBody>
          <a:bodyPr wrap="none" rtlCol="0">
            <a:spAutoFit/>
          </a:bodyPr>
          <a:lstStyle/>
          <a:p>
            <a:pPr algn="ctr" defTabSz="685165"/>
            <a:r>
              <a:rPr lang="en-US" altLang="zh-CN" sz="1350" dirty="0">
                <a:solidFill>
                  <a:schemeClr val="bg1"/>
                </a:solidFill>
                <a:cs typeface="+mn-ea"/>
                <a:sym typeface="+mn-lt"/>
              </a:rPr>
              <a:t>PART 03</a:t>
            </a:r>
            <a:endParaRPr lang="en-US" altLang="zh-CN" sz="1350" dirty="0">
              <a:solidFill>
                <a:schemeClr val="bg1"/>
              </a:solidFill>
              <a:cs typeface="+mn-ea"/>
              <a:sym typeface="+mn-lt"/>
            </a:endParaRPr>
          </a:p>
          <a:p>
            <a:pPr algn="ctr" defTabSz="685165"/>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165"/>
            <a:r>
              <a:rPr lang="en-US" altLang="zh-CN" sz="1200" dirty="0">
                <a:solidFill>
                  <a:schemeClr val="bg1"/>
                </a:solidFill>
                <a:cs typeface="+mn-ea"/>
                <a:sym typeface="+mn-lt"/>
              </a:rPr>
              <a:t>Product &amp; Service</a:t>
            </a:r>
            <a:endParaRPr lang="zh-CN" altLang="en-US" sz="1200" dirty="0">
              <a:solidFill>
                <a:schemeClr val="bg1"/>
              </a:solidFill>
              <a:cs typeface="+mn-ea"/>
              <a:sym typeface="+mn-lt"/>
            </a:endParaRPr>
          </a:p>
        </p:txBody>
      </p:sp>
      <p:sp>
        <p:nvSpPr>
          <p:cNvPr id="55" name="TextBox 67"/>
          <p:cNvSpPr txBox="1"/>
          <p:nvPr/>
        </p:nvSpPr>
        <p:spPr>
          <a:xfrm>
            <a:off x="5722086" y="2781982"/>
            <a:ext cx="915635" cy="692497"/>
          </a:xfrm>
          <a:prstGeom prst="rect">
            <a:avLst/>
          </a:prstGeom>
          <a:noFill/>
        </p:spPr>
        <p:txBody>
          <a:bodyPr wrap="none" rtlCol="0">
            <a:spAutoFit/>
          </a:bodyPr>
          <a:lstStyle/>
          <a:p>
            <a:pPr algn="ctr" defTabSz="685165"/>
            <a:r>
              <a:rPr lang="en-US" altLang="zh-CN" sz="1350" dirty="0">
                <a:solidFill>
                  <a:schemeClr val="bg1"/>
                </a:solidFill>
                <a:cs typeface="+mn-ea"/>
                <a:sym typeface="+mn-lt"/>
              </a:rPr>
              <a:t>PART 04</a:t>
            </a:r>
            <a:endParaRPr lang="en-US" altLang="zh-CN" sz="1350" dirty="0">
              <a:solidFill>
                <a:schemeClr val="bg1"/>
              </a:solidFill>
              <a:cs typeface="+mn-ea"/>
              <a:sym typeface="+mn-lt"/>
            </a:endParaRPr>
          </a:p>
          <a:p>
            <a:pPr algn="ctr" defTabSz="685165"/>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165"/>
            <a:r>
              <a:rPr lang="en-US" altLang="zh-CN" sz="1200" dirty="0">
                <a:solidFill>
                  <a:schemeClr val="bg1"/>
                </a:solidFill>
                <a:cs typeface="+mn-ea"/>
                <a:sym typeface="+mn-lt"/>
              </a:rPr>
              <a:t>Look Ahead</a:t>
            </a:r>
            <a:endParaRPr lang="zh-CN" altLang="en-US" sz="1200" dirty="0">
              <a:solidFill>
                <a:schemeClr val="bg1"/>
              </a:solidFill>
              <a:cs typeface="+mn-ea"/>
              <a:sym typeface="+mn-lt"/>
            </a:endParaRPr>
          </a:p>
        </p:txBody>
      </p:sp>
      <p:sp>
        <p:nvSpPr>
          <p:cNvPr id="56" name="TextBox 67"/>
          <p:cNvSpPr txBox="1"/>
          <p:nvPr/>
        </p:nvSpPr>
        <p:spPr>
          <a:xfrm>
            <a:off x="7349226" y="2781982"/>
            <a:ext cx="877163" cy="692497"/>
          </a:xfrm>
          <a:prstGeom prst="rect">
            <a:avLst/>
          </a:prstGeom>
          <a:noFill/>
        </p:spPr>
        <p:txBody>
          <a:bodyPr wrap="none" rtlCol="0">
            <a:spAutoFit/>
          </a:bodyPr>
          <a:lstStyle/>
          <a:p>
            <a:pPr algn="ctr" defTabSz="685165"/>
            <a:r>
              <a:rPr lang="en-US" altLang="zh-CN" sz="1350" dirty="0">
                <a:solidFill>
                  <a:schemeClr val="bg1"/>
                </a:solidFill>
                <a:cs typeface="+mn-ea"/>
                <a:sym typeface="+mn-lt"/>
              </a:rPr>
              <a:t>PART 05</a:t>
            </a:r>
            <a:endParaRPr lang="en-US" altLang="zh-CN" sz="1350" dirty="0">
              <a:solidFill>
                <a:schemeClr val="bg1"/>
              </a:solidFill>
              <a:cs typeface="+mn-ea"/>
              <a:sym typeface="+mn-lt"/>
            </a:endParaRPr>
          </a:p>
          <a:p>
            <a:pPr algn="ctr" defTabSz="685165"/>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165"/>
            <a:r>
              <a:rPr lang="en-US" altLang="zh-CN" sz="1200" dirty="0">
                <a:solidFill>
                  <a:schemeClr val="bg1"/>
                </a:solidFill>
                <a:cs typeface="+mn-ea"/>
                <a:sym typeface="+mn-lt"/>
              </a:rPr>
              <a:t>Contact Us</a:t>
            </a:r>
            <a:endParaRPr lang="zh-CN" altLang="en-US" sz="1200" dirty="0">
              <a:solidFill>
                <a:schemeClr val="bg1"/>
              </a:solidFill>
              <a:cs typeface="+mn-ea"/>
              <a:sym typeface="+mn-lt"/>
            </a:endParaRPr>
          </a:p>
        </p:txBody>
      </p:sp>
      <p:sp>
        <p:nvSpPr>
          <p:cNvPr id="57" name="矩形 56"/>
          <p:cNvSpPr/>
          <p:nvPr/>
        </p:nvSpPr>
        <p:spPr>
          <a:xfrm>
            <a:off x="764999" y="2392561"/>
            <a:ext cx="297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sp>
        <p:nvSpPr>
          <p:cNvPr id="58" name="矩形 57"/>
          <p:cNvSpPr/>
          <p:nvPr/>
        </p:nvSpPr>
        <p:spPr>
          <a:xfrm>
            <a:off x="3254786"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sp>
        <p:nvSpPr>
          <p:cNvPr id="59" name="矩形 58"/>
          <p:cNvSpPr/>
          <p:nvPr/>
        </p:nvSpPr>
        <p:spPr>
          <a:xfrm>
            <a:off x="4877251"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sp>
        <p:nvSpPr>
          <p:cNvPr id="60" name="矩形 59"/>
          <p:cNvSpPr/>
          <p:nvPr/>
        </p:nvSpPr>
        <p:spPr>
          <a:xfrm>
            <a:off x="6481654"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sp>
        <p:nvSpPr>
          <p:cNvPr id="61" name="矩形 60"/>
          <p:cNvSpPr/>
          <p:nvPr/>
        </p:nvSpPr>
        <p:spPr>
          <a:xfrm>
            <a:off x="8084126" y="2392561"/>
            <a:ext cx="297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400">
              <a:solidFill>
                <a:prstClr val="white"/>
              </a:solidFill>
              <a:cs typeface="+mn-ea"/>
              <a:sym typeface="+mn-lt"/>
            </a:endParaRPr>
          </a:p>
        </p:txBody>
      </p:sp>
      <p:grpSp>
        <p:nvGrpSpPr>
          <p:cNvPr id="62" name="组合 61"/>
          <p:cNvGrpSpPr/>
          <p:nvPr/>
        </p:nvGrpSpPr>
        <p:grpSpPr>
          <a:xfrm>
            <a:off x="4277807" y="2105119"/>
            <a:ext cx="588384" cy="588384"/>
            <a:chOff x="6657253" y="4059135"/>
            <a:chExt cx="784512" cy="784512"/>
          </a:xfrm>
          <a:solidFill>
            <a:srgbClr val="B51D1D"/>
          </a:solidFill>
        </p:grpSpPr>
        <p:sp>
          <p:nvSpPr>
            <p:cNvPr id="63" name="椭圆 62"/>
            <p:cNvSpPr/>
            <p:nvPr/>
          </p:nvSpPr>
          <p:spPr>
            <a:xfrm>
              <a:off x="665725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4" name="Freeform 129"/>
            <p:cNvSpPr>
              <a:spLocks noChangeAspect="1" noEditPoints="1"/>
            </p:cNvSpPr>
            <p:nvPr/>
          </p:nvSpPr>
          <p:spPr bwMode="auto">
            <a:xfrm>
              <a:off x="6792499" y="4194381"/>
              <a:ext cx="514020" cy="514020"/>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accent6">
                <a:lumMod val="75000"/>
              </a:schemeClr>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65" name="组合 64"/>
          <p:cNvGrpSpPr/>
          <p:nvPr/>
        </p:nvGrpSpPr>
        <p:grpSpPr>
          <a:xfrm>
            <a:off x="5885711" y="2105119"/>
            <a:ext cx="588384" cy="588384"/>
            <a:chOff x="8373600" y="4059135"/>
            <a:chExt cx="784512" cy="784512"/>
          </a:xfrm>
          <a:solidFill>
            <a:srgbClr val="B51D1D"/>
          </a:solidFill>
        </p:grpSpPr>
        <p:sp>
          <p:nvSpPr>
            <p:cNvPr id="66" name="椭圆 65"/>
            <p:cNvSpPr/>
            <p:nvPr/>
          </p:nvSpPr>
          <p:spPr>
            <a:xfrm>
              <a:off x="8373600"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7" name="任意多边形 66"/>
            <p:cNvSpPr/>
            <p:nvPr/>
          </p:nvSpPr>
          <p:spPr bwMode="auto">
            <a:xfrm>
              <a:off x="8479174" y="4233753"/>
              <a:ext cx="550505" cy="41241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defTabSz="685165"/>
              <a:endParaRPr lang="zh-CN" altLang="en-US" sz="1400">
                <a:solidFill>
                  <a:prstClr val="black"/>
                </a:solidFill>
                <a:cs typeface="+mn-ea"/>
                <a:sym typeface="+mn-lt"/>
              </a:endParaRPr>
            </a:p>
          </p:txBody>
        </p:sp>
      </p:grpSp>
      <p:grpSp>
        <p:nvGrpSpPr>
          <p:cNvPr id="68" name="组合 67"/>
          <p:cNvGrpSpPr/>
          <p:nvPr/>
        </p:nvGrpSpPr>
        <p:grpSpPr>
          <a:xfrm>
            <a:off x="2669903" y="2105119"/>
            <a:ext cx="588384" cy="588384"/>
            <a:chOff x="4748722" y="3273459"/>
            <a:chExt cx="784512" cy="784512"/>
          </a:xfrm>
          <a:solidFill>
            <a:srgbClr val="B51D1D"/>
          </a:solidFill>
        </p:grpSpPr>
        <p:sp>
          <p:nvSpPr>
            <p:cNvPr id="69" name="椭圆 68"/>
            <p:cNvSpPr/>
            <p:nvPr/>
          </p:nvSpPr>
          <p:spPr>
            <a:xfrm>
              <a:off x="4748722" y="3273459"/>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0" name="Freeform 168"/>
            <p:cNvSpPr>
              <a:spLocks noChangeAspect="1" noEditPoints="1"/>
            </p:cNvSpPr>
            <p:nvPr/>
          </p:nvSpPr>
          <p:spPr bwMode="auto">
            <a:xfrm>
              <a:off x="4893871" y="3440582"/>
              <a:ext cx="494214" cy="45026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6">
                <a:lumMod val="75000"/>
              </a:schemeClr>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71" name="组合 70"/>
          <p:cNvGrpSpPr/>
          <p:nvPr/>
        </p:nvGrpSpPr>
        <p:grpSpPr>
          <a:xfrm>
            <a:off x="1061999" y="2105119"/>
            <a:ext cx="588384" cy="588384"/>
            <a:chOff x="1184369" y="3379780"/>
            <a:chExt cx="784512" cy="784512"/>
          </a:xfrm>
          <a:solidFill>
            <a:srgbClr val="B51D1D"/>
          </a:solidFill>
        </p:grpSpPr>
        <p:sp>
          <p:nvSpPr>
            <p:cNvPr id="72" name="椭圆 71"/>
            <p:cNvSpPr/>
            <p:nvPr/>
          </p:nvSpPr>
          <p:spPr>
            <a:xfrm>
              <a:off x="1184369" y="3379780"/>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3" name="任意多边形 72"/>
            <p:cNvSpPr/>
            <p:nvPr/>
          </p:nvSpPr>
          <p:spPr bwMode="auto">
            <a:xfrm>
              <a:off x="1316981" y="3508719"/>
              <a:ext cx="519288" cy="503774"/>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165"/>
              <a:endParaRPr lang="zh-CN" altLang="en-US" sz="1070">
                <a:solidFill>
                  <a:prstClr val="white"/>
                </a:solidFill>
                <a:cs typeface="+mn-ea"/>
                <a:sym typeface="+mn-lt"/>
              </a:endParaRPr>
            </a:p>
          </p:txBody>
        </p:sp>
      </p:grpSp>
      <p:grpSp>
        <p:nvGrpSpPr>
          <p:cNvPr id="74" name="组合 73"/>
          <p:cNvGrpSpPr/>
          <p:nvPr/>
        </p:nvGrpSpPr>
        <p:grpSpPr>
          <a:xfrm>
            <a:off x="7493615" y="2105119"/>
            <a:ext cx="588384" cy="588384"/>
            <a:chOff x="10240963" y="4059135"/>
            <a:chExt cx="784512" cy="784512"/>
          </a:xfrm>
          <a:solidFill>
            <a:srgbClr val="C00000"/>
          </a:solidFill>
        </p:grpSpPr>
        <p:sp>
          <p:nvSpPr>
            <p:cNvPr id="75" name="椭圆 74"/>
            <p:cNvSpPr/>
            <p:nvPr/>
          </p:nvSpPr>
          <p:spPr>
            <a:xfrm>
              <a:off x="1024096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6" name="Freeform 228"/>
            <p:cNvSpPr>
              <a:spLocks noEditPoints="1"/>
            </p:cNvSpPr>
            <p:nvPr/>
          </p:nvSpPr>
          <p:spPr bwMode="auto">
            <a:xfrm>
              <a:off x="10460517" y="4222524"/>
              <a:ext cx="345405" cy="457735"/>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chemeClr val="accent6">
                <a:lumMod val="75000"/>
              </a:schemeClr>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p:tgtEl>
                                          <p:spTgt spid="48"/>
                                        </p:tgtEl>
                                        <p:attrNameLst>
                                          <p:attrName>ppt_x</p:attrName>
                                        </p:attrNameLst>
                                      </p:cBhvr>
                                      <p:tavLst>
                                        <p:tav tm="0">
                                          <p:val>
                                            <p:strVal val="#ppt_x-#ppt_w*1.125000"/>
                                          </p:val>
                                        </p:tav>
                                        <p:tav tm="100000">
                                          <p:val>
                                            <p:strVal val="#ppt_x"/>
                                          </p:val>
                                        </p:tav>
                                      </p:tavLst>
                                    </p:anim>
                                    <p:animEffect transition="in" filter="wipe(right)">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350"/>
                                        <p:tgtEl>
                                          <p:spTgt spid="57"/>
                                        </p:tgtEl>
                                      </p:cBhvr>
                                    </p:animEffect>
                                  </p:childTnLst>
                                </p:cTn>
                              </p:par>
                              <p:par>
                                <p:cTn id="18" presetID="10" presetClass="entr" presetSubtype="0" fill="hold" nodeType="withEffect">
                                  <p:stCondLst>
                                    <p:cond delay="25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350"/>
                                        <p:tgtEl>
                                          <p:spTgt spid="71"/>
                                        </p:tgtEl>
                                      </p:cBhvr>
                                    </p:animEffect>
                                  </p:childTnLst>
                                </p:cTn>
                              </p:par>
                              <p:par>
                                <p:cTn id="21" presetID="26" presetClass="emph" presetSubtype="0" fill="hold" nodeType="withEffect">
                                  <p:stCondLst>
                                    <p:cond delay="350"/>
                                  </p:stCondLst>
                                  <p:childTnLst>
                                    <p:animEffect transition="out" filter="fade">
                                      <p:cBhvr>
                                        <p:cTn id="22" dur="350" tmFilter="0, 0; .2, .5; .8, .5; 1, 0"/>
                                        <p:tgtEl>
                                          <p:spTgt spid="71"/>
                                        </p:tgtEl>
                                      </p:cBhvr>
                                    </p:animEffect>
                                    <p:animScale>
                                      <p:cBhvr>
                                        <p:cTn id="23" dur="175" autoRev="1" fill="hold"/>
                                        <p:tgtEl>
                                          <p:spTgt spid="71"/>
                                        </p:tgtEl>
                                      </p:cBhvr>
                                      <p:by x="105000" y="105000"/>
                                    </p:animScale>
                                  </p:childTnLst>
                                </p:cTn>
                              </p:par>
                              <p:par>
                                <p:cTn id="24" presetID="22" presetClass="entr" presetSubtype="8" fill="hold" grpId="0" nodeType="withEffect">
                                  <p:stCondLst>
                                    <p:cond delay="5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350"/>
                                        <p:tgtEl>
                                          <p:spTgt spid="52"/>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750"/>
                                        <p:tgtEl>
                                          <p:spTgt spid="51"/>
                                        </p:tgtEl>
                                      </p:cBhvr>
                                    </p:animEffect>
                                  </p:childTnLst>
                                </p:cTn>
                              </p:par>
                              <p:par>
                                <p:cTn id="30" presetID="10" presetClass="entr" presetSubtype="0" fill="hold" nodeType="withEffect">
                                  <p:stCondLst>
                                    <p:cond delay="125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350"/>
                                        <p:tgtEl>
                                          <p:spTgt spid="68"/>
                                        </p:tgtEl>
                                      </p:cBhvr>
                                    </p:animEffect>
                                  </p:childTnLst>
                                </p:cTn>
                              </p:par>
                              <p:par>
                                <p:cTn id="33" presetID="26" presetClass="emph" presetSubtype="0" fill="hold" nodeType="withEffect">
                                  <p:stCondLst>
                                    <p:cond delay="1350"/>
                                  </p:stCondLst>
                                  <p:childTnLst>
                                    <p:animEffect transition="out" filter="fade">
                                      <p:cBhvr>
                                        <p:cTn id="34" dur="350" tmFilter="0, 0; .2, .5; .8, .5; 1, 0"/>
                                        <p:tgtEl>
                                          <p:spTgt spid="68"/>
                                        </p:tgtEl>
                                      </p:cBhvr>
                                    </p:animEffect>
                                    <p:animScale>
                                      <p:cBhvr>
                                        <p:cTn id="35" dur="175" autoRev="1" fill="hold"/>
                                        <p:tgtEl>
                                          <p:spTgt spid="68"/>
                                        </p:tgtEl>
                                      </p:cBhvr>
                                      <p:by x="105000" y="105000"/>
                                    </p:animScale>
                                  </p:childTnLst>
                                </p:cTn>
                              </p:par>
                              <p:par>
                                <p:cTn id="36" presetID="22" presetClass="entr" presetSubtype="8" fill="hold" grpId="0" nodeType="withEffect">
                                  <p:stCondLst>
                                    <p:cond delay="150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350"/>
                                        <p:tgtEl>
                                          <p:spTgt spid="53"/>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750"/>
                                        <p:tgtEl>
                                          <p:spTgt spid="58"/>
                                        </p:tgtEl>
                                      </p:cBhvr>
                                    </p:animEffect>
                                  </p:childTnLst>
                                </p:cTn>
                              </p:par>
                              <p:par>
                                <p:cTn id="42" presetID="10" presetClass="entr" presetSubtype="0" fill="hold" nodeType="withEffect">
                                  <p:stCondLst>
                                    <p:cond delay="225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350"/>
                                        <p:tgtEl>
                                          <p:spTgt spid="62"/>
                                        </p:tgtEl>
                                      </p:cBhvr>
                                    </p:animEffect>
                                  </p:childTnLst>
                                </p:cTn>
                              </p:par>
                              <p:par>
                                <p:cTn id="45" presetID="26" presetClass="emph" presetSubtype="0" fill="hold" nodeType="withEffect">
                                  <p:stCondLst>
                                    <p:cond delay="2350"/>
                                  </p:stCondLst>
                                  <p:childTnLst>
                                    <p:animEffect transition="out" filter="fade">
                                      <p:cBhvr>
                                        <p:cTn id="46" dur="350" tmFilter="0, 0; .2, .5; .8, .5; 1, 0"/>
                                        <p:tgtEl>
                                          <p:spTgt spid="62"/>
                                        </p:tgtEl>
                                      </p:cBhvr>
                                    </p:animEffect>
                                    <p:animScale>
                                      <p:cBhvr>
                                        <p:cTn id="47" dur="175" autoRev="1" fill="hold"/>
                                        <p:tgtEl>
                                          <p:spTgt spid="62"/>
                                        </p:tgtEl>
                                      </p:cBhvr>
                                      <p:by x="105000" y="105000"/>
                                    </p:animScale>
                                  </p:childTnLst>
                                </p:cTn>
                              </p:par>
                              <p:par>
                                <p:cTn id="48" presetID="22" presetClass="entr" presetSubtype="8" fill="hold" grpId="0" nodeType="withEffect">
                                  <p:stCondLst>
                                    <p:cond delay="2500"/>
                                  </p:stCondLst>
                                  <p:childTnLst>
                                    <p:set>
                                      <p:cBhvr>
                                        <p:cTn id="49" dur="1" fill="hold">
                                          <p:stCondLst>
                                            <p:cond delay="0"/>
                                          </p:stCondLst>
                                        </p:cTn>
                                        <p:tgtEl>
                                          <p:spTgt spid="54"/>
                                        </p:tgtEl>
                                        <p:attrNameLst>
                                          <p:attrName>style.visibility</p:attrName>
                                        </p:attrNameLst>
                                      </p:cBhvr>
                                      <p:to>
                                        <p:strVal val="visible"/>
                                      </p:to>
                                    </p:set>
                                    <p:animEffect transition="in" filter="wipe(left)">
                                      <p:cBhvr>
                                        <p:cTn id="50" dur="350"/>
                                        <p:tgtEl>
                                          <p:spTgt spid="54"/>
                                        </p:tgtEl>
                                      </p:cBhvr>
                                    </p:animEffect>
                                  </p:childTnLst>
                                </p:cTn>
                              </p:par>
                              <p:par>
                                <p:cTn id="51" presetID="22" presetClass="entr" presetSubtype="8" fill="hold" grpId="0" nodeType="withEffect">
                                  <p:stCondLst>
                                    <p:cond delay="2500"/>
                                  </p:stCondLst>
                                  <p:childTnLst>
                                    <p:set>
                                      <p:cBhvr>
                                        <p:cTn id="52" dur="1" fill="hold">
                                          <p:stCondLst>
                                            <p:cond delay="0"/>
                                          </p:stCondLst>
                                        </p:cTn>
                                        <p:tgtEl>
                                          <p:spTgt spid="59"/>
                                        </p:tgtEl>
                                        <p:attrNameLst>
                                          <p:attrName>style.visibility</p:attrName>
                                        </p:attrNameLst>
                                      </p:cBhvr>
                                      <p:to>
                                        <p:strVal val="visible"/>
                                      </p:to>
                                    </p:set>
                                    <p:animEffect transition="in" filter="wipe(left)">
                                      <p:cBhvr>
                                        <p:cTn id="53" dur="750"/>
                                        <p:tgtEl>
                                          <p:spTgt spid="59"/>
                                        </p:tgtEl>
                                      </p:cBhvr>
                                    </p:animEffect>
                                  </p:childTnLst>
                                </p:cTn>
                              </p:par>
                              <p:par>
                                <p:cTn id="54" presetID="10" presetClass="entr" presetSubtype="0" fill="hold" nodeType="withEffect">
                                  <p:stCondLst>
                                    <p:cond delay="325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350"/>
                                        <p:tgtEl>
                                          <p:spTgt spid="65"/>
                                        </p:tgtEl>
                                      </p:cBhvr>
                                    </p:animEffect>
                                  </p:childTnLst>
                                </p:cTn>
                              </p:par>
                              <p:par>
                                <p:cTn id="57" presetID="26" presetClass="emph" presetSubtype="0" fill="hold" nodeType="withEffect">
                                  <p:stCondLst>
                                    <p:cond delay="3350"/>
                                  </p:stCondLst>
                                  <p:childTnLst>
                                    <p:animEffect transition="out" filter="fade">
                                      <p:cBhvr>
                                        <p:cTn id="58" dur="350" tmFilter="0, 0; .2, .5; .8, .5; 1, 0"/>
                                        <p:tgtEl>
                                          <p:spTgt spid="65"/>
                                        </p:tgtEl>
                                      </p:cBhvr>
                                    </p:animEffect>
                                    <p:animScale>
                                      <p:cBhvr>
                                        <p:cTn id="59" dur="175" autoRev="1" fill="hold"/>
                                        <p:tgtEl>
                                          <p:spTgt spid="65"/>
                                        </p:tgtEl>
                                      </p:cBhvr>
                                      <p:by x="105000" y="105000"/>
                                    </p:animScale>
                                  </p:childTnLst>
                                </p:cTn>
                              </p:par>
                              <p:par>
                                <p:cTn id="60" presetID="22" presetClass="entr" presetSubtype="8" fill="hold" grpId="0" nodeType="withEffect">
                                  <p:stCondLst>
                                    <p:cond delay="3500"/>
                                  </p:stCondLst>
                                  <p:childTnLst>
                                    <p:set>
                                      <p:cBhvr>
                                        <p:cTn id="61" dur="1" fill="hold">
                                          <p:stCondLst>
                                            <p:cond delay="0"/>
                                          </p:stCondLst>
                                        </p:cTn>
                                        <p:tgtEl>
                                          <p:spTgt spid="55"/>
                                        </p:tgtEl>
                                        <p:attrNameLst>
                                          <p:attrName>style.visibility</p:attrName>
                                        </p:attrNameLst>
                                      </p:cBhvr>
                                      <p:to>
                                        <p:strVal val="visible"/>
                                      </p:to>
                                    </p:set>
                                    <p:animEffect transition="in" filter="wipe(left)">
                                      <p:cBhvr>
                                        <p:cTn id="62" dur="350"/>
                                        <p:tgtEl>
                                          <p:spTgt spid="55"/>
                                        </p:tgtEl>
                                      </p:cBhvr>
                                    </p:animEffect>
                                  </p:childTnLst>
                                </p:cTn>
                              </p:par>
                              <p:par>
                                <p:cTn id="63" presetID="22" presetClass="entr" presetSubtype="8" fill="hold" grpId="0" nodeType="withEffect">
                                  <p:stCondLst>
                                    <p:cond delay="350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750"/>
                                        <p:tgtEl>
                                          <p:spTgt spid="60"/>
                                        </p:tgtEl>
                                      </p:cBhvr>
                                    </p:animEffect>
                                  </p:childTnLst>
                                </p:cTn>
                              </p:par>
                              <p:par>
                                <p:cTn id="66" presetID="10" presetClass="entr" presetSubtype="0" fill="hold" nodeType="withEffect">
                                  <p:stCondLst>
                                    <p:cond delay="425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350"/>
                                        <p:tgtEl>
                                          <p:spTgt spid="74"/>
                                        </p:tgtEl>
                                      </p:cBhvr>
                                    </p:animEffect>
                                  </p:childTnLst>
                                </p:cTn>
                              </p:par>
                              <p:par>
                                <p:cTn id="69" presetID="26" presetClass="emph" presetSubtype="0" fill="hold" nodeType="withEffect">
                                  <p:stCondLst>
                                    <p:cond delay="4350"/>
                                  </p:stCondLst>
                                  <p:childTnLst>
                                    <p:animEffect transition="out" filter="fade">
                                      <p:cBhvr>
                                        <p:cTn id="70" dur="350" tmFilter="0, 0; .2, .5; .8, .5; 1, 0"/>
                                        <p:tgtEl>
                                          <p:spTgt spid="74"/>
                                        </p:tgtEl>
                                      </p:cBhvr>
                                    </p:animEffect>
                                    <p:animScale>
                                      <p:cBhvr>
                                        <p:cTn id="71" dur="175" autoRev="1" fill="hold"/>
                                        <p:tgtEl>
                                          <p:spTgt spid="74"/>
                                        </p:tgtEl>
                                      </p:cBhvr>
                                      <p:by x="105000" y="105000"/>
                                    </p:animScale>
                                  </p:childTnLst>
                                </p:cTn>
                              </p:par>
                              <p:par>
                                <p:cTn id="72" presetID="22" presetClass="entr" presetSubtype="8" fill="hold" grpId="0" nodeType="withEffect">
                                  <p:stCondLst>
                                    <p:cond delay="4500"/>
                                  </p:stCondLst>
                                  <p:childTnLst>
                                    <p:set>
                                      <p:cBhvr>
                                        <p:cTn id="73" dur="1" fill="hold">
                                          <p:stCondLst>
                                            <p:cond delay="0"/>
                                          </p:stCondLst>
                                        </p:cTn>
                                        <p:tgtEl>
                                          <p:spTgt spid="56"/>
                                        </p:tgtEl>
                                        <p:attrNameLst>
                                          <p:attrName>style.visibility</p:attrName>
                                        </p:attrNameLst>
                                      </p:cBhvr>
                                      <p:to>
                                        <p:strVal val="visible"/>
                                      </p:to>
                                    </p:set>
                                    <p:animEffect transition="in" filter="wipe(left)">
                                      <p:cBhvr>
                                        <p:cTn id="74" dur="350"/>
                                        <p:tgtEl>
                                          <p:spTgt spid="56"/>
                                        </p:tgtEl>
                                      </p:cBhvr>
                                    </p:animEffect>
                                  </p:childTnLst>
                                </p:cTn>
                              </p:par>
                              <p:par>
                                <p:cTn id="75" presetID="22" presetClass="entr" presetSubtype="8" fill="hold" grpId="0" nodeType="withEffect">
                                  <p:stCondLst>
                                    <p:cond delay="450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3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8" grpId="0"/>
      <p:bldP spid="51" grpId="0" animBg="1"/>
      <p:bldP spid="52" grpId="0"/>
      <p:bldP spid="53" grpId="0"/>
      <p:bldP spid="54" grpId="0"/>
      <p:bldP spid="55" grpId="0"/>
      <p:bldP spid="56" grpId="0"/>
      <p:bldP spid="57" grpId="0" animBg="1"/>
      <p:bldP spid="58" grpId="0" animBg="1"/>
      <p:bldP spid="59" grpId="0" animBg="1"/>
      <p:bldP spid="60" grpId="0" animBg="1"/>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p:cNvSpPr txBox="1"/>
          <p:nvPr/>
        </p:nvSpPr>
        <p:spPr>
          <a:xfrm>
            <a:off x="6136422" y="1172075"/>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69" name="TextBox 168"/>
          <p:cNvSpPr txBox="1"/>
          <p:nvPr/>
        </p:nvSpPr>
        <p:spPr>
          <a:xfrm>
            <a:off x="6136422" y="2210407"/>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0" name="TextBox 169"/>
          <p:cNvSpPr txBox="1"/>
          <p:nvPr/>
        </p:nvSpPr>
        <p:spPr>
          <a:xfrm>
            <a:off x="6136422" y="3229961"/>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1" name="TextBox 170"/>
          <p:cNvSpPr txBox="1"/>
          <p:nvPr/>
        </p:nvSpPr>
        <p:spPr>
          <a:xfrm>
            <a:off x="1187624" y="1735057"/>
            <a:ext cx="2008154" cy="784830"/>
          </a:xfrm>
          <a:prstGeom prst="rect">
            <a:avLst/>
          </a:prstGeom>
          <a:noFill/>
        </p:spPr>
        <p:txBody>
          <a:bodyPr wrap="square" rtlCol="0">
            <a:spAutoFit/>
          </a:bodyPr>
          <a:lstStyle/>
          <a:p>
            <a:pPr algn="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3" name="TextBox 172"/>
          <p:cNvSpPr txBox="1"/>
          <p:nvPr/>
        </p:nvSpPr>
        <p:spPr>
          <a:xfrm>
            <a:off x="1185947" y="2742986"/>
            <a:ext cx="2008154" cy="784830"/>
          </a:xfrm>
          <a:prstGeom prst="rect">
            <a:avLst/>
          </a:prstGeom>
          <a:noFill/>
        </p:spPr>
        <p:txBody>
          <a:bodyPr wrap="square" rtlCol="0">
            <a:spAutoFit/>
          </a:bodyPr>
          <a:lstStyle/>
          <a:p>
            <a:pPr algn="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grpSp>
        <p:nvGrpSpPr>
          <p:cNvPr id="4" name="组合 3"/>
          <p:cNvGrpSpPr/>
          <p:nvPr/>
        </p:nvGrpSpPr>
        <p:grpSpPr>
          <a:xfrm>
            <a:off x="4373230" y="1200150"/>
            <a:ext cx="1542974" cy="3943350"/>
            <a:chOff x="5830972" y="1600200"/>
            <a:chExt cx="2057299" cy="5257800"/>
          </a:xfrm>
        </p:grpSpPr>
        <p:sp>
          <p:nvSpPr>
            <p:cNvPr id="143"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48" name="Rectangle 39"/>
            <p:cNvSpPr>
              <a:spLocks noChangeArrowheads="1"/>
            </p:cNvSpPr>
            <p:nvPr/>
          </p:nvSpPr>
          <p:spPr bwMode="auto">
            <a:xfrm rot="5400000" flipH="1">
              <a:off x="5788615" y="6268644"/>
              <a:ext cx="631713" cy="546999"/>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7" name="Rectangle 48"/>
            <p:cNvSpPr>
              <a:spLocks noChangeArrowheads="1"/>
            </p:cNvSpPr>
            <p:nvPr/>
          </p:nvSpPr>
          <p:spPr bwMode="auto">
            <a:xfrm rot="5400000" flipH="1">
              <a:off x="4340034" y="3955997"/>
              <a:ext cx="3516773" cy="84712"/>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9"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74" name="TextBox 173"/>
            <p:cNvSpPr txBox="1"/>
            <p:nvPr/>
          </p:nvSpPr>
          <p:spPr>
            <a:xfrm>
              <a:off x="7414306" y="1722376"/>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03</a:t>
              </a:r>
              <a:endParaRPr lang="en-US" sz="1050">
                <a:solidFill>
                  <a:schemeClr val="tx1">
                    <a:lumMod val="50000"/>
                    <a:lumOff val="50000"/>
                  </a:schemeClr>
                </a:solidFill>
                <a:latin typeface="+mn-lt"/>
                <a:ea typeface="+mn-ea"/>
                <a:cs typeface="+mn-ea"/>
                <a:sym typeface="+mn-lt"/>
              </a:endParaRPr>
            </a:p>
          </p:txBody>
        </p:sp>
      </p:grpSp>
      <p:grpSp>
        <p:nvGrpSpPr>
          <p:cNvPr id="3" name="组合 2"/>
          <p:cNvGrpSpPr/>
          <p:nvPr/>
        </p:nvGrpSpPr>
        <p:grpSpPr>
          <a:xfrm>
            <a:off x="4670932" y="2240298"/>
            <a:ext cx="1246492" cy="2903203"/>
            <a:chOff x="6227909" y="2987063"/>
            <a:chExt cx="1661989" cy="3870937"/>
          </a:xfrm>
        </p:grpSpPr>
        <p:sp>
          <p:nvSpPr>
            <p:cNvPr id="142"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47" name="Rectangle 38"/>
            <p:cNvSpPr>
              <a:spLocks noChangeArrowheads="1"/>
            </p:cNvSpPr>
            <p:nvPr/>
          </p:nvSpPr>
          <p:spPr bwMode="auto">
            <a:xfrm rot="5400000" flipH="1">
              <a:off x="6710769" y="6266223"/>
              <a:ext cx="631713" cy="551841"/>
            </a:xfrm>
            <a:prstGeom prst="rect">
              <a:avLst/>
            </a:pr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4" name="Rectangle 45"/>
            <p:cNvSpPr>
              <a:spLocks noChangeArrowheads="1"/>
            </p:cNvSpPr>
            <p:nvPr/>
          </p:nvSpPr>
          <p:spPr bwMode="auto">
            <a:xfrm rot="5400000" flipH="1">
              <a:off x="5182317" y="4611913"/>
              <a:ext cx="2178318" cy="87132"/>
            </a:xfrm>
            <a:prstGeom prst="rect">
              <a:avLst/>
            </a:pr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75" name="TextBox 174"/>
            <p:cNvSpPr txBox="1"/>
            <p:nvPr/>
          </p:nvSpPr>
          <p:spPr>
            <a:xfrm>
              <a:off x="7414305" y="3096079"/>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04</a:t>
              </a:r>
              <a:endParaRPr lang="en-US" sz="1050">
                <a:solidFill>
                  <a:schemeClr val="tx1">
                    <a:lumMod val="50000"/>
                    <a:lumOff val="50000"/>
                  </a:schemeClr>
                </a:solidFill>
                <a:latin typeface="+mn-lt"/>
                <a:ea typeface="+mn-ea"/>
                <a:cs typeface="+mn-ea"/>
                <a:sym typeface="+mn-lt"/>
              </a:endParaRPr>
            </a:p>
          </p:txBody>
        </p:sp>
      </p:grpSp>
      <p:grpSp>
        <p:nvGrpSpPr>
          <p:cNvPr id="2" name="组合 1"/>
          <p:cNvGrpSpPr/>
          <p:nvPr/>
        </p:nvGrpSpPr>
        <p:grpSpPr>
          <a:xfrm>
            <a:off x="4792555" y="3258036"/>
            <a:ext cx="1381416" cy="1885465"/>
            <a:chOff x="6390073" y="4344047"/>
            <a:chExt cx="1841888" cy="2513953"/>
          </a:xfrm>
        </p:grpSpPr>
        <p:sp>
          <p:nvSpPr>
            <p:cNvPr id="141"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46" name="Rectangle 37"/>
            <p:cNvSpPr>
              <a:spLocks noChangeArrowheads="1"/>
            </p:cNvSpPr>
            <p:nvPr/>
          </p:nvSpPr>
          <p:spPr bwMode="auto">
            <a:xfrm rot="5400000" flipH="1">
              <a:off x="7640185" y="6266224"/>
              <a:ext cx="643814" cy="539738"/>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1" name="Rectangle 42"/>
            <p:cNvSpPr>
              <a:spLocks noChangeArrowheads="1"/>
            </p:cNvSpPr>
            <p:nvPr/>
          </p:nvSpPr>
          <p:spPr bwMode="auto">
            <a:xfrm rot="5400000" flipH="1">
              <a:off x="6039121" y="5308975"/>
              <a:ext cx="791456" cy="89552"/>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3"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76" name="TextBox 175"/>
            <p:cNvSpPr txBox="1"/>
            <p:nvPr/>
          </p:nvSpPr>
          <p:spPr>
            <a:xfrm>
              <a:off x="7414305" y="4451527"/>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05</a:t>
              </a:r>
              <a:endParaRPr lang="en-US" sz="1050">
                <a:solidFill>
                  <a:schemeClr val="tx1">
                    <a:lumMod val="50000"/>
                    <a:lumOff val="50000"/>
                  </a:schemeClr>
                </a:solidFill>
                <a:latin typeface="+mn-lt"/>
                <a:ea typeface="+mn-ea"/>
                <a:cs typeface="+mn-ea"/>
                <a:sym typeface="+mn-lt"/>
              </a:endParaRPr>
            </a:p>
          </p:txBody>
        </p:sp>
      </p:grpSp>
      <p:grpSp>
        <p:nvGrpSpPr>
          <p:cNvPr id="7" name="组合 6"/>
          <p:cNvGrpSpPr/>
          <p:nvPr/>
        </p:nvGrpSpPr>
        <p:grpSpPr>
          <a:xfrm>
            <a:off x="3228453" y="1735057"/>
            <a:ext cx="1257322" cy="3408443"/>
            <a:chOff x="4304604" y="2313410"/>
            <a:chExt cx="1676429" cy="4544590"/>
          </a:xfrm>
        </p:grpSpPr>
        <p:sp>
          <p:nvSpPr>
            <p:cNvPr id="14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49" name="Rectangle 40"/>
            <p:cNvSpPr>
              <a:spLocks noChangeArrowheads="1"/>
            </p:cNvSpPr>
            <p:nvPr/>
          </p:nvSpPr>
          <p:spPr bwMode="auto">
            <a:xfrm rot="5400000" flipH="1">
              <a:off x="4855570" y="6267434"/>
              <a:ext cx="636553" cy="544579"/>
            </a:xfrm>
            <a:prstGeom prst="rect">
              <a:avLst/>
            </a:pr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E46C0A"/>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77" name="TextBox 176"/>
            <p:cNvSpPr txBox="1"/>
            <p:nvPr/>
          </p:nvSpPr>
          <p:spPr>
            <a:xfrm>
              <a:off x="4385055" y="2436521"/>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02</a:t>
              </a:r>
              <a:endParaRPr lang="en-US" sz="1050">
                <a:solidFill>
                  <a:schemeClr val="tx1">
                    <a:lumMod val="50000"/>
                    <a:lumOff val="50000"/>
                  </a:schemeClr>
                </a:solidFill>
                <a:latin typeface="+mn-lt"/>
                <a:ea typeface="+mn-ea"/>
                <a:cs typeface="+mn-ea"/>
                <a:sym typeface="+mn-lt"/>
              </a:endParaRPr>
            </a:p>
          </p:txBody>
        </p:sp>
      </p:grpSp>
      <p:grpSp>
        <p:nvGrpSpPr>
          <p:cNvPr id="5" name="组合 4"/>
          <p:cNvGrpSpPr/>
          <p:nvPr/>
        </p:nvGrpSpPr>
        <p:grpSpPr>
          <a:xfrm>
            <a:off x="2970030" y="2761278"/>
            <a:ext cx="1390493" cy="2382223"/>
            <a:chOff x="3960039" y="3681704"/>
            <a:chExt cx="1853991" cy="3176297"/>
          </a:xfrm>
        </p:grpSpPr>
        <p:sp>
          <p:nvSpPr>
            <p:cNvPr id="1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50" name="Rectangle 41"/>
            <p:cNvSpPr>
              <a:spLocks noChangeArrowheads="1"/>
            </p:cNvSpPr>
            <p:nvPr/>
          </p:nvSpPr>
          <p:spPr bwMode="auto">
            <a:xfrm rot="5400000" flipH="1">
              <a:off x="3924944" y="6266224"/>
              <a:ext cx="626872" cy="556681"/>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3"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4" name="Rectangle 55"/>
            <p:cNvSpPr>
              <a:spLocks noChangeArrowheads="1"/>
            </p:cNvSpPr>
            <p:nvPr/>
          </p:nvSpPr>
          <p:spPr bwMode="auto">
            <a:xfrm rot="5400000" flipH="1">
              <a:off x="5045568" y="4971335"/>
              <a:ext cx="1452211" cy="84712"/>
            </a:xfrm>
            <a:prstGeom prst="rect">
              <a:avLst/>
            </a:pr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rgbClr val="0C8882"/>
            </a:solidFill>
            <a:ln>
              <a:noFill/>
            </a:ln>
          </p:spPr>
          <p:txBody>
            <a:bodyPr vert="horz" wrap="square" lIns="68580" tIns="34290" rIns="68580" bIns="34290" numCol="1" anchor="t" anchorCtr="0" compatLnSpc="1"/>
            <a:lstStyle/>
            <a:p>
              <a:endParaRPr lang="id-ID">
                <a:latin typeface="+mn-lt"/>
                <a:ea typeface="+mn-ea"/>
                <a:cs typeface="+mn-ea"/>
                <a:sym typeface="+mn-lt"/>
              </a:endParaRPr>
            </a:p>
          </p:txBody>
        </p:sp>
        <p:sp>
          <p:nvSpPr>
            <p:cNvPr id="178" name="TextBox 177"/>
            <p:cNvSpPr txBox="1"/>
            <p:nvPr/>
          </p:nvSpPr>
          <p:spPr>
            <a:xfrm>
              <a:off x="4389680" y="3774699"/>
              <a:ext cx="410797"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01</a:t>
              </a:r>
              <a:endParaRPr lang="en-US" sz="1050">
                <a:solidFill>
                  <a:schemeClr val="tx1">
                    <a:lumMod val="50000"/>
                    <a:lumOff val="50000"/>
                  </a:schemeClr>
                </a:solidFill>
                <a:latin typeface="+mn-lt"/>
                <a:ea typeface="+mn-ea"/>
                <a:cs typeface="+mn-ea"/>
                <a:sym typeface="+mn-lt"/>
              </a:endParaRPr>
            </a:p>
          </p:txBody>
        </p:sp>
      </p:grpSp>
      <p:pic>
        <p:nvPicPr>
          <p:cNvPr id="179" name="Picture 17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6425" y="3696735"/>
            <a:ext cx="1456757" cy="1088333"/>
          </a:xfrm>
          <a:prstGeom prst="rect">
            <a:avLst/>
          </a:prstGeom>
        </p:spPr>
      </p:pic>
      <p:sp>
        <p:nvSpPr>
          <p:cNvPr id="8" name="文本占位符 7"/>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4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41333" y="4852925"/>
            <a:ext cx="867545" cy="253916"/>
          </a:xfrm>
          <a:prstGeom prst="rect">
            <a:avLst/>
          </a:prstGeom>
          <a:noFill/>
        </p:spPr>
        <p:txBody>
          <a:bodyPr wrap="none" rtlCol="0">
            <a:spAutoFit/>
          </a:bodyPr>
          <a:lstStyle/>
          <a:p>
            <a:r>
              <a:rPr lang="en-US" sz="750">
                <a:solidFill>
                  <a:schemeClr val="tx1">
                    <a:lumMod val="50000"/>
                    <a:lumOff val="50000"/>
                  </a:schemeClr>
                </a:solidFill>
                <a:latin typeface="+mn-lt"/>
                <a:ea typeface="+mn-ea"/>
                <a:cs typeface="+mn-ea"/>
                <a:sym typeface="+mn-lt"/>
              </a:rPr>
              <a:t>Page Number </a:t>
            </a:r>
            <a:r>
              <a:rPr lang="en-US" sz="1050">
                <a:solidFill>
                  <a:schemeClr val="accent6"/>
                </a:solidFill>
                <a:latin typeface="+mn-lt"/>
                <a:ea typeface="+mn-ea"/>
                <a:cs typeface="+mn-ea"/>
                <a:sym typeface="+mn-lt"/>
              </a:rPr>
              <a:t>62</a:t>
            </a:r>
            <a:endParaRPr lang="en-US" sz="750">
              <a:solidFill>
                <a:schemeClr val="accent6"/>
              </a:solidFill>
              <a:latin typeface="+mn-lt"/>
              <a:ea typeface="+mn-ea"/>
              <a:cs typeface="+mn-ea"/>
              <a:sym typeface="+mn-lt"/>
            </a:endParaRPr>
          </a:p>
        </p:txBody>
      </p:sp>
      <p:grpSp>
        <p:nvGrpSpPr>
          <p:cNvPr id="2" name="组合 1"/>
          <p:cNvGrpSpPr/>
          <p:nvPr/>
        </p:nvGrpSpPr>
        <p:grpSpPr>
          <a:xfrm>
            <a:off x="1961351" y="2157080"/>
            <a:ext cx="1719623" cy="829340"/>
            <a:chOff x="2615135" y="2876107"/>
            <a:chExt cx="2292830" cy="1105786"/>
          </a:xfrm>
          <a:effectLst>
            <a:outerShdw blurRad="279400" dist="279400" dir="5400000" algn="ctr" rotWithShape="0">
              <a:srgbClr val="000000">
                <a:alpha val="43137"/>
              </a:srgbClr>
            </a:outerShdw>
          </a:effectLst>
        </p:grpSpPr>
        <p:sp>
          <p:nvSpPr>
            <p:cNvPr id="9"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3211928" y="3275111"/>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3" name="组合 2"/>
          <p:cNvGrpSpPr/>
          <p:nvPr/>
        </p:nvGrpSpPr>
        <p:grpSpPr>
          <a:xfrm>
            <a:off x="3128576" y="2157080"/>
            <a:ext cx="1719623" cy="829340"/>
            <a:chOff x="4171435" y="2876107"/>
            <a:chExt cx="2292830" cy="1105786"/>
          </a:xfrm>
          <a:effectLst>
            <a:outerShdw blurRad="279400" dist="279400" dir="5400000" algn="ctr" rotWithShape="0">
              <a:srgbClr val="000000">
                <a:alpha val="43137"/>
              </a:srgbClr>
            </a:outerShdw>
          </a:effectLst>
        </p:grpSpPr>
        <p:sp>
          <p:nvSpPr>
            <p:cNvPr id="10"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E46C0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944723"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4" name="组合 3"/>
          <p:cNvGrpSpPr/>
          <p:nvPr/>
        </p:nvGrpSpPr>
        <p:grpSpPr>
          <a:xfrm>
            <a:off x="4295801" y="2157080"/>
            <a:ext cx="1719623" cy="829340"/>
            <a:chOff x="5727735" y="2876107"/>
            <a:chExt cx="2292830" cy="1105786"/>
          </a:xfrm>
          <a:effectLst>
            <a:outerShdw blurRad="279400" dist="279400" dir="5400000" algn="ctr" rotWithShape="0">
              <a:srgbClr val="000000">
                <a:alpha val="43137"/>
              </a:srgbClr>
            </a:outerShdw>
          </a:effectLst>
        </p:grpSpPr>
        <p:sp>
          <p:nvSpPr>
            <p:cNvPr id="11"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6500221"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5" name="组合 4"/>
          <p:cNvGrpSpPr/>
          <p:nvPr/>
        </p:nvGrpSpPr>
        <p:grpSpPr>
          <a:xfrm>
            <a:off x="5463026" y="2157080"/>
            <a:ext cx="1719623" cy="829340"/>
            <a:chOff x="7284035" y="2876107"/>
            <a:chExt cx="2292830" cy="1105786"/>
          </a:xfrm>
          <a:effectLst>
            <a:outerShdw blurRad="279400" dist="279400" dir="5400000" algn="ctr" rotWithShape="0">
              <a:srgbClr val="000000">
                <a:alpha val="43137"/>
              </a:srgbClr>
            </a:outerShdw>
          </a:effectLst>
        </p:grpSpPr>
        <p:sp>
          <p:nvSpPr>
            <p:cNvPr id="12"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8051816"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18" name="组合 17"/>
          <p:cNvGrpSpPr/>
          <p:nvPr/>
        </p:nvGrpSpPr>
        <p:grpSpPr>
          <a:xfrm>
            <a:off x="2294460" y="2982337"/>
            <a:ext cx="355705" cy="646118"/>
            <a:chOff x="3059280" y="3976450"/>
            <a:chExt cx="474273" cy="861490"/>
          </a:xfrm>
        </p:grpSpPr>
        <p:cxnSp>
          <p:nvCxnSpPr>
            <p:cNvPr id="33" name="Straight Connector 32"/>
            <p:cNvCxnSpPr/>
            <p:nvPr/>
          </p:nvCxnSpPr>
          <p:spPr>
            <a:xfrm>
              <a:off x="3533553"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59280" y="4837940"/>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19609" y="2982337"/>
            <a:ext cx="364643" cy="646118"/>
            <a:chOff x="8426146" y="3976450"/>
            <a:chExt cx="486190" cy="861490"/>
          </a:xfrm>
        </p:grpSpPr>
        <p:cxnSp>
          <p:nvCxnSpPr>
            <p:cNvPr id="36" name="Straight Connector 35"/>
            <p:cNvCxnSpPr/>
            <p:nvPr/>
          </p:nvCxnSpPr>
          <p:spPr>
            <a:xfrm>
              <a:off x="8426146"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438063" y="4837940"/>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38338" y="1371506"/>
            <a:ext cx="355705" cy="637953"/>
            <a:chOff x="6584450" y="1828674"/>
            <a:chExt cx="474273" cy="850604"/>
          </a:xfrm>
        </p:grpSpPr>
        <p:cxnSp>
          <p:nvCxnSpPr>
            <p:cNvPr id="39" name="Straight Connector 38"/>
            <p:cNvCxnSpPr/>
            <p:nvPr/>
          </p:nvCxnSpPr>
          <p:spPr>
            <a:xfrm>
              <a:off x="6584450" y="1828674"/>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84450" y="1828674"/>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30496" y="1379480"/>
            <a:ext cx="355705" cy="637953"/>
            <a:chOff x="4707327" y="1839306"/>
            <a:chExt cx="474273" cy="850604"/>
          </a:xfrm>
        </p:grpSpPr>
        <p:cxnSp>
          <p:nvCxnSpPr>
            <p:cNvPr id="38" name="Straight Connector 37"/>
            <p:cNvCxnSpPr/>
            <p:nvPr/>
          </p:nvCxnSpPr>
          <p:spPr>
            <a:xfrm>
              <a:off x="5181600" y="1839306"/>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707327" y="1839306"/>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28198" y="3198528"/>
            <a:ext cx="1709862" cy="1061829"/>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3" name="TextBox 42"/>
          <p:cNvSpPr txBox="1"/>
          <p:nvPr/>
        </p:nvSpPr>
        <p:spPr>
          <a:xfrm>
            <a:off x="6890072" y="3231592"/>
            <a:ext cx="1709862" cy="830997"/>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4" name="TextBox 43"/>
          <p:cNvSpPr txBox="1"/>
          <p:nvPr/>
        </p:nvSpPr>
        <p:spPr>
          <a:xfrm>
            <a:off x="5598442" y="993796"/>
            <a:ext cx="1709862" cy="830997"/>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5" name="TextBox 44"/>
          <p:cNvSpPr txBox="1"/>
          <p:nvPr/>
        </p:nvSpPr>
        <p:spPr>
          <a:xfrm>
            <a:off x="1666455" y="960732"/>
            <a:ext cx="1709862" cy="830997"/>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9" name="文本占位符 18"/>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32"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1000">
    <p:randomBar dir="vert"/>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14:presetBounceEnd="5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14:presetBounceEnd="50000">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185" y="3003798"/>
            <a:ext cx="1747742" cy="1305121"/>
            <a:chOff x="1077252" y="2742843"/>
            <a:chExt cx="1858291" cy="1387673"/>
          </a:xfrm>
          <a:effectLst>
            <a:outerShdw blurRad="279400" dist="279400" dir="5400000" algn="ctr" rotWithShape="0">
              <a:srgbClr val="000000">
                <a:alpha val="43137"/>
              </a:srgbClr>
            </a:outerShdw>
          </a:effectLst>
        </p:grpSpPr>
        <p:sp>
          <p:nvSpPr>
            <p:cNvPr id="44034" name="任意多边形 9"/>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C8882"/>
            </a:solidFill>
            <a:ln>
              <a:noFill/>
            </a:ln>
          </p:spPr>
          <p:txBody>
            <a:bodyPr lIns="68267" tIns="34133" rIns="68267" bIns="34133"/>
            <a:lstStyle/>
            <a:p>
              <a:pPr defTabSz="859790"/>
              <a:endParaRPr lang="zh-CN" altLang="en-US" sz="1690" kern="0">
                <a:solidFill>
                  <a:schemeClr val="tx1">
                    <a:lumMod val="65000"/>
                    <a:lumOff val="35000"/>
                  </a:schemeClr>
                </a:solidFill>
                <a:latin typeface="+mn-lt"/>
                <a:ea typeface="+mn-ea"/>
                <a:cs typeface="+mn-ea"/>
                <a:sym typeface="+mn-lt"/>
              </a:endParaRPr>
            </a:p>
          </p:txBody>
        </p:sp>
        <p:sp>
          <p:nvSpPr>
            <p:cNvPr id="6" name="椭圆 5"/>
            <p:cNvSpPr/>
            <p:nvPr/>
          </p:nvSpPr>
          <p:spPr>
            <a:xfrm>
              <a:off x="1250306" y="2907052"/>
              <a:ext cx="1072788" cy="1059475"/>
            </a:xfrm>
            <a:prstGeom prst="ellipse">
              <a:avLst/>
            </a:prstGeom>
            <a:solidFill>
              <a:srgbClr val="0C8882"/>
            </a:solidFill>
            <a:ln w="57150" cap="flat" cmpd="sng" algn="ctr">
              <a:gradFill flip="none" rotWithShape="1">
                <a:gsLst>
                  <a:gs pos="100000">
                    <a:srgbClr val="FFFFFF"/>
                  </a:gs>
                  <a:gs pos="0">
                    <a:srgbClr val="D9D9DA"/>
                  </a:gs>
                </a:gsLst>
                <a:lin ang="13500000" scaled="1"/>
                <a:tileRect/>
              </a:gradFill>
              <a:prstDash val="solid"/>
              <a:miter lim="800000"/>
            </a:ln>
            <a:effectLst/>
          </p:spPr>
          <p:txBody>
            <a:bodyPr lIns="68267" tIns="34133" rIns="68267" bIns="34133" anchor="ctr"/>
            <a:lstStyle/>
            <a:p>
              <a:pPr algn="ctr" defTabSz="859790">
                <a:defRPr/>
              </a:pPr>
              <a:endParaRPr lang="zh-CN" altLang="en-US" sz="1690" kern="0">
                <a:solidFill>
                  <a:schemeClr val="tx1">
                    <a:lumMod val="65000"/>
                    <a:lumOff val="35000"/>
                  </a:schemeClr>
                </a:solidFill>
                <a:latin typeface="+mn-lt"/>
                <a:ea typeface="+mn-ea"/>
                <a:cs typeface="+mn-ea"/>
                <a:sym typeface="+mn-lt"/>
              </a:endParaRPr>
            </a:p>
          </p:txBody>
        </p:sp>
        <p:sp>
          <p:nvSpPr>
            <p:cNvPr id="20" name="文本框 19"/>
            <p:cNvSpPr txBox="1"/>
            <p:nvPr/>
          </p:nvSpPr>
          <p:spPr>
            <a:xfrm>
              <a:off x="1465516" y="3020378"/>
              <a:ext cx="593140" cy="904357"/>
            </a:xfrm>
            <a:prstGeom prst="rect">
              <a:avLst/>
            </a:prstGeom>
            <a:noFill/>
          </p:spPr>
          <p:txBody>
            <a:bodyPr wrap="none" lIns="68267" tIns="34133" rIns="68267" bIns="34133">
              <a:spAutoFit/>
            </a:bodyPr>
            <a:lstStyle/>
            <a:p>
              <a:pPr algn="ctr" defTabSz="859790">
                <a:defRPr/>
              </a:pPr>
              <a:r>
                <a:rPr lang="en-US" altLang="zh-CN" sz="1505" kern="0" dirty="0">
                  <a:solidFill>
                    <a:schemeClr val="bg1"/>
                  </a:solidFill>
                  <a:latin typeface="+mn-lt"/>
                  <a:ea typeface="+mn-ea"/>
                  <a:cs typeface="+mn-ea"/>
                  <a:sym typeface="+mn-lt"/>
                </a:rPr>
                <a:t>STEP</a:t>
              </a:r>
              <a:endParaRPr lang="en-US" altLang="zh-CN" sz="1505" kern="0" dirty="0">
                <a:solidFill>
                  <a:schemeClr val="bg1"/>
                </a:solidFill>
                <a:latin typeface="+mn-lt"/>
                <a:ea typeface="+mn-ea"/>
                <a:cs typeface="+mn-ea"/>
                <a:sym typeface="+mn-lt"/>
              </a:endParaRPr>
            </a:p>
            <a:p>
              <a:pPr algn="ctr" defTabSz="859790">
                <a:defRPr/>
              </a:pPr>
              <a:r>
                <a:rPr lang="en-US" altLang="zh-CN" sz="3575" kern="0" dirty="0">
                  <a:solidFill>
                    <a:schemeClr val="bg1"/>
                  </a:solidFill>
                  <a:latin typeface="+mn-lt"/>
                  <a:ea typeface="+mn-ea"/>
                  <a:cs typeface="+mn-ea"/>
                  <a:sym typeface="+mn-lt"/>
                </a:rPr>
                <a:t>01</a:t>
              </a:r>
              <a:endParaRPr lang="zh-CN" altLang="en-US" sz="3575" kern="0" dirty="0">
                <a:solidFill>
                  <a:schemeClr val="bg1"/>
                </a:solidFill>
                <a:latin typeface="+mn-lt"/>
                <a:ea typeface="+mn-ea"/>
                <a:cs typeface="+mn-ea"/>
                <a:sym typeface="+mn-lt"/>
              </a:endParaRPr>
            </a:p>
          </p:txBody>
        </p:sp>
      </p:grpSp>
      <p:grpSp>
        <p:nvGrpSpPr>
          <p:cNvPr id="3" name="组合 2"/>
          <p:cNvGrpSpPr/>
          <p:nvPr/>
        </p:nvGrpSpPr>
        <p:grpSpPr>
          <a:xfrm>
            <a:off x="2699792" y="3003798"/>
            <a:ext cx="1748932" cy="1305121"/>
            <a:chOff x="3034281" y="2742843"/>
            <a:chExt cx="1859557" cy="1387673"/>
          </a:xfrm>
          <a:effectLst>
            <a:outerShdw blurRad="279400" dist="279400" dir="5400000" algn="ctr" rotWithShape="0">
              <a:srgbClr val="000000">
                <a:alpha val="43137"/>
              </a:srgbClr>
            </a:outerShdw>
          </a:effectLst>
        </p:grpSpPr>
        <p:sp>
          <p:nvSpPr>
            <p:cNvPr id="44038" name="任意多边形 21"/>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E46C0A"/>
            </a:solidFill>
            <a:ln>
              <a:noFill/>
            </a:ln>
          </p:spPr>
          <p:txBody>
            <a:bodyPr lIns="68267" tIns="34133" rIns="68267" bIns="34133"/>
            <a:lstStyle/>
            <a:p>
              <a:pPr defTabSz="859790"/>
              <a:endParaRPr lang="zh-CN" altLang="en-US" sz="1690" kern="0">
                <a:solidFill>
                  <a:schemeClr val="tx1">
                    <a:lumMod val="65000"/>
                    <a:lumOff val="35000"/>
                  </a:schemeClr>
                </a:solidFill>
                <a:latin typeface="+mn-lt"/>
                <a:ea typeface="+mn-ea"/>
                <a:cs typeface="+mn-ea"/>
                <a:sym typeface="+mn-lt"/>
              </a:endParaRPr>
            </a:p>
          </p:txBody>
        </p:sp>
        <p:sp>
          <p:nvSpPr>
            <p:cNvPr id="23" name="椭圆 22"/>
            <p:cNvSpPr/>
            <p:nvPr/>
          </p:nvSpPr>
          <p:spPr>
            <a:xfrm>
              <a:off x="3207579" y="2907053"/>
              <a:ext cx="1072788" cy="1059475"/>
            </a:xfrm>
            <a:prstGeom prst="ellipse">
              <a:avLst/>
            </a:prstGeom>
            <a:solidFill>
              <a:srgbClr val="E46C0A"/>
            </a:solidFill>
            <a:ln w="57150" cap="flat" cmpd="sng" algn="ctr">
              <a:solidFill>
                <a:schemeClr val="bg1"/>
              </a:solidFill>
              <a:prstDash val="solid"/>
              <a:miter lim="800000"/>
            </a:ln>
            <a:effectLst/>
          </p:spPr>
          <p:txBody>
            <a:bodyPr lIns="68267" tIns="34133" rIns="68267" bIns="34133" anchor="ctr"/>
            <a:lstStyle/>
            <a:p>
              <a:pPr algn="ctr" defTabSz="859790">
                <a:defRPr/>
              </a:pPr>
              <a:endParaRPr lang="zh-CN" altLang="en-US" sz="1690" kern="0">
                <a:solidFill>
                  <a:schemeClr val="tx1">
                    <a:lumMod val="65000"/>
                    <a:lumOff val="35000"/>
                  </a:schemeClr>
                </a:solidFill>
                <a:latin typeface="+mn-lt"/>
                <a:ea typeface="+mn-ea"/>
                <a:cs typeface="+mn-ea"/>
                <a:sym typeface="+mn-lt"/>
              </a:endParaRPr>
            </a:p>
          </p:txBody>
        </p:sp>
        <p:sp>
          <p:nvSpPr>
            <p:cNvPr id="30" name="文本框 29"/>
            <p:cNvSpPr txBox="1"/>
            <p:nvPr/>
          </p:nvSpPr>
          <p:spPr>
            <a:xfrm>
              <a:off x="3374363" y="3020378"/>
              <a:ext cx="652794" cy="904357"/>
            </a:xfrm>
            <a:prstGeom prst="rect">
              <a:avLst/>
            </a:prstGeom>
            <a:noFill/>
          </p:spPr>
          <p:txBody>
            <a:bodyPr wrap="none" lIns="68267" tIns="34133" rIns="68267" bIns="34133">
              <a:spAutoFit/>
            </a:bodyPr>
            <a:lstStyle/>
            <a:p>
              <a:pPr algn="ctr" defTabSz="859790">
                <a:defRPr/>
              </a:pPr>
              <a:r>
                <a:rPr lang="en-US" altLang="zh-CN" sz="1505" kern="0" dirty="0">
                  <a:solidFill>
                    <a:schemeClr val="bg1"/>
                  </a:solidFill>
                  <a:latin typeface="+mn-lt"/>
                  <a:ea typeface="+mn-ea"/>
                  <a:cs typeface="+mn-ea"/>
                  <a:sym typeface="+mn-lt"/>
                </a:rPr>
                <a:t>STEP</a:t>
              </a:r>
              <a:endParaRPr lang="en-US" altLang="zh-CN" sz="1505" kern="0" dirty="0">
                <a:solidFill>
                  <a:schemeClr val="bg1"/>
                </a:solidFill>
                <a:latin typeface="+mn-lt"/>
                <a:ea typeface="+mn-ea"/>
                <a:cs typeface="+mn-ea"/>
                <a:sym typeface="+mn-lt"/>
              </a:endParaRPr>
            </a:p>
            <a:p>
              <a:pPr algn="ctr" defTabSz="859790">
                <a:defRPr/>
              </a:pPr>
              <a:r>
                <a:rPr lang="en-US" altLang="zh-CN" sz="3575" kern="0" dirty="0">
                  <a:solidFill>
                    <a:schemeClr val="bg1"/>
                  </a:solidFill>
                  <a:latin typeface="+mn-lt"/>
                  <a:ea typeface="+mn-ea"/>
                  <a:cs typeface="+mn-ea"/>
                  <a:sym typeface="+mn-lt"/>
                </a:rPr>
                <a:t>02</a:t>
              </a:r>
              <a:endParaRPr lang="zh-CN" altLang="en-US" sz="3575" kern="0" dirty="0">
                <a:solidFill>
                  <a:schemeClr val="bg1"/>
                </a:solidFill>
                <a:latin typeface="+mn-lt"/>
                <a:ea typeface="+mn-ea"/>
                <a:cs typeface="+mn-ea"/>
                <a:sym typeface="+mn-lt"/>
              </a:endParaRPr>
            </a:p>
          </p:txBody>
        </p:sp>
      </p:grpSp>
      <p:grpSp>
        <p:nvGrpSpPr>
          <p:cNvPr id="4" name="组合 3"/>
          <p:cNvGrpSpPr/>
          <p:nvPr/>
        </p:nvGrpSpPr>
        <p:grpSpPr>
          <a:xfrm>
            <a:off x="4540397" y="3003798"/>
            <a:ext cx="1748932" cy="1305121"/>
            <a:chOff x="4991310" y="2742843"/>
            <a:chExt cx="1859557" cy="1387673"/>
          </a:xfrm>
          <a:effectLst>
            <a:outerShdw blurRad="279400" dist="279400" dir="5400000" algn="ctr" rotWithShape="0">
              <a:srgbClr val="000000">
                <a:alpha val="43137"/>
              </a:srgbClr>
            </a:outerShdw>
          </a:effectLst>
        </p:grpSpPr>
        <p:sp>
          <p:nvSpPr>
            <p:cNvPr id="44042" name="任意多边形 24"/>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C8882"/>
            </a:solidFill>
            <a:ln>
              <a:noFill/>
            </a:ln>
          </p:spPr>
          <p:txBody>
            <a:bodyPr lIns="68267" tIns="34133" rIns="68267" bIns="34133"/>
            <a:lstStyle/>
            <a:p>
              <a:pPr defTabSz="859790"/>
              <a:endParaRPr lang="zh-CN" altLang="en-US" sz="1690" kern="0">
                <a:solidFill>
                  <a:schemeClr val="tx1">
                    <a:lumMod val="65000"/>
                    <a:lumOff val="35000"/>
                  </a:schemeClr>
                </a:solidFill>
                <a:latin typeface="+mn-lt"/>
                <a:ea typeface="+mn-ea"/>
                <a:cs typeface="+mn-ea"/>
                <a:sym typeface="+mn-lt"/>
              </a:endParaRPr>
            </a:p>
          </p:txBody>
        </p:sp>
        <p:sp>
          <p:nvSpPr>
            <p:cNvPr id="26" name="椭圆 25"/>
            <p:cNvSpPr/>
            <p:nvPr/>
          </p:nvSpPr>
          <p:spPr>
            <a:xfrm>
              <a:off x="5164851" y="2907053"/>
              <a:ext cx="1072788" cy="1059475"/>
            </a:xfrm>
            <a:prstGeom prst="ellipse">
              <a:avLst/>
            </a:prstGeom>
            <a:solidFill>
              <a:srgbClr val="0C8882"/>
            </a:solidFill>
            <a:ln w="57150" cap="flat" cmpd="sng" algn="ctr">
              <a:solidFill>
                <a:schemeClr val="bg1"/>
              </a:solidFill>
              <a:prstDash val="solid"/>
              <a:miter lim="800000"/>
            </a:ln>
            <a:effectLst/>
          </p:spPr>
          <p:txBody>
            <a:bodyPr lIns="68267" tIns="34133" rIns="68267" bIns="34133" anchor="ctr"/>
            <a:lstStyle/>
            <a:p>
              <a:pPr algn="ctr" defTabSz="859790">
                <a:defRPr/>
              </a:pPr>
              <a:endParaRPr lang="zh-CN" altLang="en-US" sz="1690" kern="0">
                <a:solidFill>
                  <a:schemeClr val="tx1">
                    <a:lumMod val="65000"/>
                    <a:lumOff val="35000"/>
                  </a:schemeClr>
                </a:solidFill>
                <a:latin typeface="+mn-lt"/>
                <a:ea typeface="+mn-ea"/>
                <a:cs typeface="+mn-ea"/>
                <a:sym typeface="+mn-lt"/>
              </a:endParaRPr>
            </a:p>
          </p:txBody>
        </p:sp>
        <p:sp>
          <p:nvSpPr>
            <p:cNvPr id="31" name="文本框 30"/>
            <p:cNvSpPr txBox="1"/>
            <p:nvPr/>
          </p:nvSpPr>
          <p:spPr>
            <a:xfrm>
              <a:off x="5344194" y="3020378"/>
              <a:ext cx="666429" cy="904357"/>
            </a:xfrm>
            <a:prstGeom prst="rect">
              <a:avLst/>
            </a:prstGeom>
            <a:noFill/>
          </p:spPr>
          <p:txBody>
            <a:bodyPr wrap="none" lIns="68267" tIns="34133" rIns="68267" bIns="34133">
              <a:spAutoFit/>
            </a:bodyPr>
            <a:lstStyle/>
            <a:p>
              <a:pPr algn="ctr" defTabSz="859790">
                <a:defRPr/>
              </a:pPr>
              <a:r>
                <a:rPr lang="en-US" altLang="zh-CN" sz="1505" kern="0" dirty="0">
                  <a:solidFill>
                    <a:schemeClr val="bg1"/>
                  </a:solidFill>
                  <a:latin typeface="+mn-lt"/>
                  <a:ea typeface="+mn-ea"/>
                  <a:cs typeface="+mn-ea"/>
                  <a:sym typeface="+mn-lt"/>
                </a:rPr>
                <a:t>STEP</a:t>
              </a:r>
              <a:endParaRPr lang="en-US" altLang="zh-CN" sz="1505" kern="0" dirty="0">
                <a:solidFill>
                  <a:schemeClr val="bg1"/>
                </a:solidFill>
                <a:latin typeface="+mn-lt"/>
                <a:ea typeface="+mn-ea"/>
                <a:cs typeface="+mn-ea"/>
                <a:sym typeface="+mn-lt"/>
              </a:endParaRPr>
            </a:p>
            <a:p>
              <a:pPr algn="ctr" defTabSz="859790">
                <a:defRPr/>
              </a:pPr>
              <a:r>
                <a:rPr lang="en-US" altLang="zh-CN" sz="3575" kern="0" dirty="0">
                  <a:solidFill>
                    <a:schemeClr val="bg1"/>
                  </a:solidFill>
                  <a:latin typeface="+mn-lt"/>
                  <a:ea typeface="+mn-ea"/>
                  <a:cs typeface="+mn-ea"/>
                  <a:sym typeface="+mn-lt"/>
                </a:rPr>
                <a:t>03</a:t>
              </a:r>
              <a:endParaRPr lang="zh-CN" altLang="en-US" sz="3575" kern="0" dirty="0">
                <a:solidFill>
                  <a:schemeClr val="bg1"/>
                </a:solidFill>
                <a:latin typeface="+mn-lt"/>
                <a:ea typeface="+mn-ea"/>
                <a:cs typeface="+mn-ea"/>
                <a:sym typeface="+mn-lt"/>
              </a:endParaRPr>
            </a:p>
          </p:txBody>
        </p:sp>
      </p:grpSp>
      <p:grpSp>
        <p:nvGrpSpPr>
          <p:cNvPr id="5" name="组合 4"/>
          <p:cNvGrpSpPr/>
          <p:nvPr/>
        </p:nvGrpSpPr>
        <p:grpSpPr>
          <a:xfrm>
            <a:off x="6382193" y="3003798"/>
            <a:ext cx="1747742" cy="1305121"/>
            <a:chOff x="6949604" y="2742843"/>
            <a:chExt cx="1858291" cy="1387673"/>
          </a:xfrm>
          <a:effectLst>
            <a:outerShdw blurRad="279400" dist="279400" dir="5400000" algn="ctr" rotWithShape="0">
              <a:srgbClr val="000000">
                <a:alpha val="43137"/>
              </a:srgbClr>
            </a:outerShdw>
          </a:effectLst>
        </p:grpSpPr>
        <p:sp>
          <p:nvSpPr>
            <p:cNvPr id="44046" name="任意多边形 27"/>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E46C0A"/>
            </a:solidFill>
            <a:ln>
              <a:noFill/>
            </a:ln>
          </p:spPr>
          <p:txBody>
            <a:bodyPr lIns="68267" tIns="34133" rIns="68267" bIns="34133"/>
            <a:lstStyle/>
            <a:p>
              <a:pPr defTabSz="859790"/>
              <a:endParaRPr lang="zh-CN" altLang="en-US" sz="1690" kern="0">
                <a:solidFill>
                  <a:schemeClr val="tx1">
                    <a:lumMod val="65000"/>
                    <a:lumOff val="35000"/>
                  </a:schemeClr>
                </a:solidFill>
                <a:latin typeface="+mn-lt"/>
                <a:ea typeface="+mn-ea"/>
                <a:cs typeface="+mn-ea"/>
                <a:sym typeface="+mn-lt"/>
              </a:endParaRPr>
            </a:p>
          </p:txBody>
        </p:sp>
        <p:sp>
          <p:nvSpPr>
            <p:cNvPr id="29" name="椭圆 28"/>
            <p:cNvSpPr/>
            <p:nvPr/>
          </p:nvSpPr>
          <p:spPr>
            <a:xfrm>
              <a:off x="7122123" y="2907053"/>
              <a:ext cx="1072788" cy="1059475"/>
            </a:xfrm>
            <a:prstGeom prst="ellipse">
              <a:avLst/>
            </a:prstGeom>
            <a:solidFill>
              <a:srgbClr val="E46C0A"/>
            </a:solidFill>
            <a:ln w="57150" cap="flat" cmpd="sng" algn="ctr">
              <a:solidFill>
                <a:schemeClr val="bg1"/>
              </a:solidFill>
              <a:prstDash val="solid"/>
              <a:miter lim="800000"/>
            </a:ln>
            <a:effectLst/>
          </p:spPr>
          <p:txBody>
            <a:bodyPr lIns="68267" tIns="34133" rIns="68267" bIns="34133" anchor="ctr"/>
            <a:lstStyle/>
            <a:p>
              <a:pPr algn="ctr" defTabSz="859790">
                <a:defRPr/>
              </a:pPr>
              <a:endParaRPr lang="zh-CN" altLang="en-US" sz="1690" kern="0">
                <a:solidFill>
                  <a:schemeClr val="tx1">
                    <a:lumMod val="65000"/>
                    <a:lumOff val="35000"/>
                  </a:schemeClr>
                </a:solidFill>
                <a:latin typeface="+mn-lt"/>
                <a:ea typeface="+mn-ea"/>
                <a:cs typeface="+mn-ea"/>
                <a:sym typeface="+mn-lt"/>
              </a:endParaRPr>
            </a:p>
          </p:txBody>
        </p:sp>
        <p:sp>
          <p:nvSpPr>
            <p:cNvPr id="32" name="文本框 31"/>
            <p:cNvSpPr txBox="1"/>
            <p:nvPr/>
          </p:nvSpPr>
          <p:spPr>
            <a:xfrm>
              <a:off x="7326614" y="3020378"/>
              <a:ext cx="651089" cy="904357"/>
            </a:xfrm>
            <a:prstGeom prst="rect">
              <a:avLst/>
            </a:prstGeom>
            <a:noFill/>
          </p:spPr>
          <p:txBody>
            <a:bodyPr wrap="none" lIns="68267" tIns="34133" rIns="68267" bIns="34133">
              <a:spAutoFit/>
            </a:bodyPr>
            <a:lstStyle/>
            <a:p>
              <a:pPr algn="ctr" defTabSz="859790">
                <a:defRPr/>
              </a:pPr>
              <a:r>
                <a:rPr lang="en-US" altLang="zh-CN" sz="1505" kern="0" dirty="0">
                  <a:solidFill>
                    <a:schemeClr val="bg1"/>
                  </a:solidFill>
                  <a:latin typeface="+mn-lt"/>
                  <a:ea typeface="+mn-ea"/>
                  <a:cs typeface="+mn-ea"/>
                  <a:sym typeface="+mn-lt"/>
                </a:rPr>
                <a:t>STEP</a:t>
              </a:r>
              <a:endParaRPr lang="en-US" altLang="zh-CN" sz="1505" kern="0" dirty="0">
                <a:solidFill>
                  <a:schemeClr val="bg1"/>
                </a:solidFill>
                <a:latin typeface="+mn-lt"/>
                <a:ea typeface="+mn-ea"/>
                <a:cs typeface="+mn-ea"/>
                <a:sym typeface="+mn-lt"/>
              </a:endParaRPr>
            </a:p>
            <a:p>
              <a:pPr algn="ctr" defTabSz="859790">
                <a:defRPr/>
              </a:pPr>
              <a:r>
                <a:rPr lang="en-US" altLang="zh-CN" sz="3575" kern="0" dirty="0">
                  <a:solidFill>
                    <a:schemeClr val="bg1"/>
                  </a:solidFill>
                  <a:latin typeface="+mn-lt"/>
                  <a:ea typeface="+mn-ea"/>
                  <a:cs typeface="+mn-ea"/>
                  <a:sym typeface="+mn-lt"/>
                </a:rPr>
                <a:t>04</a:t>
              </a:r>
              <a:endParaRPr lang="zh-CN" altLang="en-US" sz="3575" kern="0" dirty="0">
                <a:solidFill>
                  <a:schemeClr val="bg1"/>
                </a:solidFill>
                <a:latin typeface="+mn-lt"/>
                <a:ea typeface="+mn-ea"/>
                <a:cs typeface="+mn-ea"/>
                <a:sym typeface="+mn-lt"/>
              </a:endParaRPr>
            </a:p>
          </p:txBody>
        </p:sp>
      </p:grpSp>
      <p:grpSp>
        <p:nvGrpSpPr>
          <p:cNvPr id="24" name="组合 98"/>
          <p:cNvGrpSpPr/>
          <p:nvPr/>
        </p:nvGrpSpPr>
        <p:grpSpPr bwMode="auto">
          <a:xfrm>
            <a:off x="1021945" y="1447131"/>
            <a:ext cx="1804889" cy="1269714"/>
            <a:chOff x="3494662" y="4347967"/>
            <a:chExt cx="2407377" cy="1714985"/>
          </a:xfrm>
        </p:grpSpPr>
        <p:sp>
          <p:nvSpPr>
            <p:cNvPr id="25" name="矩形 47"/>
            <p:cNvSpPr>
              <a:spLocks noChangeArrowheads="1"/>
            </p:cNvSpPr>
            <p:nvPr/>
          </p:nvSpPr>
          <p:spPr bwMode="auto">
            <a:xfrm>
              <a:off x="3494663" y="4970155"/>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27" name="文本框 48"/>
            <p:cNvSpPr>
              <a:spLocks noChangeArrowheads="1"/>
            </p:cNvSpPr>
            <p:nvPr/>
          </p:nvSpPr>
          <p:spPr bwMode="auto">
            <a:xfrm>
              <a:off x="3494662" y="4347967"/>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600" kern="0" dirty="0">
                  <a:solidFill>
                    <a:schemeClr val="tx1">
                      <a:lumMod val="65000"/>
                      <a:lumOff val="35000"/>
                    </a:schemeClr>
                  </a:solidFill>
                  <a:latin typeface="+mn-lt"/>
                  <a:ea typeface="+mn-ea"/>
                  <a:cs typeface="+mn-ea"/>
                  <a:sym typeface="+mn-lt"/>
                </a:rPr>
                <a:t>添加标题</a:t>
              </a:r>
              <a:endParaRPr lang="zh-CN" altLang="en-US" sz="1600" kern="0" dirty="0">
                <a:solidFill>
                  <a:schemeClr val="tx1">
                    <a:lumMod val="65000"/>
                    <a:lumOff val="35000"/>
                  </a:schemeClr>
                </a:solidFill>
                <a:latin typeface="+mn-lt"/>
                <a:ea typeface="+mn-ea"/>
                <a:cs typeface="+mn-ea"/>
                <a:sym typeface="+mn-lt"/>
              </a:endParaRPr>
            </a:p>
          </p:txBody>
        </p:sp>
      </p:grpSp>
      <p:grpSp>
        <p:nvGrpSpPr>
          <p:cNvPr id="28" name="组合 98"/>
          <p:cNvGrpSpPr/>
          <p:nvPr/>
        </p:nvGrpSpPr>
        <p:grpSpPr bwMode="auto">
          <a:xfrm>
            <a:off x="2836858" y="1448867"/>
            <a:ext cx="1804888" cy="1267976"/>
            <a:chOff x="3471613" y="4350314"/>
            <a:chExt cx="2407376" cy="1712638"/>
          </a:xfrm>
        </p:grpSpPr>
        <p:sp>
          <p:nvSpPr>
            <p:cNvPr id="36" name="矩形 47"/>
            <p:cNvSpPr>
              <a:spLocks noChangeArrowheads="1"/>
            </p:cNvSpPr>
            <p:nvPr/>
          </p:nvSpPr>
          <p:spPr bwMode="auto">
            <a:xfrm>
              <a:off x="3471613" y="4970155"/>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37" name="文本框 48"/>
            <p:cNvSpPr>
              <a:spLocks noChangeArrowheads="1"/>
            </p:cNvSpPr>
            <p:nvPr/>
          </p:nvSpPr>
          <p:spPr bwMode="auto">
            <a:xfrm>
              <a:off x="3571395" y="4350314"/>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600" kern="0" dirty="0">
                  <a:solidFill>
                    <a:schemeClr val="tx1">
                      <a:lumMod val="65000"/>
                      <a:lumOff val="35000"/>
                    </a:schemeClr>
                  </a:solidFill>
                  <a:latin typeface="+mn-lt"/>
                  <a:ea typeface="+mn-ea"/>
                  <a:cs typeface="+mn-ea"/>
                  <a:sym typeface="+mn-lt"/>
                </a:rPr>
                <a:t>添加标题</a:t>
              </a:r>
              <a:endParaRPr lang="zh-CN" altLang="en-US" sz="1600" kern="0" dirty="0">
                <a:solidFill>
                  <a:schemeClr val="tx1">
                    <a:lumMod val="65000"/>
                    <a:lumOff val="35000"/>
                  </a:schemeClr>
                </a:solidFill>
                <a:latin typeface="+mn-lt"/>
                <a:ea typeface="+mn-ea"/>
                <a:cs typeface="+mn-ea"/>
                <a:sym typeface="+mn-lt"/>
              </a:endParaRPr>
            </a:p>
          </p:txBody>
        </p:sp>
      </p:grpSp>
      <p:grpSp>
        <p:nvGrpSpPr>
          <p:cNvPr id="38" name="组合 98"/>
          <p:cNvGrpSpPr/>
          <p:nvPr/>
        </p:nvGrpSpPr>
        <p:grpSpPr bwMode="auto">
          <a:xfrm>
            <a:off x="4703614" y="1447132"/>
            <a:ext cx="1804888" cy="1255457"/>
            <a:chOff x="3508035" y="4347967"/>
            <a:chExt cx="2407376" cy="1695728"/>
          </a:xfrm>
        </p:grpSpPr>
        <p:sp>
          <p:nvSpPr>
            <p:cNvPr id="39" name="矩形 47"/>
            <p:cNvSpPr>
              <a:spLocks noChangeArrowheads="1"/>
            </p:cNvSpPr>
            <p:nvPr/>
          </p:nvSpPr>
          <p:spPr bwMode="auto">
            <a:xfrm>
              <a:off x="3508035" y="4950898"/>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59790">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40" name="文本框 48"/>
            <p:cNvSpPr>
              <a:spLocks noChangeArrowheads="1"/>
            </p:cNvSpPr>
            <p:nvPr/>
          </p:nvSpPr>
          <p:spPr bwMode="auto">
            <a:xfrm>
              <a:off x="3587510" y="4347967"/>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600" kern="0" dirty="0">
                  <a:solidFill>
                    <a:schemeClr val="tx1">
                      <a:lumMod val="65000"/>
                      <a:lumOff val="35000"/>
                    </a:schemeClr>
                  </a:solidFill>
                  <a:latin typeface="+mn-lt"/>
                  <a:ea typeface="+mn-ea"/>
                  <a:cs typeface="+mn-ea"/>
                  <a:sym typeface="+mn-lt"/>
                </a:rPr>
                <a:t>添加标题</a:t>
              </a:r>
              <a:endParaRPr lang="zh-CN" altLang="en-US" sz="1600" kern="0" dirty="0">
                <a:solidFill>
                  <a:schemeClr val="tx1">
                    <a:lumMod val="65000"/>
                    <a:lumOff val="35000"/>
                  </a:schemeClr>
                </a:solidFill>
                <a:latin typeface="+mn-lt"/>
                <a:ea typeface="+mn-ea"/>
                <a:cs typeface="+mn-ea"/>
                <a:sym typeface="+mn-lt"/>
              </a:endParaRPr>
            </a:p>
          </p:txBody>
        </p:sp>
      </p:grpSp>
      <p:grpSp>
        <p:nvGrpSpPr>
          <p:cNvPr id="46" name="组合 98"/>
          <p:cNvGrpSpPr/>
          <p:nvPr/>
        </p:nvGrpSpPr>
        <p:grpSpPr bwMode="auto">
          <a:xfrm>
            <a:off x="6532199" y="1426772"/>
            <a:ext cx="1804888" cy="1275816"/>
            <a:chOff x="3397953" y="4320468"/>
            <a:chExt cx="2407376" cy="1723227"/>
          </a:xfrm>
        </p:grpSpPr>
        <p:sp>
          <p:nvSpPr>
            <p:cNvPr id="47" name="矩形 47"/>
            <p:cNvSpPr>
              <a:spLocks noChangeArrowheads="1"/>
            </p:cNvSpPr>
            <p:nvPr/>
          </p:nvSpPr>
          <p:spPr bwMode="auto">
            <a:xfrm>
              <a:off x="3397953" y="4950898"/>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48" name="文本框 48"/>
            <p:cNvSpPr>
              <a:spLocks noChangeArrowheads="1"/>
            </p:cNvSpPr>
            <p:nvPr/>
          </p:nvSpPr>
          <p:spPr bwMode="auto">
            <a:xfrm>
              <a:off x="3558974" y="4320468"/>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790">
                <a:lnSpc>
                  <a:spcPct val="150000"/>
                </a:lnSpc>
                <a:defRPr/>
              </a:pPr>
              <a:r>
                <a:rPr lang="zh-CN" altLang="en-US" sz="1600" kern="0" dirty="0">
                  <a:solidFill>
                    <a:schemeClr val="tx1">
                      <a:lumMod val="65000"/>
                      <a:lumOff val="35000"/>
                    </a:schemeClr>
                  </a:solidFill>
                  <a:latin typeface="+mn-lt"/>
                  <a:ea typeface="+mn-ea"/>
                  <a:cs typeface="+mn-ea"/>
                  <a:sym typeface="+mn-lt"/>
                </a:rPr>
                <a:t>添加标题</a:t>
              </a:r>
              <a:endParaRPr lang="zh-CN" altLang="en-US" sz="1600" kern="0" dirty="0">
                <a:solidFill>
                  <a:schemeClr val="tx1">
                    <a:lumMod val="65000"/>
                    <a:lumOff val="35000"/>
                  </a:schemeClr>
                </a:solidFill>
                <a:latin typeface="+mn-lt"/>
                <a:ea typeface="+mn-ea"/>
                <a:cs typeface="+mn-ea"/>
                <a:sym typeface="+mn-lt"/>
              </a:endParaRPr>
            </a:p>
          </p:txBody>
        </p:sp>
      </p:grpSp>
      <p:sp>
        <p:nvSpPr>
          <p:cNvPr id="7" name="文本占位符 6"/>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endParaRPr lang="zh-CN" altLang="en-US" dirty="0">
              <a:cs typeface="+mn-ea"/>
              <a:sym typeface="+mn-lt"/>
            </a:endParaRPr>
          </a:p>
        </p:txBody>
      </p:sp>
      <p:sp>
        <p:nvSpPr>
          <p:cNvPr id="33"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750"/>
                                        <p:tgtEl>
                                          <p:spTgt spid="24"/>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4"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750"/>
                                        <p:tgtEl>
                                          <p:spTgt spid="28"/>
                                        </p:tgtEl>
                                      </p:cBhvr>
                                    </p:animEffect>
                                  </p:childTnLst>
                                </p:cTn>
                              </p:par>
                            </p:childTnLst>
                          </p:cTn>
                        </p:par>
                        <p:par>
                          <p:cTn id="22" fill="hold">
                            <p:stCondLst>
                              <p:cond delay="4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0-#ppt_w/2"/>
                                          </p:val>
                                        </p:tav>
                                        <p:tav tm="100000">
                                          <p:val>
                                            <p:strVal val="#ppt_x"/>
                                          </p:val>
                                        </p:tav>
                                      </p:tavLst>
                                    </p:anim>
                                    <p:anim calcmode="lin" valueType="num">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14" presetClass="entr" presetSubtype="1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750"/>
                                        <p:tgtEl>
                                          <p:spTgt spid="38"/>
                                        </p:tgtEl>
                                      </p:cBhvr>
                                    </p:animEffect>
                                  </p:childTnLst>
                                </p:cTn>
                              </p:par>
                            </p:childTnLst>
                          </p:cTn>
                        </p:par>
                        <p:par>
                          <p:cTn id="31" fill="hold">
                            <p:stCondLst>
                              <p:cond delay="6000"/>
                            </p:stCondLst>
                            <p:childTnLst>
                              <p:par>
                                <p:cTn id="32" presetID="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0-#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7000"/>
                            </p:stCondLst>
                            <p:childTnLst>
                              <p:par>
                                <p:cTn id="37" presetID="14" presetClass="entr" presetSubtype="1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zh-CN" altLang="en-US" dirty="0"/>
              <a:t>点击输入标题</a:t>
            </a:r>
            <a:endParaRPr lang="zh-CN" altLang="en-US" dirty="0"/>
          </a:p>
        </p:txBody>
      </p:sp>
      <p:sp>
        <p:nvSpPr>
          <p:cNvPr id="3" name="文本占位符 2"/>
          <p:cNvSpPr>
            <a:spLocks noGrp="1"/>
          </p:cNvSpPr>
          <p:nvPr>
            <p:ph type="body" sz="quarter" idx="10"/>
          </p:nvPr>
        </p:nvSpPr>
        <p:spPr>
          <a:xfrm>
            <a:off x="5364088" y="860915"/>
            <a:ext cx="2142825" cy="1584176"/>
          </a:xfrm>
        </p:spPr>
        <p:txBody>
          <a:bodyPr/>
          <a:lstStyle/>
          <a:p>
            <a:r>
              <a:rPr lang="en-US" altLang="zh-CN" dirty="0"/>
              <a:t>05</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22796" y="3125599"/>
            <a:ext cx="946111" cy="62629"/>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grpSp>
      <p:grpSp>
        <p:nvGrpSpPr>
          <p:cNvPr id="40" name="组合 21"/>
          <p:cNvGrpSpPr/>
          <p:nvPr/>
        </p:nvGrpSpPr>
        <p:grpSpPr bwMode="auto">
          <a:xfrm>
            <a:off x="3847933" y="1668634"/>
            <a:ext cx="1777824" cy="1227511"/>
            <a:chOff x="0" y="0"/>
            <a:chExt cx="2093189" cy="1416774"/>
          </a:xfrm>
          <a:solidFill>
            <a:srgbClr val="00CC66"/>
          </a:solidFill>
          <a:effectLst>
            <a:outerShdw blurRad="419100" dist="419100" dir="5400000" algn="ctr" rotWithShape="0">
              <a:srgbClr val="000000">
                <a:alpha val="43137"/>
              </a:srgbClr>
            </a:outerShdw>
          </a:effectLst>
        </p:grpSpPr>
        <p:sp>
          <p:nvSpPr>
            <p:cNvPr id="41" name="等腰三角形 22">
              <a:hlinkClick r:id="rId1"/>
            </p:cNvPr>
            <p:cNvSpPr>
              <a:spLocks noChangeArrowheads="1"/>
            </p:cNvSpPr>
            <p:nvPr/>
          </p:nvSpPr>
          <p:spPr bwMode="auto">
            <a:xfrm>
              <a:off x="0" y="0"/>
              <a:ext cx="2093189" cy="1416774"/>
            </a:xfrm>
            <a:prstGeom prst="triangle">
              <a:avLst>
                <a:gd name="adj" fmla="val 50000"/>
              </a:avLst>
            </a:prstGeom>
            <a:solidFill>
              <a:srgbClr val="0C8882"/>
            </a:solidFill>
            <a:ln w="12700" cap="flat" cmpd="sng">
              <a:solidFill>
                <a:schemeClr val="bg1"/>
              </a:solidFill>
              <a:bevel/>
            </a:ln>
          </p:spPr>
          <p:txBody>
            <a:bodyPr anchor="ctr"/>
            <a:lstStyle/>
            <a:p>
              <a:pPr algn="ctr" defTabSz="685165">
                <a:defRPr/>
              </a:pPr>
              <a:endParaRPr lang="zh-CN" altLang="zh-CN" sz="875">
                <a:solidFill>
                  <a:prstClr val="white"/>
                </a:solidFill>
                <a:latin typeface="宋体" pitchFamily="2" charset="-122"/>
                <a:ea typeface="等线" panose="02010600030101010101" pitchFamily="2" charset="-122"/>
                <a:sym typeface="宋体" pitchFamily="2" charset="-122"/>
              </a:endParaRPr>
            </a:p>
          </p:txBody>
        </p:sp>
        <p:sp>
          <p:nvSpPr>
            <p:cNvPr id="42" name="文本框 23"/>
            <p:cNvSpPr>
              <a:spLocks noChangeArrowheads="1"/>
            </p:cNvSpPr>
            <p:nvPr/>
          </p:nvSpPr>
          <p:spPr bwMode="auto">
            <a:xfrm>
              <a:off x="690639" y="579708"/>
              <a:ext cx="711911"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a:defRPr/>
              </a:pPr>
              <a:r>
                <a:rPr lang="en-US" sz="2790" dirty="0">
                  <a:solidFill>
                    <a:prstClr val="white"/>
                  </a:solidFill>
                  <a:latin typeface="微软雅黑" pitchFamily="34" charset="-122"/>
                  <a:ea typeface="微软雅黑" pitchFamily="34" charset="-122"/>
                </a:rPr>
                <a:t>02</a:t>
              </a:r>
              <a:endParaRPr lang="zh-CN" altLang="en-US" sz="2790" dirty="0">
                <a:solidFill>
                  <a:prstClr val="white"/>
                </a:solidFill>
                <a:latin typeface="微软雅黑" pitchFamily="34" charset="-122"/>
                <a:ea typeface="微软雅黑" pitchFamily="34" charset="-122"/>
              </a:endParaRPr>
            </a:p>
          </p:txBody>
        </p:sp>
      </p:grpSp>
      <p:grpSp>
        <p:nvGrpSpPr>
          <p:cNvPr id="43" name="组合 24"/>
          <p:cNvGrpSpPr/>
          <p:nvPr/>
        </p:nvGrpSpPr>
        <p:grpSpPr bwMode="auto">
          <a:xfrm>
            <a:off x="3847933" y="2933301"/>
            <a:ext cx="1777824" cy="1227511"/>
            <a:chOff x="0" y="0"/>
            <a:chExt cx="2093189" cy="1416774"/>
          </a:xfrm>
          <a:solidFill>
            <a:srgbClr val="007FDE"/>
          </a:solidFill>
          <a:effectLst>
            <a:outerShdw blurRad="419100" dist="419100" dir="5400000" algn="ctr" rotWithShape="0">
              <a:srgbClr val="000000">
                <a:alpha val="43137"/>
              </a:srgbClr>
            </a:outerShdw>
          </a:effectLst>
        </p:grpSpPr>
        <p:sp>
          <p:nvSpPr>
            <p:cNvPr id="44" name="等腰三角形 25">
              <a:hlinkClick r:id="rId1"/>
            </p:cNvPr>
            <p:cNvSpPr>
              <a:spLocks noChangeArrowheads="1"/>
            </p:cNvSpPr>
            <p:nvPr/>
          </p:nvSpPr>
          <p:spPr bwMode="auto">
            <a:xfrm flipH="1" flipV="1">
              <a:off x="0" y="0"/>
              <a:ext cx="2093189" cy="1416774"/>
            </a:xfrm>
            <a:prstGeom prst="triangle">
              <a:avLst>
                <a:gd name="adj" fmla="val 50000"/>
              </a:avLst>
            </a:prstGeom>
            <a:solidFill>
              <a:srgbClr val="E46C0A"/>
            </a:solidFill>
            <a:ln w="12700" cap="flat" cmpd="sng">
              <a:solidFill>
                <a:schemeClr val="bg1"/>
              </a:solidFill>
              <a:bevel/>
            </a:ln>
          </p:spPr>
          <p:txBody>
            <a:bodyPr anchor="ctr"/>
            <a:lstStyle/>
            <a:p>
              <a:pPr algn="ctr" defTabSz="685165">
                <a:defRPr/>
              </a:pPr>
              <a:endParaRPr lang="zh-CN" altLang="zh-CN" sz="875">
                <a:solidFill>
                  <a:prstClr val="white"/>
                </a:solidFill>
                <a:latin typeface="宋体" pitchFamily="2" charset="-122"/>
                <a:ea typeface="等线" panose="02010600030101010101" pitchFamily="2" charset="-122"/>
                <a:sym typeface="宋体" pitchFamily="2" charset="-122"/>
              </a:endParaRPr>
            </a:p>
          </p:txBody>
        </p:sp>
        <p:sp>
          <p:nvSpPr>
            <p:cNvPr id="45" name="文本框 26"/>
            <p:cNvSpPr>
              <a:spLocks noChangeArrowheads="1"/>
            </p:cNvSpPr>
            <p:nvPr/>
          </p:nvSpPr>
          <p:spPr bwMode="auto">
            <a:xfrm>
              <a:off x="690639" y="180213"/>
              <a:ext cx="711911"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a:defRPr/>
              </a:pPr>
              <a:r>
                <a:rPr lang="en-US" sz="2790" dirty="0">
                  <a:solidFill>
                    <a:prstClr val="white"/>
                  </a:solidFill>
                  <a:latin typeface="微软雅黑" pitchFamily="34" charset="-122"/>
                  <a:ea typeface="微软雅黑" pitchFamily="34" charset="-122"/>
                </a:rPr>
                <a:t>03</a:t>
              </a:r>
              <a:endParaRPr lang="zh-CN" altLang="en-US" sz="2790" dirty="0">
                <a:solidFill>
                  <a:prstClr val="white"/>
                </a:solidFill>
                <a:latin typeface="微软雅黑" pitchFamily="34" charset="-122"/>
                <a:ea typeface="微软雅黑" pitchFamily="34" charset="-122"/>
              </a:endParaRPr>
            </a:p>
          </p:txBody>
        </p:sp>
      </p:grpSp>
      <p:grpSp>
        <p:nvGrpSpPr>
          <p:cNvPr id="46" name="组合 27"/>
          <p:cNvGrpSpPr/>
          <p:nvPr/>
        </p:nvGrpSpPr>
        <p:grpSpPr bwMode="auto">
          <a:xfrm>
            <a:off x="4773913" y="2933301"/>
            <a:ext cx="1776476" cy="1227511"/>
            <a:chOff x="0" y="0"/>
            <a:chExt cx="2093189" cy="1416774"/>
          </a:xfrm>
          <a:solidFill>
            <a:srgbClr val="00CC66"/>
          </a:solidFill>
          <a:effectLst>
            <a:outerShdw blurRad="419100" dist="419100" dir="5400000" algn="ctr" rotWithShape="0">
              <a:srgbClr val="000000">
                <a:alpha val="43137"/>
              </a:srgbClr>
            </a:outerShdw>
          </a:effectLst>
        </p:grpSpPr>
        <p:sp>
          <p:nvSpPr>
            <p:cNvPr id="47" name="等腰三角形 28">
              <a:hlinkClick r:id="rId1"/>
            </p:cNvPr>
            <p:cNvSpPr>
              <a:spLocks noChangeArrowheads="1"/>
            </p:cNvSpPr>
            <p:nvPr/>
          </p:nvSpPr>
          <p:spPr bwMode="auto">
            <a:xfrm>
              <a:off x="0" y="0"/>
              <a:ext cx="2093189" cy="1416774"/>
            </a:xfrm>
            <a:prstGeom prst="triangle">
              <a:avLst>
                <a:gd name="adj" fmla="val 50000"/>
              </a:avLst>
            </a:prstGeom>
            <a:solidFill>
              <a:srgbClr val="0C8882"/>
            </a:solidFill>
            <a:ln w="12700" cap="flat" cmpd="sng">
              <a:solidFill>
                <a:schemeClr val="bg1"/>
              </a:solidFill>
              <a:bevel/>
            </a:ln>
          </p:spPr>
          <p:txBody>
            <a:bodyPr anchor="ctr"/>
            <a:lstStyle/>
            <a:p>
              <a:pPr algn="ctr" defTabSz="685165">
                <a:defRPr/>
              </a:pPr>
              <a:endParaRPr lang="zh-CN" altLang="zh-CN" sz="875">
                <a:solidFill>
                  <a:prstClr val="white"/>
                </a:solidFill>
                <a:latin typeface="宋体" pitchFamily="2" charset="-122"/>
                <a:ea typeface="等线" panose="02010600030101010101" pitchFamily="2" charset="-122"/>
                <a:sym typeface="宋体" pitchFamily="2" charset="-122"/>
              </a:endParaRPr>
            </a:p>
          </p:txBody>
        </p:sp>
        <p:sp>
          <p:nvSpPr>
            <p:cNvPr id="48" name="文本框 29"/>
            <p:cNvSpPr>
              <a:spLocks noChangeArrowheads="1"/>
            </p:cNvSpPr>
            <p:nvPr/>
          </p:nvSpPr>
          <p:spPr bwMode="auto">
            <a:xfrm>
              <a:off x="713034" y="520297"/>
              <a:ext cx="667122" cy="5563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a:defRPr/>
              </a:pPr>
              <a:r>
                <a:rPr lang="en-US" sz="2530" dirty="0">
                  <a:solidFill>
                    <a:prstClr val="white"/>
                  </a:solidFill>
                  <a:latin typeface="微软雅黑" pitchFamily="34" charset="-122"/>
                  <a:ea typeface="微软雅黑" pitchFamily="34" charset="-122"/>
                </a:rPr>
                <a:t>04</a:t>
              </a:r>
              <a:endParaRPr lang="zh-CN" altLang="en-US" sz="2530" dirty="0">
                <a:solidFill>
                  <a:prstClr val="white"/>
                </a:solidFill>
                <a:latin typeface="微软雅黑" pitchFamily="34" charset="-122"/>
                <a:ea typeface="微软雅黑" pitchFamily="34" charset="-122"/>
              </a:endParaRPr>
            </a:p>
          </p:txBody>
        </p:sp>
      </p:grpSp>
      <p:grpSp>
        <p:nvGrpSpPr>
          <p:cNvPr id="2" name="组合 1"/>
          <p:cNvGrpSpPr/>
          <p:nvPr/>
        </p:nvGrpSpPr>
        <p:grpSpPr>
          <a:xfrm>
            <a:off x="1517543" y="1651306"/>
            <a:ext cx="1396746" cy="987210"/>
            <a:chOff x="3766900" y="4392265"/>
            <a:chExt cx="3793114" cy="2625855"/>
          </a:xfrm>
        </p:grpSpPr>
        <p:sp>
          <p:nvSpPr>
            <p:cNvPr id="49" name="TextBox 48"/>
            <p:cNvSpPr txBox="1"/>
            <p:nvPr/>
          </p:nvSpPr>
          <p:spPr>
            <a:xfrm>
              <a:off x="3766900" y="5510974"/>
              <a:ext cx="3793114" cy="1507146"/>
            </a:xfrm>
            <a:prstGeom prst="rect">
              <a:avLst/>
            </a:prstGeom>
            <a:noFill/>
          </p:spPr>
          <p:txBody>
            <a:bodyPr wrap="square" lIns="59366" tIns="29683" rIns="59366" bIns="29683" rtlCol="0">
              <a:spAutoFit/>
            </a:bodyPr>
            <a:lstStyle/>
            <a:p>
              <a:pPr defTabSz="685165">
                <a:lnSpc>
                  <a:spcPct val="130000"/>
                </a:lnSpc>
                <a:defRPr/>
              </a:pPr>
              <a:r>
                <a:rPr lang="zh-CN" altLang="en-US" sz="845"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5" dirty="0">
                  <a:solidFill>
                    <a:prstClr val="black">
                      <a:lumMod val="95000"/>
                      <a:lumOff val="5000"/>
                    </a:prstClr>
                  </a:solidFill>
                  <a:latin typeface="微软雅黑" pitchFamily="34" charset="-122"/>
                  <a:ea typeface="微软雅黑" pitchFamily="34" charset="-122"/>
                </a:rPr>
                <a:t>,</a:t>
              </a:r>
              <a:r>
                <a:rPr lang="zh-CN" altLang="en-US" sz="845" dirty="0">
                  <a:solidFill>
                    <a:prstClr val="black">
                      <a:lumMod val="95000"/>
                      <a:lumOff val="5000"/>
                    </a:prstClr>
                  </a:solidFill>
                  <a:latin typeface="微软雅黑" pitchFamily="34" charset="-122"/>
                  <a:ea typeface="微软雅黑" pitchFamily="34" charset="-122"/>
                </a:rPr>
                <a:t>您的内容打在这里，</a:t>
              </a:r>
              <a:endParaRPr lang="zh-CN" altLang="en-US" sz="845" dirty="0">
                <a:solidFill>
                  <a:prstClr val="black">
                    <a:lumMod val="95000"/>
                    <a:lumOff val="5000"/>
                  </a:prstClr>
                </a:solidFill>
                <a:latin typeface="微软雅黑" pitchFamily="34" charset="-122"/>
                <a:ea typeface="微软雅黑" pitchFamily="34" charset="-122"/>
              </a:endParaRP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sp>
            <p:nvSpPr>
              <p:cNvPr id="55" name="TextBox 54"/>
              <p:cNvSpPr txBox="1"/>
              <p:nvPr/>
            </p:nvSpPr>
            <p:spPr>
              <a:xfrm>
                <a:off x="1386761" y="2174815"/>
                <a:ext cx="1180053" cy="527200"/>
              </a:xfrm>
              <a:prstGeom prst="rect">
                <a:avLst/>
              </a:prstGeom>
              <a:solidFill>
                <a:srgbClr val="E46C0A"/>
              </a:solidFill>
            </p:spPr>
            <p:txBody>
              <a:bodyPr wrap="square" lIns="59366" tIns="0" rIns="59366" bIns="0" rtlCol="0" anchor="t">
                <a:spAutoFit/>
              </a:bodyPr>
              <a:lstStyle/>
              <a:p>
                <a:pPr defTabSz="685165">
                  <a:lnSpc>
                    <a:spcPct val="150000"/>
                  </a:lnSpc>
                  <a:defRPr/>
                </a:pPr>
                <a:r>
                  <a:rPr lang="zh-CN" altLang="en-US" sz="1560" dirty="0">
                    <a:solidFill>
                      <a:prstClr val="white"/>
                    </a:solidFill>
                    <a:latin typeface="方正黑体_GBK" pitchFamily="65" charset="-122"/>
                    <a:ea typeface="方正黑体_GBK" pitchFamily="65" charset="-122"/>
                    <a:cs typeface="华文黑体" pitchFamily="2" charset="-122"/>
                  </a:rPr>
                  <a:t>方案一</a:t>
                </a:r>
                <a:endParaRPr lang="zh-CN" altLang="en-US" sz="1560" dirty="0">
                  <a:solidFill>
                    <a:prstClr val="white"/>
                  </a:solidFill>
                  <a:latin typeface="方正黑体_GBK" pitchFamily="65" charset="-122"/>
                  <a:ea typeface="方正黑体_GBK" pitchFamily="65" charset="-122"/>
                  <a:cs typeface="华文黑体" pitchFamily="2" charset="-122"/>
                </a:endParaRPr>
              </a:p>
            </p:txBody>
          </p:sp>
        </p:grpSp>
      </p:grpSp>
      <p:grpSp>
        <p:nvGrpSpPr>
          <p:cNvPr id="5" name="组合 4"/>
          <p:cNvGrpSpPr/>
          <p:nvPr/>
        </p:nvGrpSpPr>
        <p:grpSpPr>
          <a:xfrm>
            <a:off x="5692237" y="1658280"/>
            <a:ext cx="1776216" cy="820854"/>
            <a:chOff x="15104026" y="4410819"/>
            <a:chExt cx="4823631" cy="2183368"/>
          </a:xfrm>
        </p:grpSpPr>
        <p:sp>
          <p:nvSpPr>
            <p:cNvPr id="50" name="TextBox 49"/>
            <p:cNvSpPr txBox="1"/>
            <p:nvPr/>
          </p:nvSpPr>
          <p:spPr>
            <a:xfrm>
              <a:off x="15104026" y="5536273"/>
              <a:ext cx="4823631" cy="1057914"/>
            </a:xfrm>
            <a:prstGeom prst="rect">
              <a:avLst/>
            </a:prstGeom>
            <a:noFill/>
          </p:spPr>
          <p:txBody>
            <a:bodyPr wrap="square" lIns="59366" tIns="29683" rIns="59366" bIns="29683" rtlCol="0">
              <a:spAutoFit/>
            </a:bodyPr>
            <a:lstStyle/>
            <a:p>
              <a:pPr defTabSz="685165">
                <a:lnSpc>
                  <a:spcPct val="130000"/>
                </a:lnSpc>
                <a:defRPr/>
              </a:pPr>
              <a:r>
                <a:rPr lang="zh-CN" altLang="en-US" sz="845"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5" dirty="0">
                  <a:solidFill>
                    <a:prstClr val="black">
                      <a:lumMod val="95000"/>
                      <a:lumOff val="5000"/>
                    </a:prstClr>
                  </a:solidFill>
                  <a:latin typeface="微软雅黑" pitchFamily="34" charset="-122"/>
                  <a:ea typeface="微软雅黑" pitchFamily="34" charset="-122"/>
                </a:rPr>
                <a:t>,</a:t>
              </a:r>
              <a:r>
                <a:rPr lang="zh-CN" altLang="en-US" sz="845" dirty="0">
                  <a:solidFill>
                    <a:prstClr val="black">
                      <a:lumMod val="95000"/>
                      <a:lumOff val="5000"/>
                    </a:prstClr>
                  </a:solidFill>
                  <a:latin typeface="微软雅黑" pitchFamily="34" charset="-122"/>
                  <a:ea typeface="微软雅黑" pitchFamily="34" charset="-122"/>
                </a:rPr>
                <a:t>您的内容打在这里，</a:t>
              </a:r>
              <a:endParaRPr lang="zh-CN" altLang="en-US" sz="845" dirty="0">
                <a:solidFill>
                  <a:prstClr val="black">
                    <a:lumMod val="95000"/>
                    <a:lumOff val="5000"/>
                  </a:prstClr>
                </a:solidFill>
                <a:latin typeface="微软雅黑" pitchFamily="34" charset="-122"/>
                <a:ea typeface="微软雅黑" pitchFamily="34" charset="-122"/>
              </a:endParaRP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sp>
            <p:nvSpPr>
              <p:cNvPr id="58" name="TextBox 57"/>
              <p:cNvSpPr txBox="1"/>
              <p:nvPr/>
            </p:nvSpPr>
            <p:spPr>
              <a:xfrm>
                <a:off x="7767453" y="2185040"/>
                <a:ext cx="1180055" cy="483212"/>
              </a:xfrm>
              <a:prstGeom prst="rect">
                <a:avLst/>
              </a:prstGeom>
              <a:noFill/>
            </p:spPr>
            <p:txBody>
              <a:bodyPr wrap="square" lIns="59366" tIns="0" rIns="59366" bIns="0" rtlCol="0" anchor="t">
                <a:spAutoFit/>
              </a:bodyPr>
              <a:lstStyle/>
              <a:p>
                <a:pPr defTabSz="685165">
                  <a:lnSpc>
                    <a:spcPct val="150000"/>
                  </a:lnSpc>
                  <a:defRPr/>
                </a:pPr>
                <a:r>
                  <a:rPr lang="zh-CN" altLang="en-US" sz="1430" dirty="0">
                    <a:solidFill>
                      <a:prstClr val="white"/>
                    </a:solidFill>
                    <a:latin typeface="方正黑体_GBK" pitchFamily="65" charset="-122"/>
                    <a:ea typeface="方正黑体_GBK" pitchFamily="65" charset="-122"/>
                    <a:cs typeface="华文黑体" pitchFamily="2" charset="-122"/>
                  </a:rPr>
                  <a:t>方案二</a:t>
                </a:r>
                <a:endParaRPr lang="zh-CN" altLang="en-US" sz="1430" dirty="0">
                  <a:solidFill>
                    <a:prstClr val="white"/>
                  </a:solidFill>
                  <a:latin typeface="方正黑体_GBK" pitchFamily="65" charset="-122"/>
                  <a:ea typeface="方正黑体_GBK" pitchFamily="65" charset="-122"/>
                  <a:cs typeface="华文黑体" pitchFamily="2" charset="-122"/>
                </a:endParaRPr>
              </a:p>
            </p:txBody>
          </p:sp>
        </p:grpSp>
      </p:grpSp>
      <p:grpSp>
        <p:nvGrpSpPr>
          <p:cNvPr id="4" name="组合 3"/>
          <p:cNvGrpSpPr/>
          <p:nvPr/>
        </p:nvGrpSpPr>
        <p:grpSpPr>
          <a:xfrm>
            <a:off x="6561008" y="2955888"/>
            <a:ext cx="1776216" cy="822308"/>
            <a:chOff x="17463330" y="7862298"/>
            <a:chExt cx="4823631" cy="2187239"/>
          </a:xfrm>
        </p:grpSpPr>
        <p:sp>
          <p:nvSpPr>
            <p:cNvPr id="52" name="TextBox 51"/>
            <p:cNvSpPr txBox="1"/>
            <p:nvPr/>
          </p:nvSpPr>
          <p:spPr>
            <a:xfrm>
              <a:off x="17463330" y="8853475"/>
              <a:ext cx="4823631" cy="1196062"/>
            </a:xfrm>
            <a:prstGeom prst="rect">
              <a:avLst/>
            </a:prstGeom>
            <a:noFill/>
          </p:spPr>
          <p:txBody>
            <a:bodyPr wrap="square" lIns="59366" tIns="29683" rIns="59366" bIns="29683" rtlCol="0">
              <a:spAutoFit/>
            </a:bodyPr>
            <a:lstStyle/>
            <a:p>
              <a:pPr defTabSz="685165">
                <a:lnSpc>
                  <a:spcPct val="150000"/>
                </a:lnSpc>
                <a:defRPr/>
              </a:pPr>
              <a:r>
                <a:rPr lang="zh-CN" altLang="en-US" sz="845"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5" dirty="0">
                  <a:solidFill>
                    <a:prstClr val="black">
                      <a:lumMod val="95000"/>
                      <a:lumOff val="5000"/>
                    </a:prstClr>
                  </a:solidFill>
                  <a:latin typeface="微软雅黑" pitchFamily="34" charset="-122"/>
                  <a:ea typeface="微软雅黑" pitchFamily="34" charset="-122"/>
                </a:rPr>
                <a:t>,</a:t>
              </a:r>
              <a:r>
                <a:rPr lang="zh-CN" altLang="en-US" sz="845" dirty="0">
                  <a:solidFill>
                    <a:prstClr val="black">
                      <a:lumMod val="95000"/>
                      <a:lumOff val="5000"/>
                    </a:prstClr>
                  </a:solidFill>
                  <a:latin typeface="微软雅黑" pitchFamily="34" charset="-122"/>
                  <a:ea typeface="微软雅黑" pitchFamily="34" charset="-122"/>
                </a:rPr>
                <a:t>您的内容打在这里，</a:t>
              </a:r>
              <a:endParaRPr lang="zh-CN" altLang="en-US" sz="845" dirty="0">
                <a:solidFill>
                  <a:prstClr val="black">
                    <a:lumMod val="95000"/>
                    <a:lumOff val="5000"/>
                  </a:prstClr>
                </a:solidFill>
                <a:latin typeface="微软雅黑" pitchFamily="34" charset="-122"/>
                <a:ea typeface="微软雅黑" pitchFamily="34" charset="-122"/>
              </a:endParaRP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sp>
            <p:nvSpPr>
              <p:cNvPr id="61" name="TextBox 60"/>
              <p:cNvSpPr txBox="1"/>
              <p:nvPr/>
            </p:nvSpPr>
            <p:spPr>
              <a:xfrm>
                <a:off x="9116794" y="4087166"/>
                <a:ext cx="1180053" cy="483213"/>
              </a:xfrm>
              <a:prstGeom prst="rect">
                <a:avLst/>
              </a:prstGeom>
              <a:noFill/>
            </p:spPr>
            <p:txBody>
              <a:bodyPr wrap="square" lIns="59366" tIns="0" rIns="59366" bIns="0" rtlCol="0" anchor="t">
                <a:spAutoFit/>
              </a:bodyPr>
              <a:lstStyle/>
              <a:p>
                <a:pPr defTabSz="685165">
                  <a:lnSpc>
                    <a:spcPct val="150000"/>
                  </a:lnSpc>
                  <a:defRPr/>
                </a:pPr>
                <a:r>
                  <a:rPr lang="zh-CN" altLang="en-US" sz="1430" dirty="0">
                    <a:solidFill>
                      <a:prstClr val="white"/>
                    </a:solidFill>
                    <a:latin typeface="方正黑体_GBK" pitchFamily="65" charset="-122"/>
                    <a:ea typeface="方正黑体_GBK" pitchFamily="65" charset="-122"/>
                    <a:cs typeface="华文黑体" pitchFamily="2" charset="-122"/>
                  </a:rPr>
                  <a:t>方案四</a:t>
                </a:r>
                <a:endParaRPr lang="zh-CN" altLang="en-US" sz="1430" dirty="0">
                  <a:solidFill>
                    <a:prstClr val="white"/>
                  </a:solidFill>
                  <a:latin typeface="方正黑体_GBK" pitchFamily="65" charset="-122"/>
                  <a:ea typeface="方正黑体_GBK" pitchFamily="65" charset="-122"/>
                  <a:cs typeface="华文黑体" pitchFamily="2" charset="-122"/>
                </a:endParaRPr>
              </a:p>
            </p:txBody>
          </p:sp>
        </p:grpSp>
      </p:grpSp>
      <p:grpSp>
        <p:nvGrpSpPr>
          <p:cNvPr id="3" name="组合 2"/>
          <p:cNvGrpSpPr/>
          <p:nvPr/>
        </p:nvGrpSpPr>
        <p:grpSpPr>
          <a:xfrm>
            <a:off x="2215916" y="2989224"/>
            <a:ext cx="1776216" cy="825097"/>
            <a:chOff x="5663457" y="7950956"/>
            <a:chExt cx="4823631" cy="2194653"/>
          </a:xfrm>
        </p:grpSpPr>
        <p:sp>
          <p:nvSpPr>
            <p:cNvPr id="51" name="TextBox 50"/>
            <p:cNvSpPr txBox="1"/>
            <p:nvPr/>
          </p:nvSpPr>
          <p:spPr>
            <a:xfrm>
              <a:off x="5663457" y="9087695"/>
              <a:ext cx="4823631" cy="1057914"/>
            </a:xfrm>
            <a:prstGeom prst="rect">
              <a:avLst/>
            </a:prstGeom>
            <a:noFill/>
          </p:spPr>
          <p:txBody>
            <a:bodyPr wrap="square" lIns="59366" tIns="29683" rIns="59366" bIns="29683" rtlCol="0">
              <a:spAutoFit/>
            </a:bodyPr>
            <a:lstStyle/>
            <a:p>
              <a:pPr defTabSz="685165">
                <a:lnSpc>
                  <a:spcPct val="130000"/>
                </a:lnSpc>
                <a:defRPr/>
              </a:pPr>
              <a:r>
                <a:rPr lang="zh-CN" altLang="en-US" sz="845"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5" dirty="0">
                  <a:solidFill>
                    <a:prstClr val="black">
                      <a:lumMod val="95000"/>
                      <a:lumOff val="5000"/>
                    </a:prstClr>
                  </a:solidFill>
                  <a:latin typeface="微软雅黑" pitchFamily="34" charset="-122"/>
                  <a:ea typeface="微软雅黑" pitchFamily="34" charset="-122"/>
                </a:rPr>
                <a:t>,</a:t>
              </a:r>
              <a:r>
                <a:rPr lang="zh-CN" altLang="en-US" sz="845" dirty="0">
                  <a:solidFill>
                    <a:prstClr val="black">
                      <a:lumMod val="95000"/>
                      <a:lumOff val="5000"/>
                    </a:prstClr>
                  </a:solidFill>
                  <a:latin typeface="微软雅黑" pitchFamily="34" charset="-122"/>
                  <a:ea typeface="微软雅黑" pitchFamily="34" charset="-122"/>
                </a:rPr>
                <a:t>您的内容打在这里，</a:t>
              </a:r>
              <a:endParaRPr lang="zh-CN" altLang="en-US" sz="845" dirty="0">
                <a:solidFill>
                  <a:prstClr val="black">
                    <a:lumMod val="95000"/>
                    <a:lumOff val="5000"/>
                  </a:prstClr>
                </a:solidFill>
                <a:latin typeface="微软雅黑" pitchFamily="34" charset="-122"/>
                <a:ea typeface="微软雅黑" pitchFamily="34" charset="-122"/>
              </a:endParaRP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sp>
            <p:nvSpPr>
              <p:cNvPr id="64" name="TextBox 63"/>
              <p:cNvSpPr txBox="1"/>
              <p:nvPr/>
            </p:nvSpPr>
            <p:spPr>
              <a:xfrm>
                <a:off x="2606053" y="4136026"/>
                <a:ext cx="1180053" cy="483212"/>
              </a:xfrm>
              <a:prstGeom prst="rect">
                <a:avLst/>
              </a:prstGeom>
              <a:noFill/>
            </p:spPr>
            <p:txBody>
              <a:bodyPr wrap="square" lIns="59366" tIns="0" rIns="59366" bIns="0" rtlCol="0" anchor="t">
                <a:spAutoFit/>
              </a:bodyPr>
              <a:lstStyle/>
              <a:p>
                <a:pPr defTabSz="685165">
                  <a:lnSpc>
                    <a:spcPct val="150000"/>
                  </a:lnSpc>
                  <a:defRPr/>
                </a:pPr>
                <a:r>
                  <a:rPr lang="zh-CN" altLang="en-US" sz="1430" dirty="0">
                    <a:solidFill>
                      <a:prstClr val="white"/>
                    </a:solidFill>
                    <a:latin typeface="方正黑体_GBK" pitchFamily="65" charset="-122"/>
                    <a:ea typeface="方正黑体_GBK" pitchFamily="65" charset="-122"/>
                    <a:cs typeface="华文黑体" pitchFamily="2" charset="-122"/>
                  </a:rPr>
                  <a:t>方案三</a:t>
                </a:r>
                <a:endParaRPr lang="zh-CN" altLang="en-US" sz="1430" dirty="0">
                  <a:solidFill>
                    <a:prstClr val="white"/>
                  </a:solidFill>
                  <a:latin typeface="方正黑体_GBK" pitchFamily="65" charset="-122"/>
                  <a:ea typeface="方正黑体_GBK" pitchFamily="65" charset="-122"/>
                  <a:cs typeface="华文黑体" pitchFamily="2" charset="-122"/>
                </a:endParaRPr>
              </a:p>
            </p:txBody>
          </p:sp>
        </p:grpSp>
      </p:grpSp>
      <p:grpSp>
        <p:nvGrpSpPr>
          <p:cNvPr id="69" name="组合 68"/>
          <p:cNvGrpSpPr/>
          <p:nvPr/>
        </p:nvGrpSpPr>
        <p:grpSpPr>
          <a:xfrm>
            <a:off x="5567727" y="3094285"/>
            <a:ext cx="981173" cy="62629"/>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grpSp>
      <p:grpSp>
        <p:nvGrpSpPr>
          <p:cNvPr id="72" name="组合 71"/>
          <p:cNvGrpSpPr/>
          <p:nvPr/>
        </p:nvGrpSpPr>
        <p:grpSpPr>
          <a:xfrm>
            <a:off x="4699778" y="1782997"/>
            <a:ext cx="981173" cy="62629"/>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grpSp>
      <p:grpSp>
        <p:nvGrpSpPr>
          <p:cNvPr id="75" name="组合 74"/>
          <p:cNvGrpSpPr/>
          <p:nvPr/>
        </p:nvGrpSpPr>
        <p:grpSpPr>
          <a:xfrm>
            <a:off x="2333611" y="1824404"/>
            <a:ext cx="946111" cy="62629"/>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875">
                <a:solidFill>
                  <a:prstClr val="white"/>
                </a:solidFill>
                <a:latin typeface="Calibri" panose="020F0502020204030204"/>
                <a:ea typeface="等线" panose="02010600030101010101" pitchFamily="2" charset="-122"/>
              </a:endParaRPr>
            </a:p>
          </p:txBody>
        </p:sp>
      </p:grpSp>
      <p:grpSp>
        <p:nvGrpSpPr>
          <p:cNvPr id="37" name="组合 18"/>
          <p:cNvGrpSpPr/>
          <p:nvPr/>
        </p:nvGrpSpPr>
        <p:grpSpPr bwMode="auto">
          <a:xfrm>
            <a:off x="2923303" y="1668634"/>
            <a:ext cx="1776476" cy="1227511"/>
            <a:chOff x="0" y="0"/>
            <a:chExt cx="2093189" cy="1416774"/>
          </a:xfrm>
          <a:solidFill>
            <a:srgbClr val="007FDE"/>
          </a:solidFill>
          <a:effectLst>
            <a:outerShdw blurRad="419100" dist="419100" dir="5400000" algn="ctr" rotWithShape="0">
              <a:srgbClr val="000000">
                <a:alpha val="43137"/>
              </a:srgbClr>
            </a:outerShdw>
          </a:effectLst>
        </p:grpSpPr>
        <p:sp>
          <p:nvSpPr>
            <p:cNvPr id="38" name="等腰三角形 19">
              <a:hlinkClick r:id="rId1"/>
            </p:cNvPr>
            <p:cNvSpPr>
              <a:spLocks noChangeArrowheads="1"/>
            </p:cNvSpPr>
            <p:nvPr/>
          </p:nvSpPr>
          <p:spPr bwMode="auto">
            <a:xfrm flipH="1" flipV="1">
              <a:off x="0" y="0"/>
              <a:ext cx="2093189" cy="1416774"/>
            </a:xfrm>
            <a:prstGeom prst="triangle">
              <a:avLst>
                <a:gd name="adj" fmla="val 50000"/>
              </a:avLst>
            </a:prstGeom>
            <a:solidFill>
              <a:srgbClr val="E46C0A"/>
            </a:solidFill>
            <a:ln w="12700" cap="flat" cmpd="sng">
              <a:solidFill>
                <a:schemeClr val="bg1"/>
              </a:solidFill>
              <a:bevel/>
            </a:ln>
          </p:spPr>
          <p:txBody>
            <a:bodyPr anchor="ctr"/>
            <a:lstStyle/>
            <a:p>
              <a:pPr algn="ctr" defTabSz="685165">
                <a:defRPr/>
              </a:pPr>
              <a:endParaRPr lang="zh-CN" altLang="zh-CN" sz="875">
                <a:solidFill>
                  <a:prstClr val="white"/>
                </a:solidFill>
                <a:latin typeface="宋体" pitchFamily="2" charset="-122"/>
                <a:ea typeface="等线" panose="02010600030101010101" pitchFamily="2" charset="-122"/>
                <a:sym typeface="宋体" pitchFamily="2" charset="-122"/>
              </a:endParaRPr>
            </a:p>
          </p:txBody>
        </p:sp>
        <p:sp>
          <p:nvSpPr>
            <p:cNvPr id="39" name="文本框 20"/>
            <p:cNvSpPr>
              <a:spLocks noChangeArrowheads="1"/>
            </p:cNvSpPr>
            <p:nvPr/>
          </p:nvSpPr>
          <p:spPr bwMode="auto">
            <a:xfrm>
              <a:off x="687900" y="122472"/>
              <a:ext cx="71245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a:defRPr/>
              </a:pPr>
              <a:r>
                <a:rPr lang="en-US" sz="2790" dirty="0">
                  <a:solidFill>
                    <a:prstClr val="white"/>
                  </a:solidFill>
                  <a:latin typeface="微软雅黑" pitchFamily="34" charset="-122"/>
                  <a:ea typeface="微软雅黑" pitchFamily="34" charset="-122"/>
                </a:rPr>
                <a:t>01</a:t>
              </a:r>
              <a:endParaRPr lang="zh-CN" altLang="en-US" sz="2790" dirty="0">
                <a:solidFill>
                  <a:prstClr val="white"/>
                </a:solidFill>
                <a:latin typeface="微软雅黑" pitchFamily="34" charset="-122"/>
                <a:ea typeface="微软雅黑" pitchFamily="34" charset="-122"/>
              </a:endParaRPr>
            </a:p>
          </p:txBody>
        </p:sp>
      </p:grpSp>
      <p:sp>
        <p:nvSpPr>
          <p:cNvPr id="6" name="文本占位符 5"/>
          <p:cNvSpPr>
            <a:spLocks noGrp="1"/>
          </p:cNvSpPr>
          <p:nvPr>
            <p:ph type="body" sz="quarter" idx="10"/>
          </p:nvPr>
        </p:nvSpPr>
        <p:spPr/>
        <p:txBody>
          <a:bodyPr/>
          <a:lstStyle/>
          <a:p>
            <a:r>
              <a:rPr lang="zh-CN" altLang="en-US" dirty="0"/>
              <a:t>点击输入标题</a:t>
            </a:r>
            <a:endParaRPr lang="zh-CN" altLang="en-US" dirty="0"/>
          </a:p>
        </p:txBody>
      </p:sp>
      <p:sp>
        <p:nvSpPr>
          <p:cNvPr id="7" name="灯片编号占位符 6"/>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
        <p:nvSpPr>
          <p:cNvPr id="65"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right)">
                                      <p:cBhvr>
                                        <p:cTn id="27" dur="500"/>
                                        <p:tgtEl>
                                          <p:spTgt spid="75"/>
                                        </p:tgtEl>
                                      </p:cBhvr>
                                    </p:animEffect>
                                  </p:childTnLst>
                                </p:cTn>
                              </p:par>
                              <p:par>
                                <p:cTn id="28" presetID="22" presetClass="entr" presetSubtype="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righ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par>
                                <p:cTn id="34" presetID="22" presetClass="entr" presetSubtype="8" fill="hold"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par>
                          <p:cTn id="37" fill="hold">
                            <p:stCondLst>
                              <p:cond delay="2500"/>
                            </p:stCondLst>
                            <p:childTnLst>
                              <p:par>
                                <p:cTn id="38" presetID="1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p:tgtEl>
                                          <p:spTgt spid="2"/>
                                        </p:tgtEl>
                                        <p:attrNameLst>
                                          <p:attrName>ppt_x</p:attrName>
                                        </p:attrNameLst>
                                      </p:cBhvr>
                                      <p:tavLst>
                                        <p:tav tm="0">
                                          <p:val>
                                            <p:strVal val="#ppt_x-#ppt_w*1.125000"/>
                                          </p:val>
                                        </p:tav>
                                        <p:tav tm="100000">
                                          <p:val>
                                            <p:strVal val="#ppt_x"/>
                                          </p:val>
                                        </p:tav>
                                      </p:tavLst>
                                    </p:anim>
                                    <p:animEffect transition="in" filter="wipe(right)">
                                      <p:cBhvr>
                                        <p:cTn id="41" dur="500"/>
                                        <p:tgtEl>
                                          <p:spTgt spid="2"/>
                                        </p:tgtEl>
                                      </p:cBhvr>
                                    </p:animEffect>
                                  </p:childTnLst>
                                </p:cTn>
                              </p:par>
                              <p:par>
                                <p:cTn id="42" presetID="1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ppt_x</p:attrName>
                                        </p:attrNameLst>
                                      </p:cBhvr>
                                      <p:tavLst>
                                        <p:tav tm="0">
                                          <p:val>
                                            <p:strVal val="#ppt_x-#ppt_w*1.125000"/>
                                          </p:val>
                                        </p:tav>
                                        <p:tav tm="100000">
                                          <p:val>
                                            <p:strVal val="#ppt_x"/>
                                          </p:val>
                                        </p:tav>
                                      </p:tavLst>
                                    </p:anim>
                                    <p:animEffect transition="in" filter="wipe(right)">
                                      <p:cBhvr>
                                        <p:cTn id="45" dur="500"/>
                                        <p:tgtEl>
                                          <p:spTgt spid="3"/>
                                        </p:tgtEl>
                                      </p:cBhvr>
                                    </p:animEffect>
                                  </p:childTnLst>
                                </p:cTn>
                              </p:par>
                              <p:par>
                                <p:cTn id="46" presetID="12" presetClass="entr" presetSubtype="2"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ppt_x</p:attrName>
                                        </p:attrNameLst>
                                      </p:cBhvr>
                                      <p:tavLst>
                                        <p:tav tm="0">
                                          <p:val>
                                            <p:strVal val="#ppt_x+#ppt_w*1.125000"/>
                                          </p:val>
                                        </p:tav>
                                        <p:tav tm="100000">
                                          <p:val>
                                            <p:strVal val="#ppt_x"/>
                                          </p:val>
                                        </p:tav>
                                      </p:tavLst>
                                    </p:anim>
                                    <p:animEffect transition="in" filter="wipe(left)">
                                      <p:cBhvr>
                                        <p:cTn id="49" dur="500"/>
                                        <p:tgtEl>
                                          <p:spTgt spid="5"/>
                                        </p:tgtEl>
                                      </p:cBhvr>
                                    </p:animEffect>
                                  </p:childTnLst>
                                </p:cTn>
                              </p:par>
                              <p:par>
                                <p:cTn id="50" presetID="12" presetClass="entr" presetSubtype="2"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p:tgtEl>
                                          <p:spTgt spid="4"/>
                                        </p:tgtEl>
                                        <p:attrNameLst>
                                          <p:attrName>ppt_x</p:attrName>
                                        </p:attrNameLst>
                                      </p:cBhvr>
                                      <p:tavLst>
                                        <p:tav tm="0">
                                          <p:val>
                                            <p:strVal val="#ppt_x+#ppt_w*1.125000"/>
                                          </p:val>
                                        </p:tav>
                                        <p:tav tm="100000">
                                          <p:val>
                                            <p:strVal val="#ppt_x"/>
                                          </p:val>
                                        </p:tav>
                                      </p:tavLst>
                                    </p:anim>
                                    <p:animEffect transition="in" filter="wipe(left)">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250" y="1999971"/>
            <a:ext cx="4084430"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249" y="2581687"/>
            <a:ext cx="3319159"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247" y="3121050"/>
            <a:ext cx="2418395" cy="1142938"/>
          </a:xfrm>
          <a:prstGeom prst="bentArrow">
            <a:avLst>
              <a:gd name="adj1" fmla="val 25000"/>
              <a:gd name="adj2" fmla="val 3719"/>
              <a:gd name="adj3" fmla="val 0"/>
              <a:gd name="adj4" fmla="val 30020"/>
            </a:avLst>
          </a:prstGeom>
          <a:solidFill>
            <a:srgbClr val="E46C0A"/>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159" y="1455016"/>
            <a:ext cx="883424" cy="884162"/>
            <a:chOff x="3621156" y="114021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47" name="Oval 46"/>
            <p:cNvSpPr>
              <a:spLocks noChangeAspect="1"/>
            </p:cNvSpPr>
            <p:nvPr/>
          </p:nvSpPr>
          <p:spPr>
            <a:xfrm>
              <a:off x="3621156" y="114021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7" name="Group 66"/>
          <p:cNvGrpSpPr/>
          <p:nvPr/>
        </p:nvGrpSpPr>
        <p:grpSpPr>
          <a:xfrm>
            <a:off x="1926468" y="2607971"/>
            <a:ext cx="883424" cy="884162"/>
            <a:chOff x="1926323" y="2293234"/>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5" name="Oval 54"/>
            <p:cNvSpPr>
              <a:spLocks noChangeAspect="1"/>
            </p:cNvSpPr>
            <p:nvPr/>
          </p:nvSpPr>
          <p:spPr>
            <a:xfrm>
              <a:off x="1926323" y="2293234"/>
              <a:ext cx="883472" cy="884210"/>
            </a:xfrm>
            <a:prstGeom prst="ellipse">
              <a:avLst/>
            </a:prstGeom>
            <a:solidFill>
              <a:srgbClr val="E46C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6" name="Group 65"/>
          <p:cNvGrpSpPr/>
          <p:nvPr/>
        </p:nvGrpSpPr>
        <p:grpSpPr>
          <a:xfrm>
            <a:off x="2817709" y="2027515"/>
            <a:ext cx="883424" cy="884162"/>
            <a:chOff x="2827138" y="171274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1" name="Oval 50"/>
            <p:cNvSpPr>
              <a:spLocks noChangeAspect="1"/>
            </p:cNvSpPr>
            <p:nvPr/>
          </p:nvSpPr>
          <p:spPr>
            <a:xfrm>
              <a:off x="2827138" y="171274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05" name="Bent Arrow 104"/>
          <p:cNvSpPr/>
          <p:nvPr/>
        </p:nvSpPr>
        <p:spPr>
          <a:xfrm rot="10800000" flipH="1">
            <a:off x="5059317" y="1999971"/>
            <a:ext cx="4084430"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590" y="2581687"/>
            <a:ext cx="3319159"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354" y="3121050"/>
            <a:ext cx="2418395" cy="1142938"/>
          </a:xfrm>
          <a:prstGeom prst="bentArrow">
            <a:avLst>
              <a:gd name="adj1" fmla="val 25000"/>
              <a:gd name="adj2" fmla="val 3719"/>
              <a:gd name="adj3" fmla="val 0"/>
              <a:gd name="adj4" fmla="val 30020"/>
            </a:avLst>
          </a:prstGeom>
          <a:solidFill>
            <a:srgbClr val="E46C0A"/>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04" y="2607971"/>
            <a:ext cx="883424" cy="884162"/>
            <a:chOff x="6334201" y="2293234"/>
            <a:chExt cx="883472" cy="884210"/>
          </a:xfrm>
          <a:effectLst>
            <a:outerShdw blurRad="419100" dist="419100" dir="5400000" algn="ctr" rotWithShape="0">
              <a:srgbClr val="000000">
                <a:alpha val="43137"/>
              </a:srgbClr>
            </a:outerShdw>
          </a:effectLst>
        </p:grpSpPr>
        <p:sp>
          <p:nvSpPr>
            <p:cNvPr id="121" name="Oval 120"/>
            <p:cNvSpPr>
              <a:spLocks noChangeAspect="1"/>
            </p:cNvSpPr>
            <p:nvPr/>
          </p:nvSpPr>
          <p:spPr>
            <a:xfrm flipH="1">
              <a:off x="6334201" y="2293234"/>
              <a:ext cx="883472" cy="884210"/>
            </a:xfrm>
            <a:prstGeom prst="ellipse">
              <a:avLst/>
            </a:prstGeom>
            <a:solidFill>
              <a:srgbClr val="E46C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3" name="Group 142"/>
          <p:cNvGrpSpPr/>
          <p:nvPr/>
        </p:nvGrpSpPr>
        <p:grpSpPr>
          <a:xfrm>
            <a:off x="4667938" y="1455016"/>
            <a:ext cx="883424" cy="884162"/>
            <a:chOff x="4639368" y="1140216"/>
            <a:chExt cx="883472" cy="884210"/>
          </a:xfrm>
          <a:effectLst>
            <a:outerShdw blurRad="419100" dist="419100" dir="5400000" algn="ctr" rotWithShape="0">
              <a:srgbClr val="000000">
                <a:alpha val="43137"/>
              </a:srgbClr>
            </a:outerShdw>
          </a:effectLst>
        </p:grpSpPr>
        <p:sp>
          <p:nvSpPr>
            <p:cNvPr id="133" name="Oval 132"/>
            <p:cNvSpPr>
              <a:spLocks noChangeAspect="1"/>
            </p:cNvSpPr>
            <p:nvPr/>
          </p:nvSpPr>
          <p:spPr>
            <a:xfrm flipH="1">
              <a:off x="4639368" y="114021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2" name="Group 141"/>
          <p:cNvGrpSpPr/>
          <p:nvPr/>
        </p:nvGrpSpPr>
        <p:grpSpPr>
          <a:xfrm>
            <a:off x="5433339" y="2027515"/>
            <a:ext cx="883424" cy="884162"/>
            <a:chOff x="5433386" y="1712746"/>
            <a:chExt cx="883472" cy="884210"/>
          </a:xfrm>
          <a:effectLst>
            <a:outerShdw blurRad="419100" dist="419100" dir="5400000" algn="ctr" rotWithShape="0">
              <a:srgbClr val="000000">
                <a:alpha val="43137"/>
              </a:srgbClr>
            </a:outerShdw>
          </a:effectLst>
        </p:grpSpPr>
        <p:sp>
          <p:nvSpPr>
            <p:cNvPr id="118" name="Oval 117"/>
            <p:cNvSpPr>
              <a:spLocks noChangeAspect="1"/>
            </p:cNvSpPr>
            <p:nvPr/>
          </p:nvSpPr>
          <p:spPr>
            <a:xfrm flipH="1">
              <a:off x="5433386" y="171274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44" name="TextBox 143"/>
          <p:cNvSpPr txBox="1"/>
          <p:nvPr/>
        </p:nvSpPr>
        <p:spPr>
          <a:xfrm>
            <a:off x="1960436" y="961512"/>
            <a:ext cx="1752644"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5" name="TextBox 144"/>
          <p:cNvSpPr txBox="1"/>
          <p:nvPr/>
        </p:nvSpPr>
        <p:spPr>
          <a:xfrm>
            <a:off x="842286" y="1753495"/>
            <a:ext cx="1788413"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6" name="TextBox 145"/>
          <p:cNvSpPr txBox="1"/>
          <p:nvPr/>
        </p:nvSpPr>
        <p:spPr>
          <a:xfrm>
            <a:off x="5682883" y="862138"/>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7" name="TextBox 146"/>
          <p:cNvSpPr txBox="1"/>
          <p:nvPr/>
        </p:nvSpPr>
        <p:spPr>
          <a:xfrm>
            <a:off x="6586174" y="1564278"/>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8" name="TextBox 147"/>
          <p:cNvSpPr txBox="1"/>
          <p:nvPr/>
        </p:nvSpPr>
        <p:spPr>
          <a:xfrm>
            <a:off x="2724439" y="3932548"/>
            <a:ext cx="1752644"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9" name="TextBox 148"/>
          <p:cNvSpPr txBox="1"/>
          <p:nvPr/>
        </p:nvSpPr>
        <p:spPr>
          <a:xfrm>
            <a:off x="4857530" y="3896667"/>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
        <p:nvSpPr>
          <p:cNvPr id="35" name="文本占位符 5"/>
          <p:cNvSpPr txBox="1"/>
          <p:nvPr/>
        </p:nvSpPr>
        <p:spPr>
          <a:xfrm>
            <a:off x="1019781" y="-100620"/>
            <a:ext cx="2807593" cy="72060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dirty="0"/>
              <a:t>点击输入标题</a:t>
            </a:r>
            <a:endParaRPr lang="zh-CN" altLang="en-US" dirty="0"/>
          </a:p>
        </p:txBody>
      </p:sp>
      <p:sp>
        <p:nvSpPr>
          <p:cNvPr id="36"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000">
        <p15:prstTrans prst="peelOff"/>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Hexagon 54"/>
          <p:cNvSpPr/>
          <p:nvPr/>
        </p:nvSpPr>
        <p:spPr>
          <a:xfrm rot="5400000">
            <a:off x="3212320" y="1498600"/>
            <a:ext cx="2719361" cy="2562785"/>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86" y="1172024"/>
            <a:ext cx="666810" cy="666810"/>
            <a:chOff x="4160694" y="1208495"/>
            <a:chExt cx="822613" cy="822613"/>
          </a:xfrm>
        </p:grpSpPr>
        <p:sp>
          <p:nvSpPr>
            <p:cNvPr id="32" name="Freeform 31"/>
            <p:cNvSpPr/>
            <p:nvPr/>
          </p:nvSpPr>
          <p:spPr>
            <a:xfrm>
              <a:off x="4160694" y="120849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35" name="Freeform 62"/>
            <p:cNvSpPr>
              <a:spLocks noEditPoints="1"/>
            </p:cNvSpPr>
            <p:nvPr/>
          </p:nvSpPr>
          <p:spPr bwMode="auto">
            <a:xfrm>
              <a:off x="4406792" y="14532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8" name="Group 72"/>
          <p:cNvGrpSpPr/>
          <p:nvPr/>
        </p:nvGrpSpPr>
        <p:grpSpPr>
          <a:xfrm>
            <a:off x="2840480" y="1718601"/>
            <a:ext cx="666810" cy="666810"/>
            <a:chOff x="2728576" y="1786331"/>
            <a:chExt cx="822613" cy="822613"/>
          </a:xfrm>
        </p:grpSpPr>
        <p:sp>
          <p:nvSpPr>
            <p:cNvPr id="33" name="Freeform 32"/>
            <p:cNvSpPr/>
            <p:nvPr/>
          </p:nvSpPr>
          <p:spPr>
            <a:xfrm>
              <a:off x="2728576"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4000" dirty="0"/>
            </a:p>
          </p:txBody>
        </p:sp>
        <p:sp>
          <p:nvSpPr>
            <p:cNvPr id="36" name="Freeform 66"/>
            <p:cNvSpPr>
              <a:spLocks noEditPoints="1"/>
            </p:cNvSpPr>
            <p:nvPr/>
          </p:nvSpPr>
          <p:spPr bwMode="auto">
            <a:xfrm>
              <a:off x="2932219" y="2033861"/>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9" name="Group 73"/>
          <p:cNvGrpSpPr/>
          <p:nvPr/>
        </p:nvGrpSpPr>
        <p:grpSpPr>
          <a:xfrm>
            <a:off x="2840480" y="3380127"/>
            <a:ext cx="666810" cy="666810"/>
            <a:chOff x="2728576" y="3447948"/>
            <a:chExt cx="822613" cy="822613"/>
          </a:xfrm>
        </p:grpSpPr>
        <p:sp>
          <p:nvSpPr>
            <p:cNvPr id="34" name="Freeform 33"/>
            <p:cNvSpPr/>
            <p:nvPr/>
          </p:nvSpPr>
          <p:spPr>
            <a:xfrm>
              <a:off x="2728576"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2957111" y="371621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0" name="Group 77"/>
          <p:cNvGrpSpPr/>
          <p:nvPr/>
        </p:nvGrpSpPr>
        <p:grpSpPr>
          <a:xfrm>
            <a:off x="5595343" y="1718601"/>
            <a:ext cx="666810" cy="666810"/>
            <a:chOff x="5573678" y="1786331"/>
            <a:chExt cx="822613" cy="822613"/>
          </a:xfrm>
        </p:grpSpPr>
        <p:sp>
          <p:nvSpPr>
            <p:cNvPr id="86" name="Freeform 85"/>
            <p:cNvSpPr/>
            <p:nvPr/>
          </p:nvSpPr>
          <p:spPr>
            <a:xfrm>
              <a:off x="5573678"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2" name="Freeform 57"/>
            <p:cNvSpPr>
              <a:spLocks noEditPoints="1"/>
            </p:cNvSpPr>
            <p:nvPr/>
          </p:nvSpPr>
          <p:spPr bwMode="auto">
            <a:xfrm>
              <a:off x="5843023" y="207178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1" name="Group 76"/>
          <p:cNvGrpSpPr/>
          <p:nvPr/>
        </p:nvGrpSpPr>
        <p:grpSpPr>
          <a:xfrm>
            <a:off x="5595343" y="3380127"/>
            <a:ext cx="666810" cy="666810"/>
            <a:chOff x="5573678" y="3447948"/>
            <a:chExt cx="822613" cy="822613"/>
          </a:xfrm>
        </p:grpSpPr>
        <p:sp>
          <p:nvSpPr>
            <p:cNvPr id="88" name="Freeform 87"/>
            <p:cNvSpPr/>
            <p:nvPr/>
          </p:nvSpPr>
          <p:spPr>
            <a:xfrm>
              <a:off x="5573678"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5" name="Freeform 131"/>
            <p:cNvSpPr/>
            <p:nvPr/>
          </p:nvSpPr>
          <p:spPr bwMode="auto">
            <a:xfrm>
              <a:off x="5824314" y="368843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2" name="Group 75"/>
          <p:cNvGrpSpPr/>
          <p:nvPr/>
        </p:nvGrpSpPr>
        <p:grpSpPr>
          <a:xfrm>
            <a:off x="4250086" y="3777646"/>
            <a:ext cx="666810" cy="666810"/>
            <a:chOff x="4160694" y="3979236"/>
            <a:chExt cx="822613" cy="822613"/>
          </a:xfrm>
        </p:grpSpPr>
        <p:sp>
          <p:nvSpPr>
            <p:cNvPr id="90" name="Freeform 89"/>
            <p:cNvSpPr/>
            <p:nvPr/>
          </p:nvSpPr>
          <p:spPr>
            <a:xfrm>
              <a:off x="4160694" y="3979236"/>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388138" y="4206680"/>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3" name="Group 74"/>
          <p:cNvGrpSpPr/>
          <p:nvPr/>
        </p:nvGrpSpPr>
        <p:grpSpPr>
          <a:xfrm>
            <a:off x="4069362" y="2277357"/>
            <a:ext cx="1005278" cy="1005273"/>
            <a:chOff x="4069334" y="2505075"/>
            <a:chExt cx="1005332" cy="1005328"/>
          </a:xfrm>
          <a:gradFill>
            <a:gsLst>
              <a:gs pos="0">
                <a:srgbClr val="A40022"/>
              </a:gs>
              <a:gs pos="100000">
                <a:srgbClr val="FF002A"/>
              </a:gs>
            </a:gsLst>
            <a:lin ang="5400000" scaled="0"/>
          </a:gradFill>
        </p:grpSpPr>
        <p:sp>
          <p:nvSpPr>
            <p:cNvPr id="110" name="Freeform 109"/>
            <p:cNvSpPr/>
            <p:nvPr/>
          </p:nvSpPr>
          <p:spPr>
            <a:xfrm>
              <a:off x="4069334" y="2505075"/>
              <a:ext cx="1005332" cy="1005328"/>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3600" dirty="0"/>
            </a:p>
          </p:txBody>
        </p:sp>
        <p:sp>
          <p:nvSpPr>
            <p:cNvPr id="51" name="Freeform 42"/>
            <p:cNvSpPr>
              <a:spLocks noEditPoints="1"/>
            </p:cNvSpPr>
            <p:nvPr/>
          </p:nvSpPr>
          <p:spPr bwMode="auto">
            <a:xfrm>
              <a:off x="4342130" y="2809875"/>
              <a:ext cx="459742" cy="3957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cxnSp>
        <p:nvCxnSpPr>
          <p:cNvPr id="57" name="Straight Connector 56"/>
          <p:cNvCxnSpPr/>
          <p:nvPr/>
        </p:nvCxnSpPr>
        <p:spPr>
          <a:xfrm flipH="1">
            <a:off x="4572001" y="1870094"/>
            <a:ext cx="2" cy="330287"/>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1" y="3355036"/>
            <a:ext cx="2" cy="330287"/>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981" y="2200380"/>
            <a:ext cx="501643" cy="290321"/>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246" y="3068032"/>
            <a:ext cx="520775" cy="287006"/>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631" y="3111743"/>
            <a:ext cx="501643" cy="290321"/>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70" y="2222448"/>
            <a:ext cx="520775" cy="287006"/>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589" y="1949990"/>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gn="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60" name="TextBox 143"/>
          <p:cNvSpPr txBox="1"/>
          <p:nvPr/>
        </p:nvSpPr>
        <p:spPr>
          <a:xfrm>
            <a:off x="2489431" y="892529"/>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gn="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63" name="TextBox 143"/>
          <p:cNvSpPr txBox="1"/>
          <p:nvPr/>
        </p:nvSpPr>
        <p:spPr>
          <a:xfrm>
            <a:off x="6377734" y="1785788"/>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64" name="TextBox 143"/>
          <p:cNvSpPr txBox="1"/>
          <p:nvPr/>
        </p:nvSpPr>
        <p:spPr>
          <a:xfrm>
            <a:off x="6377734" y="3526330"/>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65" name="TextBox 143"/>
          <p:cNvSpPr txBox="1"/>
          <p:nvPr/>
        </p:nvSpPr>
        <p:spPr>
          <a:xfrm>
            <a:off x="4886755" y="4124024"/>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66" name="TextBox 143"/>
          <p:cNvSpPr txBox="1"/>
          <p:nvPr/>
        </p:nvSpPr>
        <p:spPr>
          <a:xfrm>
            <a:off x="1057589" y="3723371"/>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itchFamily="34" charset="-122"/>
                <a:ea typeface="微软雅黑" pitchFamily="34" charset="-122"/>
              </a:rPr>
              <a:t>请替换文字内容</a:t>
            </a:r>
            <a:endParaRPr lang="en-US" altLang="zh-CN" sz="640" b="1" dirty="0">
              <a:solidFill>
                <a:schemeClr val="tx2">
                  <a:lumMod val="75000"/>
                </a:schemeClr>
              </a:solidFill>
              <a:latin typeface="微软雅黑" pitchFamily="34" charset="-122"/>
              <a:ea typeface="微软雅黑" pitchFamily="34" charset="-122"/>
            </a:endParaRPr>
          </a:p>
          <a:p>
            <a:pPr algn="r">
              <a:lnSpc>
                <a:spcPct val="150000"/>
              </a:lnSpc>
            </a:pPr>
            <a:r>
              <a:rPr lang="zh-CN" altLang="en-US" sz="640" dirty="0">
                <a:solidFill>
                  <a:schemeClr val="tx2">
                    <a:lumMod val="75000"/>
                  </a:schemeClr>
                </a:solidFill>
                <a:latin typeface="微软雅黑" pitchFamily="34" charset="-122"/>
                <a:ea typeface="微软雅黑"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itchFamily="34" charset="-122"/>
              <a:ea typeface="微软雅黑" pitchFamily="34" charset="-122"/>
              <a:cs typeface="+mn-ea"/>
              <a:sym typeface="+mn-lt"/>
            </a:endParaRP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
        <p:nvSpPr>
          <p:cNvPr id="40" name="文本占位符 5"/>
          <p:cNvSpPr>
            <a:spLocks noGrp="1"/>
          </p:cNvSpPr>
          <p:nvPr>
            <p:ph type="body" sz="quarter" idx="10"/>
          </p:nvPr>
        </p:nvSpPr>
        <p:spPr>
          <a:xfrm>
            <a:off x="1019781" y="-100620"/>
            <a:ext cx="2807593" cy="720601"/>
          </a:xfrm>
        </p:spPr>
        <p:txBody>
          <a:bodyPr/>
          <a:lstStyle/>
          <a:p>
            <a:r>
              <a:rPr lang="zh-CN" altLang="en-US" dirty="0"/>
              <a:t>点击输入标题</a:t>
            </a:r>
            <a:endParaRPr lang="zh-CN" altLang="en-US" dirty="0"/>
          </a:p>
        </p:txBody>
      </p:sp>
      <p:sp>
        <p:nvSpPr>
          <p:cNvPr id="41"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000">
        <p15:prstTrans prst="peelOff"/>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
          <p:cNvSpPr/>
          <p:nvPr/>
        </p:nvSpPr>
        <p:spPr>
          <a:xfrm>
            <a:off x="1734220" y="283691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1" name="椭圆 20"/>
          <p:cNvSpPr/>
          <p:nvPr/>
        </p:nvSpPr>
        <p:spPr>
          <a:xfrm>
            <a:off x="2126585" y="3285590"/>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2" name="圆角矩形 1"/>
          <p:cNvSpPr/>
          <p:nvPr/>
        </p:nvSpPr>
        <p:spPr>
          <a:xfrm flipV="1">
            <a:off x="3097175" y="192115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3" name="椭圆 22"/>
          <p:cNvSpPr/>
          <p:nvPr/>
        </p:nvSpPr>
        <p:spPr>
          <a:xfrm>
            <a:off x="3489540" y="1531444"/>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defRPr/>
            </a:pPr>
            <a:endParaRPr lang="zh-CN" altLang="en-US" sz="1280" kern="0" dirty="0">
              <a:cs typeface="+mn-ea"/>
              <a:sym typeface="+mn-lt"/>
            </a:endParaRPr>
          </a:p>
        </p:txBody>
      </p:sp>
      <p:sp>
        <p:nvSpPr>
          <p:cNvPr id="24" name="圆角矩形 1"/>
          <p:cNvSpPr/>
          <p:nvPr/>
        </p:nvSpPr>
        <p:spPr>
          <a:xfrm>
            <a:off x="4463994" y="283691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5" name="椭圆 24"/>
          <p:cNvSpPr/>
          <p:nvPr/>
        </p:nvSpPr>
        <p:spPr>
          <a:xfrm>
            <a:off x="4856359" y="3285590"/>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6" name="圆角矩形 1"/>
          <p:cNvSpPr/>
          <p:nvPr/>
        </p:nvSpPr>
        <p:spPr>
          <a:xfrm flipV="1">
            <a:off x="5824107" y="192115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7" name="椭圆 26"/>
          <p:cNvSpPr/>
          <p:nvPr/>
        </p:nvSpPr>
        <p:spPr>
          <a:xfrm>
            <a:off x="6216472" y="1531444"/>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8" name="矩形 27"/>
          <p:cNvSpPr/>
          <p:nvPr/>
        </p:nvSpPr>
        <p:spPr>
          <a:xfrm>
            <a:off x="252" y="2821864"/>
            <a:ext cx="9153889" cy="62201"/>
          </a:xfrm>
          <a:prstGeom prst="rect">
            <a:avLst/>
          </a:prstGeom>
          <a:solidFill>
            <a:srgbClr val="E46C0A"/>
          </a:solidFill>
          <a:ln w="25400" cap="flat" cmpd="sng" algn="ctr">
            <a:noFill/>
            <a:prstDash val="solid"/>
          </a:ln>
          <a:effectLst/>
        </p:spPr>
        <p:txBody>
          <a:bodyPr rot="0" spcFirstLastPara="0" vertOverflow="overflow" horzOverflow="overflow" vert="horz" wrap="square" lIns="68576" tIns="34289" rIns="68576" bIns="34289" numCol="1" spcCol="0" rtlCol="0" fromWordArt="0" anchor="ctr" anchorCtr="0" forceAA="0" compatLnSpc="1">
            <a:noAutofit/>
          </a:bodyPr>
          <a:lstStyle/>
          <a:p>
            <a:pPr algn="ctr">
              <a:lnSpc>
                <a:spcPct val="130000"/>
              </a:lnSpc>
              <a:defRPr/>
            </a:pPr>
            <a:endParaRPr lang="en-US" sz="1280" kern="0" dirty="0">
              <a:cs typeface="+mn-ea"/>
              <a:sym typeface="+mn-lt"/>
            </a:endParaRPr>
          </a:p>
        </p:txBody>
      </p:sp>
      <p:sp>
        <p:nvSpPr>
          <p:cNvPr id="29" name="TextBox 28"/>
          <p:cNvSpPr txBox="1"/>
          <p:nvPr/>
        </p:nvSpPr>
        <p:spPr>
          <a:xfrm flipH="1">
            <a:off x="2244835" y="3461658"/>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0" b="0" dirty="0">
                <a:solidFill>
                  <a:schemeClr val="bg1"/>
                </a:solidFill>
                <a:latin typeface="+mn-lt"/>
                <a:ea typeface="+mn-ea"/>
                <a:cs typeface="+mn-ea"/>
                <a:sym typeface="+mn-lt"/>
              </a:rPr>
              <a:t>文字标题</a:t>
            </a:r>
            <a:endParaRPr lang="zh-CN" altLang="en-US" sz="1420" b="0" dirty="0">
              <a:solidFill>
                <a:schemeClr val="bg1"/>
              </a:solidFill>
              <a:latin typeface="+mn-lt"/>
              <a:ea typeface="+mn-ea"/>
              <a:cs typeface="+mn-ea"/>
              <a:sym typeface="+mn-lt"/>
            </a:endParaRPr>
          </a:p>
        </p:txBody>
      </p:sp>
      <p:sp>
        <p:nvSpPr>
          <p:cNvPr id="30" name="TextBox 29"/>
          <p:cNvSpPr txBox="1"/>
          <p:nvPr/>
        </p:nvSpPr>
        <p:spPr>
          <a:xfrm flipH="1">
            <a:off x="3607790" y="1707512"/>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0" b="0" dirty="0">
                <a:solidFill>
                  <a:schemeClr val="bg1"/>
                </a:solidFill>
                <a:latin typeface="+mn-lt"/>
                <a:ea typeface="+mn-ea"/>
                <a:cs typeface="+mn-ea"/>
                <a:sym typeface="+mn-lt"/>
              </a:rPr>
              <a:t>文字标题</a:t>
            </a:r>
            <a:endParaRPr lang="zh-CN" altLang="en-US" sz="1420" b="0" dirty="0">
              <a:solidFill>
                <a:schemeClr val="bg1"/>
              </a:solidFill>
              <a:latin typeface="+mn-lt"/>
              <a:ea typeface="+mn-ea"/>
              <a:cs typeface="+mn-ea"/>
              <a:sym typeface="+mn-lt"/>
            </a:endParaRPr>
          </a:p>
        </p:txBody>
      </p:sp>
      <p:sp>
        <p:nvSpPr>
          <p:cNvPr id="31" name="TextBox 30"/>
          <p:cNvSpPr txBox="1"/>
          <p:nvPr/>
        </p:nvSpPr>
        <p:spPr>
          <a:xfrm flipH="1">
            <a:off x="6334722" y="1707512"/>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0" b="0" dirty="0">
                <a:solidFill>
                  <a:schemeClr val="bg1"/>
                </a:solidFill>
                <a:latin typeface="+mn-lt"/>
                <a:ea typeface="+mn-ea"/>
                <a:cs typeface="+mn-ea"/>
                <a:sym typeface="+mn-lt"/>
              </a:rPr>
              <a:t>文字标题</a:t>
            </a:r>
            <a:endParaRPr lang="zh-CN" altLang="en-US" sz="1420" b="0" dirty="0">
              <a:solidFill>
                <a:schemeClr val="bg1"/>
              </a:solidFill>
              <a:latin typeface="+mn-lt"/>
              <a:ea typeface="+mn-ea"/>
              <a:cs typeface="+mn-ea"/>
              <a:sym typeface="+mn-lt"/>
            </a:endParaRPr>
          </a:p>
        </p:txBody>
      </p:sp>
      <p:sp>
        <p:nvSpPr>
          <p:cNvPr id="32" name="TextBox 31"/>
          <p:cNvSpPr txBox="1"/>
          <p:nvPr/>
        </p:nvSpPr>
        <p:spPr>
          <a:xfrm flipH="1">
            <a:off x="4974609" y="3461658"/>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0" b="0" dirty="0">
                <a:solidFill>
                  <a:schemeClr val="bg1"/>
                </a:solidFill>
                <a:latin typeface="+mn-lt"/>
                <a:ea typeface="+mn-ea"/>
                <a:cs typeface="+mn-ea"/>
                <a:sym typeface="+mn-lt"/>
              </a:rPr>
              <a:t>文字标题</a:t>
            </a:r>
            <a:endParaRPr lang="zh-CN" altLang="en-US" sz="1420" b="0" dirty="0">
              <a:solidFill>
                <a:schemeClr val="bg1"/>
              </a:solidFill>
              <a:latin typeface="+mn-lt"/>
              <a:ea typeface="+mn-ea"/>
              <a:cs typeface="+mn-ea"/>
              <a:sym typeface="+mn-lt"/>
            </a:endParaRPr>
          </a:p>
        </p:txBody>
      </p:sp>
      <p:sp>
        <p:nvSpPr>
          <p:cNvPr id="33" name="TextBox 23"/>
          <p:cNvSpPr txBox="1"/>
          <p:nvPr/>
        </p:nvSpPr>
        <p:spPr>
          <a:xfrm>
            <a:off x="1143112" y="216431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4" name="TextBox 24"/>
          <p:cNvSpPr txBox="1"/>
          <p:nvPr/>
        </p:nvSpPr>
        <p:spPr>
          <a:xfrm>
            <a:off x="1143112" y="1877110"/>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35" name="TextBox 23"/>
          <p:cNvSpPr txBox="1"/>
          <p:nvPr/>
        </p:nvSpPr>
        <p:spPr>
          <a:xfrm>
            <a:off x="3159512" y="411503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6" name="TextBox 24"/>
          <p:cNvSpPr txBox="1"/>
          <p:nvPr/>
        </p:nvSpPr>
        <p:spPr>
          <a:xfrm>
            <a:off x="3159513" y="3827830"/>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37" name="TextBox 23"/>
          <p:cNvSpPr txBox="1"/>
          <p:nvPr/>
        </p:nvSpPr>
        <p:spPr>
          <a:xfrm>
            <a:off x="4525672" y="1402414"/>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8" name="TextBox 24"/>
          <p:cNvSpPr txBox="1"/>
          <p:nvPr/>
        </p:nvSpPr>
        <p:spPr>
          <a:xfrm>
            <a:off x="4525673" y="1115213"/>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42" name="TextBox 23"/>
          <p:cNvSpPr txBox="1"/>
          <p:nvPr/>
        </p:nvSpPr>
        <p:spPr>
          <a:xfrm>
            <a:off x="6134852" y="411503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43" name="TextBox 24"/>
          <p:cNvSpPr txBox="1"/>
          <p:nvPr/>
        </p:nvSpPr>
        <p:spPr>
          <a:xfrm>
            <a:off x="6134853" y="3827830"/>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2" name="灯片编号占位符 1"/>
          <p:cNvSpPr>
            <a:spLocks noGrp="1"/>
          </p:cNvSpPr>
          <p:nvPr>
            <p:ph type="sldNum" sz="quarter" idx="4294967295"/>
          </p:nvPr>
        </p:nvSpPr>
        <p:spPr>
          <a:xfrm>
            <a:off x="8809038" y="4914900"/>
            <a:ext cx="334962" cy="274638"/>
          </a:xfrm>
        </p:spPr>
        <p:txBody>
          <a:bodyPr/>
          <a:lstStyle/>
          <a:p>
            <a:fld id="{8C92ADDF-ABC6-4EEC-846D-A1AE2D410679}" type="slidenum">
              <a:rPr lang="zh-CN" altLang="en-US" smtClean="0">
                <a:latin typeface="+mn-lt"/>
                <a:ea typeface="+mn-ea"/>
                <a:cs typeface="+mn-ea"/>
                <a:sym typeface="+mn-lt"/>
              </a:rPr>
            </a:fld>
            <a:endParaRPr lang="zh-CN" altLang="en-US">
              <a:latin typeface="+mn-lt"/>
              <a:ea typeface="+mn-ea"/>
              <a:cs typeface="+mn-ea"/>
              <a:sym typeface="+mn-lt"/>
            </a:endParaRPr>
          </a:p>
        </p:txBody>
      </p:sp>
      <p:sp>
        <p:nvSpPr>
          <p:cNvPr id="39" name="文本占位符 5"/>
          <p:cNvSpPr>
            <a:spLocks noGrp="1"/>
          </p:cNvSpPr>
          <p:nvPr>
            <p:ph type="body" sz="quarter" idx="10"/>
          </p:nvPr>
        </p:nvSpPr>
        <p:spPr>
          <a:xfrm>
            <a:off x="1019781" y="-100620"/>
            <a:ext cx="2807593" cy="720601"/>
          </a:xfrm>
        </p:spPr>
        <p:txBody>
          <a:bodyPr/>
          <a:lstStyle/>
          <a:p>
            <a:r>
              <a:rPr lang="zh-CN" altLang="en-US" dirty="0"/>
              <a:t>点击输入标题</a:t>
            </a:r>
            <a:endParaRPr lang="zh-CN" altLang="en-US" dirty="0"/>
          </a:p>
        </p:txBody>
      </p:sp>
      <p:sp>
        <p:nvSpPr>
          <p:cNvPr id="40"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50" fill="hold"/>
                                        <p:tgtEl>
                                          <p:spTgt spid="20"/>
                                        </p:tgtEl>
                                        <p:attrNameLst>
                                          <p:attrName>ppt_x</p:attrName>
                                        </p:attrNameLst>
                                      </p:cBhvr>
                                      <p:tavLst>
                                        <p:tav tm="0">
                                          <p:val>
                                            <p:strVal val="#ppt_x"/>
                                          </p:val>
                                        </p:tav>
                                        <p:tav tm="100000">
                                          <p:val>
                                            <p:strVal val="#ppt_x"/>
                                          </p:val>
                                        </p:tav>
                                      </p:tavLst>
                                    </p:anim>
                                    <p:anim calcmode="lin" valueType="num">
                                      <p:cBhvr additive="base">
                                        <p:cTn id="14" dur="250" fill="hold"/>
                                        <p:tgtEl>
                                          <p:spTgt spid="2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250" fill="hold"/>
                                        <p:tgtEl>
                                          <p:spTgt spid="21"/>
                                        </p:tgtEl>
                                        <p:attrNameLst>
                                          <p:attrName>ppt_x</p:attrName>
                                        </p:attrNameLst>
                                      </p:cBhvr>
                                      <p:tavLst>
                                        <p:tav tm="0">
                                          <p:val>
                                            <p:strVal val="#ppt_x"/>
                                          </p:val>
                                        </p:tav>
                                        <p:tav tm="100000">
                                          <p:val>
                                            <p:strVal val="#ppt_x"/>
                                          </p:val>
                                        </p:tav>
                                      </p:tavLst>
                                    </p:anim>
                                    <p:anim calcmode="lin" valueType="num">
                                      <p:cBhvr additive="base">
                                        <p:cTn id="18" dur="25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ppt_x"/>
                                          </p:val>
                                        </p:tav>
                                        <p:tav tm="100000">
                                          <p:val>
                                            <p:strVal val="#ppt_x"/>
                                          </p:val>
                                        </p:tav>
                                      </p:tavLst>
                                    </p:anim>
                                    <p:anim calcmode="lin" valueType="num">
                                      <p:cBhvr additive="base">
                                        <p:cTn id="32" dur="250" fill="hold"/>
                                        <p:tgtEl>
                                          <p:spTgt spid="2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250" fill="hold"/>
                                        <p:tgtEl>
                                          <p:spTgt spid="30"/>
                                        </p:tgtEl>
                                        <p:attrNameLst>
                                          <p:attrName>ppt_x</p:attrName>
                                        </p:attrNameLst>
                                      </p:cBhvr>
                                      <p:tavLst>
                                        <p:tav tm="0">
                                          <p:val>
                                            <p:strVal val="#ppt_x"/>
                                          </p:val>
                                        </p:tav>
                                        <p:tav tm="100000">
                                          <p:val>
                                            <p:strVal val="#ppt_x"/>
                                          </p:val>
                                        </p:tav>
                                      </p:tavLst>
                                    </p:anim>
                                    <p:anim calcmode="lin" valueType="num">
                                      <p:cBhvr additive="base">
                                        <p:cTn id="36" dur="25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250" fill="hold"/>
                                        <p:tgtEl>
                                          <p:spTgt spid="24"/>
                                        </p:tgtEl>
                                        <p:attrNameLst>
                                          <p:attrName>ppt_x</p:attrName>
                                        </p:attrNameLst>
                                      </p:cBhvr>
                                      <p:tavLst>
                                        <p:tav tm="0">
                                          <p:val>
                                            <p:strVal val="#ppt_x"/>
                                          </p:val>
                                        </p:tav>
                                        <p:tav tm="100000">
                                          <p:val>
                                            <p:strVal val="#ppt_x"/>
                                          </p:val>
                                        </p:tav>
                                      </p:tavLst>
                                    </p:anim>
                                    <p:anim calcmode="lin" valueType="num">
                                      <p:cBhvr additive="base">
                                        <p:cTn id="42" dur="25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250" fill="hold"/>
                                        <p:tgtEl>
                                          <p:spTgt spid="25"/>
                                        </p:tgtEl>
                                        <p:attrNameLst>
                                          <p:attrName>ppt_x</p:attrName>
                                        </p:attrNameLst>
                                      </p:cBhvr>
                                      <p:tavLst>
                                        <p:tav tm="0">
                                          <p:val>
                                            <p:strVal val="#ppt_x"/>
                                          </p:val>
                                        </p:tav>
                                        <p:tav tm="100000">
                                          <p:val>
                                            <p:strVal val="#ppt_x"/>
                                          </p:val>
                                        </p:tav>
                                      </p:tavLst>
                                    </p:anim>
                                    <p:anim calcmode="lin" valueType="num">
                                      <p:cBhvr additive="base">
                                        <p:cTn id="46" dur="250" fill="hold"/>
                                        <p:tgtEl>
                                          <p:spTgt spid="2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250" fill="hold"/>
                                        <p:tgtEl>
                                          <p:spTgt spid="32"/>
                                        </p:tgtEl>
                                        <p:attrNameLst>
                                          <p:attrName>ppt_x</p:attrName>
                                        </p:attrNameLst>
                                      </p:cBhvr>
                                      <p:tavLst>
                                        <p:tav tm="0">
                                          <p:val>
                                            <p:strVal val="#ppt_x"/>
                                          </p:val>
                                        </p:tav>
                                        <p:tav tm="100000">
                                          <p:val>
                                            <p:strVal val="#ppt_x"/>
                                          </p:val>
                                        </p:tav>
                                      </p:tavLst>
                                    </p:anim>
                                    <p:anim calcmode="lin" valueType="num">
                                      <p:cBhvr additive="base">
                                        <p:cTn id="50"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250" fill="hold"/>
                                        <p:tgtEl>
                                          <p:spTgt spid="26"/>
                                        </p:tgtEl>
                                        <p:attrNameLst>
                                          <p:attrName>ppt_x</p:attrName>
                                        </p:attrNameLst>
                                      </p:cBhvr>
                                      <p:tavLst>
                                        <p:tav tm="0">
                                          <p:val>
                                            <p:strVal val="#ppt_x"/>
                                          </p:val>
                                        </p:tav>
                                        <p:tav tm="100000">
                                          <p:val>
                                            <p:strVal val="#ppt_x"/>
                                          </p:val>
                                        </p:tav>
                                      </p:tavLst>
                                    </p:anim>
                                    <p:anim calcmode="lin" valueType="num">
                                      <p:cBhvr additive="base">
                                        <p:cTn id="56" dur="250" fill="hold"/>
                                        <p:tgtEl>
                                          <p:spTgt spid="2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250" fill="hold"/>
                                        <p:tgtEl>
                                          <p:spTgt spid="27"/>
                                        </p:tgtEl>
                                        <p:attrNameLst>
                                          <p:attrName>ppt_x</p:attrName>
                                        </p:attrNameLst>
                                      </p:cBhvr>
                                      <p:tavLst>
                                        <p:tav tm="0">
                                          <p:val>
                                            <p:strVal val="#ppt_x"/>
                                          </p:val>
                                        </p:tav>
                                        <p:tav tm="100000">
                                          <p:val>
                                            <p:strVal val="#ppt_x"/>
                                          </p:val>
                                        </p:tav>
                                      </p:tavLst>
                                    </p:anim>
                                    <p:anim calcmode="lin" valueType="num">
                                      <p:cBhvr additive="base">
                                        <p:cTn id="60" dur="250" fill="hold"/>
                                        <p:tgtEl>
                                          <p:spTgt spid="2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250" fill="hold"/>
                                        <p:tgtEl>
                                          <p:spTgt spid="31"/>
                                        </p:tgtEl>
                                        <p:attrNameLst>
                                          <p:attrName>ppt_x</p:attrName>
                                        </p:attrNameLst>
                                      </p:cBhvr>
                                      <p:tavLst>
                                        <p:tav tm="0">
                                          <p:val>
                                            <p:strVal val="#ppt_x"/>
                                          </p:val>
                                        </p:tav>
                                        <p:tav tm="100000">
                                          <p:val>
                                            <p:strVal val="#ppt_x"/>
                                          </p:val>
                                        </p:tav>
                                      </p:tavLst>
                                    </p:anim>
                                    <p:anim calcmode="lin" valueType="num">
                                      <p:cBhvr additive="base">
                                        <p:cTn id="64" dur="250" fill="hold"/>
                                        <p:tgtEl>
                                          <p:spTgt spid="31"/>
                                        </p:tgtEl>
                                        <p:attrNameLst>
                                          <p:attrName>ppt_y</p:attrName>
                                        </p:attrNameLst>
                                      </p:cBhvr>
                                      <p:tavLst>
                                        <p:tav tm="0">
                                          <p:val>
                                            <p:strVal val="0-#ppt_h/2"/>
                                          </p:val>
                                        </p:tav>
                                        <p:tav tm="100000">
                                          <p:val>
                                            <p:strVal val="#ppt_y"/>
                                          </p:val>
                                        </p:tav>
                                      </p:tavLst>
                                    </p:anim>
                                  </p:childTnLst>
                                </p:cTn>
                              </p:par>
                            </p:childTnLst>
                          </p:cTn>
                        </p:par>
                        <p:par>
                          <p:cTn id="65" fill="hold">
                            <p:stCondLst>
                              <p:cond delay="500"/>
                            </p:stCondLst>
                            <p:childTnLst>
                              <p:par>
                                <p:cTn id="66" presetID="12" presetClass="entr" presetSubtype="4"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p:tgtEl>
                                          <p:spTgt spid="33"/>
                                        </p:tgtEl>
                                        <p:attrNameLst>
                                          <p:attrName>ppt_y</p:attrName>
                                        </p:attrNameLst>
                                      </p:cBhvr>
                                      <p:tavLst>
                                        <p:tav tm="0">
                                          <p:val>
                                            <p:strVal val="#ppt_y+#ppt_h*1.125000"/>
                                          </p:val>
                                        </p:tav>
                                        <p:tav tm="100000">
                                          <p:val>
                                            <p:strVal val="#ppt_y"/>
                                          </p:val>
                                        </p:tav>
                                      </p:tavLst>
                                    </p:anim>
                                    <p:animEffect transition="in" filter="wipe(up)">
                                      <p:cBhvr>
                                        <p:cTn id="69" dur="500"/>
                                        <p:tgtEl>
                                          <p:spTgt spid="33"/>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p:tgtEl>
                                          <p:spTgt spid="34"/>
                                        </p:tgtEl>
                                        <p:attrNameLst>
                                          <p:attrName>ppt_y</p:attrName>
                                        </p:attrNameLst>
                                      </p:cBhvr>
                                      <p:tavLst>
                                        <p:tav tm="0">
                                          <p:val>
                                            <p:strVal val="#ppt_y-#ppt_h*1.125000"/>
                                          </p:val>
                                        </p:tav>
                                        <p:tav tm="100000">
                                          <p:val>
                                            <p:strVal val="#ppt_y"/>
                                          </p:val>
                                        </p:tav>
                                      </p:tavLst>
                                    </p:anim>
                                    <p:animEffect transition="in" filter="wipe(down)">
                                      <p:cBhvr>
                                        <p:cTn id="73" dur="500"/>
                                        <p:tgtEl>
                                          <p:spTgt spid="34"/>
                                        </p:tgtEl>
                                      </p:cBhvr>
                                    </p:animEffect>
                                  </p:childTnLst>
                                </p:cTn>
                              </p:par>
                            </p:childTnLst>
                          </p:cTn>
                        </p:par>
                        <p:par>
                          <p:cTn id="74" fill="hold">
                            <p:stCondLst>
                              <p:cond delay="1000"/>
                            </p:stCondLst>
                            <p:childTnLst>
                              <p:par>
                                <p:cTn id="75" presetID="12" presetClass="entr" presetSubtype="4"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p:tgtEl>
                                          <p:spTgt spid="35"/>
                                        </p:tgtEl>
                                        <p:attrNameLst>
                                          <p:attrName>ppt_y</p:attrName>
                                        </p:attrNameLst>
                                      </p:cBhvr>
                                      <p:tavLst>
                                        <p:tav tm="0">
                                          <p:val>
                                            <p:strVal val="#ppt_y+#ppt_h*1.125000"/>
                                          </p:val>
                                        </p:tav>
                                        <p:tav tm="100000">
                                          <p:val>
                                            <p:strVal val="#ppt_y"/>
                                          </p:val>
                                        </p:tav>
                                      </p:tavLst>
                                    </p:anim>
                                    <p:animEffect transition="in" filter="wipe(up)">
                                      <p:cBhvr>
                                        <p:cTn id="78" dur="500"/>
                                        <p:tgtEl>
                                          <p:spTgt spid="35"/>
                                        </p:tgtEl>
                                      </p:cBhvr>
                                    </p:animEffect>
                                  </p:childTnLst>
                                </p:cTn>
                              </p:par>
                              <p:par>
                                <p:cTn id="79" presetID="12" presetClass="entr" presetSubtype="1"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ppt_y</p:attrName>
                                        </p:attrNameLst>
                                      </p:cBhvr>
                                      <p:tavLst>
                                        <p:tav tm="0">
                                          <p:val>
                                            <p:strVal val="#ppt_y-#ppt_h*1.125000"/>
                                          </p:val>
                                        </p:tav>
                                        <p:tav tm="100000">
                                          <p:val>
                                            <p:strVal val="#ppt_y"/>
                                          </p:val>
                                        </p:tav>
                                      </p:tavLst>
                                    </p:anim>
                                    <p:animEffect transition="in" filter="wipe(down)">
                                      <p:cBhvr>
                                        <p:cTn id="82" dur="500"/>
                                        <p:tgtEl>
                                          <p:spTgt spid="36"/>
                                        </p:tgtEl>
                                      </p:cBhvr>
                                    </p:animEffect>
                                  </p:childTnLst>
                                </p:cTn>
                              </p:par>
                            </p:childTnLst>
                          </p:cTn>
                        </p:par>
                        <p:par>
                          <p:cTn id="83" fill="hold">
                            <p:stCondLst>
                              <p:cond delay="1500"/>
                            </p:stCondLst>
                            <p:childTnLst>
                              <p:par>
                                <p:cTn id="84" presetID="12" presetClass="entr" presetSubtype="4"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p:tgtEl>
                                          <p:spTgt spid="37"/>
                                        </p:tgtEl>
                                        <p:attrNameLst>
                                          <p:attrName>ppt_y</p:attrName>
                                        </p:attrNameLst>
                                      </p:cBhvr>
                                      <p:tavLst>
                                        <p:tav tm="0">
                                          <p:val>
                                            <p:strVal val="#ppt_y+#ppt_h*1.125000"/>
                                          </p:val>
                                        </p:tav>
                                        <p:tav tm="100000">
                                          <p:val>
                                            <p:strVal val="#ppt_y"/>
                                          </p:val>
                                        </p:tav>
                                      </p:tavLst>
                                    </p:anim>
                                    <p:animEffect transition="in" filter="wipe(up)">
                                      <p:cBhvr>
                                        <p:cTn id="87" dur="500"/>
                                        <p:tgtEl>
                                          <p:spTgt spid="37"/>
                                        </p:tgtEl>
                                      </p:cBhvr>
                                    </p:animEffect>
                                  </p:childTnLst>
                                </p:cTn>
                              </p:par>
                              <p:par>
                                <p:cTn id="88" presetID="12" presetClass="entr" presetSubtype="1"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p:tgtEl>
                                          <p:spTgt spid="38"/>
                                        </p:tgtEl>
                                        <p:attrNameLst>
                                          <p:attrName>ppt_y</p:attrName>
                                        </p:attrNameLst>
                                      </p:cBhvr>
                                      <p:tavLst>
                                        <p:tav tm="0">
                                          <p:val>
                                            <p:strVal val="#ppt_y-#ppt_h*1.125000"/>
                                          </p:val>
                                        </p:tav>
                                        <p:tav tm="100000">
                                          <p:val>
                                            <p:strVal val="#ppt_y"/>
                                          </p:val>
                                        </p:tav>
                                      </p:tavLst>
                                    </p:anim>
                                    <p:animEffect transition="in" filter="wipe(down)">
                                      <p:cBhvr>
                                        <p:cTn id="91" dur="500"/>
                                        <p:tgtEl>
                                          <p:spTgt spid="38"/>
                                        </p:tgtEl>
                                      </p:cBhvr>
                                    </p:animEffect>
                                  </p:childTnLst>
                                </p:cTn>
                              </p:par>
                            </p:childTnLst>
                          </p:cTn>
                        </p:par>
                        <p:par>
                          <p:cTn id="92" fill="hold">
                            <p:stCondLst>
                              <p:cond delay="2000"/>
                            </p:stCondLst>
                            <p:childTnLst>
                              <p:par>
                                <p:cTn id="93" presetID="12" presetClass="entr" presetSubtype="4"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500"/>
                                        <p:tgtEl>
                                          <p:spTgt spid="42"/>
                                        </p:tgtEl>
                                        <p:attrNameLst>
                                          <p:attrName>ppt_y</p:attrName>
                                        </p:attrNameLst>
                                      </p:cBhvr>
                                      <p:tavLst>
                                        <p:tav tm="0">
                                          <p:val>
                                            <p:strVal val="#ppt_y+#ppt_h*1.125000"/>
                                          </p:val>
                                        </p:tav>
                                        <p:tav tm="100000">
                                          <p:val>
                                            <p:strVal val="#ppt_y"/>
                                          </p:val>
                                        </p:tav>
                                      </p:tavLst>
                                    </p:anim>
                                    <p:animEffect transition="in" filter="wipe(up)">
                                      <p:cBhvr>
                                        <p:cTn id="96" dur="500"/>
                                        <p:tgtEl>
                                          <p:spTgt spid="42"/>
                                        </p:tgtEl>
                                      </p:cBhvr>
                                    </p:animEffect>
                                  </p:childTnLst>
                                </p:cTn>
                              </p:par>
                              <p:par>
                                <p:cTn id="97" presetID="12" presetClass="entr" presetSubtype="1"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ppt_y</p:attrName>
                                        </p:attrNameLst>
                                      </p:cBhvr>
                                      <p:tavLst>
                                        <p:tav tm="0">
                                          <p:val>
                                            <p:strVal val="#ppt_y-#ppt_h*1.125000"/>
                                          </p:val>
                                        </p:tav>
                                        <p:tav tm="100000">
                                          <p:val>
                                            <p:strVal val="#ppt_y"/>
                                          </p:val>
                                        </p:tav>
                                      </p:tavLst>
                                    </p:anim>
                                    <p:animEffect transition="in" filter="wipe(down)">
                                      <p:cBhvr>
                                        <p:cTn id="10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04"/>
          <p:cNvGrpSpPr/>
          <p:nvPr/>
        </p:nvGrpSpPr>
        <p:grpSpPr>
          <a:xfrm>
            <a:off x="4059943" y="1291608"/>
            <a:ext cx="1004025" cy="1004025"/>
            <a:chOff x="5286041" y="1769387"/>
            <a:chExt cx="1619915" cy="1619915"/>
          </a:xfrm>
          <a:effectLst>
            <a:outerShdw blurRad="279400" dist="279400" dir="5400000" algn="ctr" rotWithShape="0">
              <a:srgbClr val="000000">
                <a:alpha val="43137"/>
              </a:srgbClr>
            </a:outerShdw>
          </a:effectLst>
        </p:grpSpPr>
        <p:sp>
          <p:nvSpPr>
            <p:cNvPr id="66" name="Oval 65"/>
            <p:cNvSpPr/>
            <p:nvPr/>
          </p:nvSpPr>
          <p:spPr>
            <a:xfrm>
              <a:off x="5286041" y="1769387"/>
              <a:ext cx="1619915" cy="1619915"/>
            </a:xfrm>
            <a:prstGeom prst="ellipse">
              <a:avLst/>
            </a:prstGeom>
            <a:solidFill>
              <a:srgbClr val="0C8882"/>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1" name="Group 70"/>
            <p:cNvGrpSpPr/>
            <p:nvPr/>
          </p:nvGrpSpPr>
          <p:grpSpPr>
            <a:xfrm>
              <a:off x="5754618" y="2290827"/>
              <a:ext cx="681009" cy="572931"/>
              <a:chOff x="5368132" y="2625725"/>
              <a:chExt cx="465138" cy="391319"/>
            </a:xfrm>
            <a:solidFill>
              <a:schemeClr val="accent3"/>
            </a:solidFill>
          </p:grpSpPr>
          <p:sp>
            <p:nvSpPr>
              <p:cNvPr id="7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4" name="Group 103"/>
          <p:cNvGrpSpPr/>
          <p:nvPr/>
        </p:nvGrpSpPr>
        <p:grpSpPr>
          <a:xfrm>
            <a:off x="2473446" y="2104572"/>
            <a:ext cx="1004025" cy="1004025"/>
            <a:chOff x="3171077" y="1769386"/>
            <a:chExt cx="1619915" cy="1619915"/>
          </a:xfrm>
          <a:effectLst>
            <a:outerShdw blurRad="279400" dist="279400" dir="5400000" algn="ctr" rotWithShape="0">
              <a:srgbClr val="000000">
                <a:alpha val="43137"/>
              </a:srgbClr>
            </a:outerShdw>
          </a:effectLst>
        </p:grpSpPr>
        <p:sp>
          <p:nvSpPr>
            <p:cNvPr id="68" name="Oval 67"/>
            <p:cNvSpPr/>
            <p:nvPr/>
          </p:nvSpPr>
          <p:spPr>
            <a:xfrm>
              <a:off x="3171077" y="1769386"/>
              <a:ext cx="1619915" cy="1619915"/>
            </a:xfrm>
            <a:prstGeom prst="ellipse">
              <a:avLst/>
            </a:prstGeom>
            <a:solidFill>
              <a:srgbClr val="E46C0A"/>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5" name="Group 74"/>
            <p:cNvGrpSpPr/>
            <p:nvPr/>
          </p:nvGrpSpPr>
          <p:grpSpPr>
            <a:xfrm>
              <a:off x="3672013" y="2245786"/>
              <a:ext cx="618042" cy="618042"/>
              <a:chOff x="4439444" y="1652588"/>
              <a:chExt cx="464344" cy="464344"/>
            </a:xfrm>
            <a:solidFill>
              <a:schemeClr val="accent2"/>
            </a:solidFill>
          </p:grpSpPr>
          <p:sp>
            <p:nvSpPr>
              <p:cNvPr id="7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6" name="Group 105"/>
          <p:cNvGrpSpPr/>
          <p:nvPr/>
        </p:nvGrpSpPr>
        <p:grpSpPr>
          <a:xfrm>
            <a:off x="5646440" y="2104573"/>
            <a:ext cx="1004025" cy="1004025"/>
            <a:chOff x="7401005" y="1769387"/>
            <a:chExt cx="1619915" cy="1619915"/>
          </a:xfrm>
          <a:effectLst>
            <a:outerShdw blurRad="279400" dist="279400" dir="5400000" algn="ctr" rotWithShape="0">
              <a:srgbClr val="000000">
                <a:alpha val="43137"/>
              </a:srgbClr>
            </a:outerShdw>
          </a:effectLst>
        </p:grpSpPr>
        <p:sp>
          <p:nvSpPr>
            <p:cNvPr id="67" name="Oval 66"/>
            <p:cNvSpPr/>
            <p:nvPr/>
          </p:nvSpPr>
          <p:spPr>
            <a:xfrm>
              <a:off x="7401005" y="1769387"/>
              <a:ext cx="1619915" cy="1619915"/>
            </a:xfrm>
            <a:prstGeom prst="ellipse">
              <a:avLst/>
            </a:prstGeom>
            <a:solidFill>
              <a:srgbClr val="E46C0A"/>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9" name="Group 78"/>
            <p:cNvGrpSpPr/>
            <p:nvPr/>
          </p:nvGrpSpPr>
          <p:grpSpPr>
            <a:xfrm>
              <a:off x="7930034" y="2313880"/>
              <a:ext cx="561856" cy="562817"/>
              <a:chOff x="9145588" y="4435475"/>
              <a:chExt cx="464344" cy="465138"/>
            </a:xfrm>
            <a:solidFill>
              <a:schemeClr val="accent4"/>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3" name="Group 102"/>
          <p:cNvGrpSpPr/>
          <p:nvPr/>
        </p:nvGrpSpPr>
        <p:grpSpPr>
          <a:xfrm>
            <a:off x="886950" y="1334230"/>
            <a:ext cx="1004025" cy="1004025"/>
            <a:chOff x="1056113" y="1769387"/>
            <a:chExt cx="1619915" cy="1619915"/>
          </a:xfrm>
          <a:solidFill>
            <a:srgbClr val="00B0F0"/>
          </a:solidFill>
          <a:effectLst>
            <a:outerShdw blurRad="279400" dist="279400" dir="5400000" algn="ctr" rotWithShape="0">
              <a:srgbClr val="000000">
                <a:alpha val="43137"/>
              </a:srgbClr>
            </a:outerShdw>
          </a:effectLst>
        </p:grpSpPr>
        <p:sp>
          <p:nvSpPr>
            <p:cNvPr id="69" name="Oval 68"/>
            <p:cNvSpPr/>
            <p:nvPr/>
          </p:nvSpPr>
          <p:spPr>
            <a:xfrm>
              <a:off x="1056113" y="1769387"/>
              <a:ext cx="1619915" cy="1619915"/>
            </a:xfrm>
            <a:prstGeom prst="ellipse">
              <a:avLst/>
            </a:prstGeom>
            <a:solidFill>
              <a:srgbClr val="0C8882"/>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89" name="Group 88"/>
            <p:cNvGrpSpPr/>
            <p:nvPr/>
          </p:nvGrpSpPr>
          <p:grpSpPr>
            <a:xfrm>
              <a:off x="1557049" y="2272825"/>
              <a:ext cx="618042" cy="618042"/>
              <a:chOff x="4439443" y="2582069"/>
              <a:chExt cx="464344" cy="464344"/>
            </a:xfrm>
            <a:grpFill/>
          </p:grpSpPr>
          <p:sp>
            <p:nvSpPr>
              <p:cNvPr id="90" name="AutoShape 123"/>
              <p:cNvSpPr/>
              <p:nvPr/>
            </p:nvSpPr>
            <p:spPr bwMode="auto">
              <a:xfrm>
                <a:off x="4439443"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7" name="Group 106"/>
          <p:cNvGrpSpPr/>
          <p:nvPr/>
        </p:nvGrpSpPr>
        <p:grpSpPr>
          <a:xfrm>
            <a:off x="7232936" y="1291608"/>
            <a:ext cx="1004025" cy="1004025"/>
            <a:chOff x="9515969" y="1769387"/>
            <a:chExt cx="1619915" cy="1619915"/>
          </a:xfrm>
          <a:effectLst>
            <a:outerShdw blurRad="279400" dist="279400" dir="5400000" algn="ctr" rotWithShape="0">
              <a:srgbClr val="000000">
                <a:alpha val="43137"/>
              </a:srgbClr>
            </a:outerShdw>
          </a:effectLst>
        </p:grpSpPr>
        <p:sp>
          <p:nvSpPr>
            <p:cNvPr id="70" name="Oval 69"/>
            <p:cNvSpPr/>
            <p:nvPr/>
          </p:nvSpPr>
          <p:spPr>
            <a:xfrm>
              <a:off x="9515969" y="1769387"/>
              <a:ext cx="1619915" cy="1619915"/>
            </a:xfrm>
            <a:prstGeom prst="ellipse">
              <a:avLst/>
            </a:prstGeom>
            <a:solidFill>
              <a:srgbClr val="0C8882"/>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93" name="Group 92"/>
            <p:cNvGrpSpPr/>
            <p:nvPr/>
          </p:nvGrpSpPr>
          <p:grpSpPr>
            <a:xfrm>
              <a:off x="10044998" y="2300063"/>
              <a:ext cx="561856" cy="562817"/>
              <a:chOff x="7287419" y="3505994"/>
              <a:chExt cx="464344" cy="465138"/>
            </a:xfrm>
            <a:solidFill>
              <a:schemeClr val="accent5"/>
            </a:solidFill>
          </p:grpSpPr>
          <p:sp>
            <p:nvSpPr>
              <p:cNvPr id="9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p:spPr>
            <p:txBody>
              <a:bodyPr lIns="14287" tIns="14287" rIns="14287" bIns="14287" anchor="ctr"/>
              <a:lstStyle/>
              <a:p>
                <a:pPr algn="ctr" defTabSz="170815"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sp>
        <p:nvSpPr>
          <p:cNvPr id="56" name="TextBox 23"/>
          <p:cNvSpPr txBox="1"/>
          <p:nvPr/>
        </p:nvSpPr>
        <p:spPr>
          <a:xfrm>
            <a:off x="795013"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57" name="TextBox 24"/>
          <p:cNvSpPr txBox="1"/>
          <p:nvPr/>
        </p:nvSpPr>
        <p:spPr>
          <a:xfrm>
            <a:off x="795013" y="2659923"/>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58" name="TextBox 23"/>
          <p:cNvSpPr txBox="1"/>
          <p:nvPr/>
        </p:nvSpPr>
        <p:spPr>
          <a:xfrm>
            <a:off x="2496146" y="359079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59" name="TextBox 24"/>
          <p:cNvSpPr txBox="1"/>
          <p:nvPr/>
        </p:nvSpPr>
        <p:spPr>
          <a:xfrm>
            <a:off x="2496146" y="3303595"/>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60" name="TextBox 23"/>
          <p:cNvSpPr txBox="1"/>
          <p:nvPr/>
        </p:nvSpPr>
        <p:spPr>
          <a:xfrm>
            <a:off x="3849170"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1" name="TextBox 24"/>
          <p:cNvSpPr txBox="1"/>
          <p:nvPr/>
        </p:nvSpPr>
        <p:spPr>
          <a:xfrm>
            <a:off x="3849170" y="2659923"/>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62" name="TextBox 23"/>
          <p:cNvSpPr txBox="1"/>
          <p:nvPr/>
        </p:nvSpPr>
        <p:spPr>
          <a:xfrm>
            <a:off x="6857351"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3" name="TextBox 24"/>
          <p:cNvSpPr txBox="1"/>
          <p:nvPr/>
        </p:nvSpPr>
        <p:spPr>
          <a:xfrm>
            <a:off x="6857351" y="2659923"/>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64" name="TextBox 23"/>
          <p:cNvSpPr txBox="1"/>
          <p:nvPr/>
        </p:nvSpPr>
        <p:spPr>
          <a:xfrm>
            <a:off x="5602848" y="359079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5" name="TextBox 24"/>
          <p:cNvSpPr txBox="1"/>
          <p:nvPr/>
        </p:nvSpPr>
        <p:spPr>
          <a:xfrm>
            <a:off x="5602848" y="3303595"/>
            <a:ext cx="1205779" cy="267446"/>
          </a:xfrm>
          <a:prstGeom prst="rect">
            <a:avLst/>
          </a:prstGeom>
          <a:noFill/>
        </p:spPr>
        <p:txBody>
          <a:bodyPr wrap="none" rtlCol="0">
            <a:spAutoFit/>
          </a:bodyPr>
          <a:lstStyle/>
          <a:p>
            <a:r>
              <a:rPr lang="zh-CN" altLang="en-US" sz="1140" dirty="0">
                <a:solidFill>
                  <a:schemeClr val="tx1">
                    <a:lumMod val="65000"/>
                    <a:lumOff val="35000"/>
                  </a:schemeClr>
                </a:solidFill>
                <a:cs typeface="+mn-ea"/>
                <a:sym typeface="+mn-lt"/>
              </a:rPr>
              <a:t>请替换文字内容</a:t>
            </a:r>
            <a:endParaRPr lang="zh-CN" altLang="en-US" sz="1140" dirty="0">
              <a:solidFill>
                <a:schemeClr val="tx1">
                  <a:lumMod val="65000"/>
                  <a:lumOff val="35000"/>
                </a:schemeClr>
              </a:solidFill>
              <a:cs typeface="+mn-ea"/>
              <a:sym typeface="+mn-lt"/>
            </a:endParaRPr>
          </a:p>
        </p:txBody>
      </p:sp>
      <p:sp>
        <p:nvSpPr>
          <p:cNvPr id="2" name="灯片编号占位符 1"/>
          <p:cNvSpPr>
            <a:spLocks noGrp="1"/>
          </p:cNvSpPr>
          <p:nvPr>
            <p:ph type="sldNum" sz="quarter" idx="4294967295"/>
          </p:nvPr>
        </p:nvSpPr>
        <p:spPr>
          <a:xfrm>
            <a:off x="8809038" y="4914900"/>
            <a:ext cx="334962" cy="274638"/>
          </a:xfrm>
        </p:spPr>
        <p:txBody>
          <a:bodyPr/>
          <a:lstStyle/>
          <a:p>
            <a:fld id="{8C92ADDF-ABC6-4EEC-846D-A1AE2D410679}" type="slidenum">
              <a:rPr lang="zh-CN" altLang="en-US" smtClean="0">
                <a:latin typeface="+mn-lt"/>
                <a:ea typeface="+mn-ea"/>
                <a:cs typeface="+mn-ea"/>
                <a:sym typeface="+mn-lt"/>
              </a:rPr>
            </a:fld>
            <a:endParaRPr lang="zh-CN" altLang="en-US">
              <a:latin typeface="+mn-lt"/>
              <a:ea typeface="+mn-ea"/>
              <a:cs typeface="+mn-ea"/>
              <a:sym typeface="+mn-lt"/>
            </a:endParaRPr>
          </a:p>
        </p:txBody>
      </p:sp>
      <p:sp>
        <p:nvSpPr>
          <p:cNvPr id="54" name="文本占位符 5"/>
          <p:cNvSpPr>
            <a:spLocks noGrp="1"/>
          </p:cNvSpPr>
          <p:nvPr>
            <p:ph type="body" sz="quarter" idx="10"/>
          </p:nvPr>
        </p:nvSpPr>
        <p:spPr>
          <a:xfrm>
            <a:off x="1019781" y="-100620"/>
            <a:ext cx="2807593" cy="720601"/>
          </a:xfrm>
        </p:spPr>
        <p:txBody>
          <a:bodyPr/>
          <a:lstStyle/>
          <a:p>
            <a:r>
              <a:rPr lang="zh-CN" altLang="en-US" dirty="0"/>
              <a:t>点击输入标题</a:t>
            </a:r>
            <a:endParaRPr lang="zh-CN" altLang="en-US" dirty="0"/>
          </a:p>
        </p:txBody>
      </p:sp>
      <p:sp>
        <p:nvSpPr>
          <p:cNvPr id="55"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900" decel="100000" fill="hold"/>
                                        <p:tgtEl>
                                          <p:spTgt spid="10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1000"/>
                                        <p:tgtEl>
                                          <p:spTgt spid="104"/>
                                        </p:tgtEl>
                                      </p:cBhvr>
                                    </p:animEffect>
                                    <p:anim calcmode="lin" valueType="num">
                                      <p:cBhvr>
                                        <p:cTn id="15" dur="1000" fill="hold"/>
                                        <p:tgtEl>
                                          <p:spTgt spid="104"/>
                                        </p:tgtEl>
                                        <p:attrNameLst>
                                          <p:attrName>ppt_x</p:attrName>
                                        </p:attrNameLst>
                                      </p:cBhvr>
                                      <p:tavLst>
                                        <p:tav tm="0">
                                          <p:val>
                                            <p:strVal val="#ppt_x"/>
                                          </p:val>
                                        </p:tav>
                                        <p:tav tm="100000">
                                          <p:val>
                                            <p:strVal val="#ppt_x"/>
                                          </p:val>
                                        </p:tav>
                                      </p:tavLst>
                                    </p:anim>
                                    <p:anim calcmode="lin" valueType="num">
                                      <p:cBhvr>
                                        <p:cTn id="16" dur="900" decel="100000" fill="hold"/>
                                        <p:tgtEl>
                                          <p:spTgt spid="10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fade">
                                      <p:cBhvr>
                                        <p:cTn id="21" dur="1000"/>
                                        <p:tgtEl>
                                          <p:spTgt spid="105"/>
                                        </p:tgtEl>
                                      </p:cBhvr>
                                    </p:animEffect>
                                    <p:anim calcmode="lin" valueType="num">
                                      <p:cBhvr>
                                        <p:cTn id="22" dur="1000" fill="hold"/>
                                        <p:tgtEl>
                                          <p:spTgt spid="105"/>
                                        </p:tgtEl>
                                        <p:attrNameLst>
                                          <p:attrName>ppt_x</p:attrName>
                                        </p:attrNameLst>
                                      </p:cBhvr>
                                      <p:tavLst>
                                        <p:tav tm="0">
                                          <p:val>
                                            <p:strVal val="#ppt_x"/>
                                          </p:val>
                                        </p:tav>
                                        <p:tav tm="100000">
                                          <p:val>
                                            <p:strVal val="#ppt_x"/>
                                          </p:val>
                                        </p:tav>
                                      </p:tavLst>
                                    </p:anim>
                                    <p:anim calcmode="lin" valueType="num">
                                      <p:cBhvr>
                                        <p:cTn id="23" dur="900" decel="100000" fill="hold"/>
                                        <p:tgtEl>
                                          <p:spTgt spid="10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1000"/>
                                        <p:tgtEl>
                                          <p:spTgt spid="106"/>
                                        </p:tgtEl>
                                      </p:cBhvr>
                                    </p:animEffect>
                                    <p:anim calcmode="lin" valueType="num">
                                      <p:cBhvr>
                                        <p:cTn id="29" dur="1000" fill="hold"/>
                                        <p:tgtEl>
                                          <p:spTgt spid="106"/>
                                        </p:tgtEl>
                                        <p:attrNameLst>
                                          <p:attrName>ppt_x</p:attrName>
                                        </p:attrNameLst>
                                      </p:cBhvr>
                                      <p:tavLst>
                                        <p:tav tm="0">
                                          <p:val>
                                            <p:strVal val="#ppt_x"/>
                                          </p:val>
                                        </p:tav>
                                        <p:tav tm="100000">
                                          <p:val>
                                            <p:strVal val="#ppt_x"/>
                                          </p:val>
                                        </p:tav>
                                      </p:tavLst>
                                    </p:anim>
                                    <p:anim calcmode="lin" valueType="num">
                                      <p:cBhvr>
                                        <p:cTn id="30" dur="900" decel="100000" fill="hold"/>
                                        <p:tgtEl>
                                          <p:spTgt spid="1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6"/>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fade">
                                      <p:cBhvr>
                                        <p:cTn id="35" dur="1000"/>
                                        <p:tgtEl>
                                          <p:spTgt spid="107"/>
                                        </p:tgtEl>
                                      </p:cBhvr>
                                    </p:animEffect>
                                    <p:anim calcmode="lin" valueType="num">
                                      <p:cBhvr>
                                        <p:cTn id="36" dur="1000" fill="hold"/>
                                        <p:tgtEl>
                                          <p:spTgt spid="107"/>
                                        </p:tgtEl>
                                        <p:attrNameLst>
                                          <p:attrName>ppt_x</p:attrName>
                                        </p:attrNameLst>
                                      </p:cBhvr>
                                      <p:tavLst>
                                        <p:tav tm="0">
                                          <p:val>
                                            <p:strVal val="#ppt_x"/>
                                          </p:val>
                                        </p:tav>
                                        <p:tav tm="100000">
                                          <p:val>
                                            <p:strVal val="#ppt_x"/>
                                          </p:val>
                                        </p:tav>
                                      </p:tavLst>
                                    </p:anim>
                                    <p:anim calcmode="lin" valueType="num">
                                      <p:cBhvr>
                                        <p:cTn id="37" dur="900" decel="100000" fill="hold"/>
                                        <p:tgtEl>
                                          <p:spTgt spid="10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12" presetClass="entr" presetSubtype="4"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p:tgtEl>
                                          <p:spTgt spid="56"/>
                                        </p:tgtEl>
                                        <p:attrNameLst>
                                          <p:attrName>ppt_y</p:attrName>
                                        </p:attrNameLst>
                                      </p:cBhvr>
                                      <p:tavLst>
                                        <p:tav tm="0">
                                          <p:val>
                                            <p:strVal val="#ppt_y+#ppt_h*1.125000"/>
                                          </p:val>
                                        </p:tav>
                                        <p:tav tm="100000">
                                          <p:val>
                                            <p:strVal val="#ppt_y"/>
                                          </p:val>
                                        </p:tav>
                                      </p:tavLst>
                                    </p:anim>
                                    <p:animEffect transition="in" filter="wipe(up)">
                                      <p:cBhvr>
                                        <p:cTn id="43" dur="500"/>
                                        <p:tgtEl>
                                          <p:spTgt spid="56"/>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down)">
                                      <p:cBhvr>
                                        <p:cTn id="47" dur="500"/>
                                        <p:tgtEl>
                                          <p:spTgt spid="57"/>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ppt_y</p:attrName>
                                        </p:attrNameLst>
                                      </p:cBhvr>
                                      <p:tavLst>
                                        <p:tav tm="0">
                                          <p:val>
                                            <p:strVal val="#ppt_y+#ppt_h*1.125000"/>
                                          </p:val>
                                        </p:tav>
                                        <p:tav tm="100000">
                                          <p:val>
                                            <p:strVal val="#ppt_y"/>
                                          </p:val>
                                        </p:tav>
                                      </p:tavLst>
                                    </p:anim>
                                    <p:animEffect transition="in" filter="wipe(up)">
                                      <p:cBhvr>
                                        <p:cTn id="52" dur="500"/>
                                        <p:tgtEl>
                                          <p:spTgt spid="5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p:tgtEl>
                                          <p:spTgt spid="59"/>
                                        </p:tgtEl>
                                        <p:attrNameLst>
                                          <p:attrName>ppt_y</p:attrName>
                                        </p:attrNameLst>
                                      </p:cBhvr>
                                      <p:tavLst>
                                        <p:tav tm="0">
                                          <p:val>
                                            <p:strVal val="#ppt_y-#ppt_h*1.125000"/>
                                          </p:val>
                                        </p:tav>
                                        <p:tav tm="100000">
                                          <p:val>
                                            <p:strVal val="#ppt_y"/>
                                          </p:val>
                                        </p:tav>
                                      </p:tavLst>
                                    </p:anim>
                                    <p:animEffect transition="in" filter="wipe(down)">
                                      <p:cBhvr>
                                        <p:cTn id="56" dur="500"/>
                                        <p:tgtEl>
                                          <p:spTgt spid="59"/>
                                        </p:tgtEl>
                                      </p:cBhvr>
                                    </p:animEffect>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ppt_y</p:attrName>
                                        </p:attrNameLst>
                                      </p:cBhvr>
                                      <p:tavLst>
                                        <p:tav tm="0">
                                          <p:val>
                                            <p:strVal val="#ppt_y+#ppt_h*1.125000"/>
                                          </p:val>
                                        </p:tav>
                                        <p:tav tm="100000">
                                          <p:val>
                                            <p:strVal val="#ppt_y"/>
                                          </p:val>
                                        </p:tav>
                                      </p:tavLst>
                                    </p:anim>
                                    <p:animEffect transition="in" filter="wipe(up)">
                                      <p:cBhvr>
                                        <p:cTn id="61" dur="500"/>
                                        <p:tgtEl>
                                          <p:spTgt spid="60"/>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ppt_y</p:attrName>
                                        </p:attrNameLst>
                                      </p:cBhvr>
                                      <p:tavLst>
                                        <p:tav tm="0">
                                          <p:val>
                                            <p:strVal val="#ppt_y-#ppt_h*1.125000"/>
                                          </p:val>
                                        </p:tav>
                                        <p:tav tm="100000">
                                          <p:val>
                                            <p:strVal val="#ppt_y"/>
                                          </p:val>
                                        </p:tav>
                                      </p:tavLst>
                                    </p:anim>
                                    <p:animEffect transition="in" filter="wipe(down)">
                                      <p:cBhvr>
                                        <p:cTn id="65" dur="500"/>
                                        <p:tgtEl>
                                          <p:spTgt spid="61"/>
                                        </p:tgtEl>
                                      </p:cBhvr>
                                    </p:animEffect>
                                  </p:childTnLst>
                                </p:cTn>
                              </p:par>
                            </p:childTnLst>
                          </p:cTn>
                        </p:par>
                        <p:par>
                          <p:cTn id="66" fill="hold">
                            <p:stCondLst>
                              <p:cond delay="6500"/>
                            </p:stCondLst>
                            <p:childTnLst>
                              <p:par>
                                <p:cTn id="67" presetID="12" presetClass="entr" presetSubtype="4"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ppt_y</p:attrName>
                                        </p:attrNameLst>
                                      </p:cBhvr>
                                      <p:tavLst>
                                        <p:tav tm="0">
                                          <p:val>
                                            <p:strVal val="#ppt_y-#ppt_h*1.125000"/>
                                          </p:val>
                                        </p:tav>
                                        <p:tav tm="100000">
                                          <p:val>
                                            <p:strVal val="#ppt_y"/>
                                          </p:val>
                                        </p:tav>
                                      </p:tavLst>
                                    </p:anim>
                                    <p:animEffect transition="in" filter="wipe(down)">
                                      <p:cBhvr>
                                        <p:cTn id="74" dur="500"/>
                                        <p:tgtEl>
                                          <p:spTgt spid="65"/>
                                        </p:tgtEl>
                                      </p:cBhvr>
                                    </p:animEffect>
                                  </p:childTnLst>
                                </p:cTn>
                              </p:par>
                            </p:childTnLst>
                          </p:cTn>
                        </p:par>
                        <p:par>
                          <p:cTn id="75" fill="hold">
                            <p:stCondLst>
                              <p:cond delay="7000"/>
                            </p:stCondLst>
                            <p:childTnLst>
                              <p:par>
                                <p:cTn id="76" presetID="12" presetClass="entr" presetSubtype="4"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ppt_y</p:attrName>
                                        </p:attrNameLst>
                                      </p:cBhvr>
                                      <p:tavLst>
                                        <p:tav tm="0">
                                          <p:val>
                                            <p:strVal val="#ppt_y+#ppt_h*1.125000"/>
                                          </p:val>
                                        </p:tav>
                                        <p:tav tm="100000">
                                          <p:val>
                                            <p:strVal val="#ppt_y"/>
                                          </p:val>
                                        </p:tav>
                                      </p:tavLst>
                                    </p:anim>
                                    <p:animEffect transition="in" filter="wipe(up)">
                                      <p:cBhvr>
                                        <p:cTn id="79" dur="500"/>
                                        <p:tgtEl>
                                          <p:spTgt spid="62"/>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ppt_y</p:attrName>
                                        </p:attrNameLst>
                                      </p:cBhvr>
                                      <p:tavLst>
                                        <p:tav tm="0">
                                          <p:val>
                                            <p:strVal val="#ppt_y-#ppt_h*1.125000"/>
                                          </p:val>
                                        </p:tav>
                                        <p:tav tm="100000">
                                          <p:val>
                                            <p:strVal val="#ppt_y"/>
                                          </p:val>
                                        </p:tav>
                                      </p:tavLst>
                                    </p:anim>
                                    <p:animEffect transition="in" filter="wipe(down)">
                                      <p:cBhvr>
                                        <p:cTn id="8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p:bldP spid="6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841526" y="-24113"/>
            <a:ext cx="8284902" cy="515387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1" fmla="*/ 0 w 8048397"/>
              <a:gd name="connsiteY0-2" fmla="*/ 1987826 h 5119666"/>
              <a:gd name="connsiteX1-3" fmla="*/ 8048397 w 8048397"/>
              <a:gd name="connsiteY1-4" fmla="*/ 0 h 5119666"/>
              <a:gd name="connsiteX2-5" fmla="*/ 3131840 w 8048397"/>
              <a:gd name="connsiteY2-6" fmla="*/ 5119666 h 5119666"/>
              <a:gd name="connsiteX3-7" fmla="*/ 0 w 8048397"/>
              <a:gd name="connsiteY3-8" fmla="*/ 5119666 h 5119666"/>
              <a:gd name="connsiteX4-9" fmla="*/ 0 w 8048397"/>
              <a:gd name="connsiteY4-10" fmla="*/ 1987826 h 5119666"/>
              <a:gd name="connsiteX0-11" fmla="*/ 0 w 8048397"/>
              <a:gd name="connsiteY0-12" fmla="*/ 1987826 h 5134136"/>
              <a:gd name="connsiteX1-13" fmla="*/ 8048397 w 8048397"/>
              <a:gd name="connsiteY1-14" fmla="*/ 0 h 5134136"/>
              <a:gd name="connsiteX2-15" fmla="*/ 4176869 w 8048397"/>
              <a:gd name="connsiteY2-16" fmla="*/ 5134136 h 5134136"/>
              <a:gd name="connsiteX3-17" fmla="*/ 0 w 8048397"/>
              <a:gd name="connsiteY3-18" fmla="*/ 5119666 h 5134136"/>
              <a:gd name="connsiteX4-19" fmla="*/ 0 w 8048397"/>
              <a:gd name="connsiteY4-20" fmla="*/ 1987826 h 5134136"/>
              <a:gd name="connsiteX0-21" fmla="*/ 0 w 7075940"/>
              <a:gd name="connsiteY0-22" fmla="*/ 2016765 h 5163075"/>
              <a:gd name="connsiteX1-23" fmla="*/ 7075940 w 7075940"/>
              <a:gd name="connsiteY1-24" fmla="*/ 0 h 5163075"/>
              <a:gd name="connsiteX2-25" fmla="*/ 4176869 w 7075940"/>
              <a:gd name="connsiteY2-26" fmla="*/ 5163075 h 5163075"/>
              <a:gd name="connsiteX3-27" fmla="*/ 0 w 7075940"/>
              <a:gd name="connsiteY3-28" fmla="*/ 5148605 h 5163075"/>
              <a:gd name="connsiteX4-29" fmla="*/ 0 w 7075940"/>
              <a:gd name="connsiteY4-30" fmla="*/ 2016765 h 5163075"/>
              <a:gd name="connsiteX0-31" fmla="*/ 0 w 8634569"/>
              <a:gd name="connsiteY0-32" fmla="*/ 2016765 h 5153580"/>
              <a:gd name="connsiteX1-33" fmla="*/ 7075940 w 8634569"/>
              <a:gd name="connsiteY1-34" fmla="*/ 0 h 5153580"/>
              <a:gd name="connsiteX2-35" fmla="*/ 8634569 w 8634569"/>
              <a:gd name="connsiteY2-36" fmla="*/ 5153580 h 5153580"/>
              <a:gd name="connsiteX3-37" fmla="*/ 0 w 8634569"/>
              <a:gd name="connsiteY3-38" fmla="*/ 5148605 h 5153580"/>
              <a:gd name="connsiteX4-39" fmla="*/ 0 w 8634569"/>
              <a:gd name="connsiteY4-40" fmla="*/ 2016765 h 5153580"/>
              <a:gd name="connsiteX0-41" fmla="*/ 48416 w 8634569"/>
              <a:gd name="connsiteY0-42" fmla="*/ 1466033 h 5153580"/>
              <a:gd name="connsiteX1-43" fmla="*/ 7075940 w 8634569"/>
              <a:gd name="connsiteY1-44" fmla="*/ 0 h 5153580"/>
              <a:gd name="connsiteX2-45" fmla="*/ 8634569 w 8634569"/>
              <a:gd name="connsiteY2-46" fmla="*/ 5153580 h 5153580"/>
              <a:gd name="connsiteX3-47" fmla="*/ 0 w 8634569"/>
              <a:gd name="connsiteY3-48" fmla="*/ 5148605 h 5153580"/>
              <a:gd name="connsiteX4-49" fmla="*/ 48416 w 8634569"/>
              <a:gd name="connsiteY4-50" fmla="*/ 1466033 h 5153580"/>
              <a:gd name="connsiteX0-51" fmla="*/ 48416 w 9312397"/>
              <a:gd name="connsiteY0-52" fmla="*/ 1466033 h 5153580"/>
              <a:gd name="connsiteX1-53" fmla="*/ 7075940 w 9312397"/>
              <a:gd name="connsiteY1-54" fmla="*/ 0 h 5153580"/>
              <a:gd name="connsiteX2-55" fmla="*/ 9312397 w 9312397"/>
              <a:gd name="connsiteY2-56" fmla="*/ 5153580 h 5153580"/>
              <a:gd name="connsiteX3-57" fmla="*/ 0 w 9312397"/>
              <a:gd name="connsiteY3-58" fmla="*/ 5148605 h 5153580"/>
              <a:gd name="connsiteX4-59" fmla="*/ 48416 w 9312397"/>
              <a:gd name="connsiteY4-60" fmla="*/ 1466033 h 5153580"/>
              <a:gd name="connsiteX0-61" fmla="*/ 48416 w 9312397"/>
              <a:gd name="connsiteY0-62" fmla="*/ 1456538 h 5144085"/>
              <a:gd name="connsiteX1-63" fmla="*/ 5930088 w 9312397"/>
              <a:gd name="connsiteY1-64" fmla="*/ 0 h 5144085"/>
              <a:gd name="connsiteX2-65" fmla="*/ 9312397 w 9312397"/>
              <a:gd name="connsiteY2-66" fmla="*/ 5144085 h 5144085"/>
              <a:gd name="connsiteX3-67" fmla="*/ 0 w 9312397"/>
              <a:gd name="connsiteY3-68" fmla="*/ 5139110 h 5144085"/>
              <a:gd name="connsiteX4-69" fmla="*/ 48416 w 9312397"/>
              <a:gd name="connsiteY4-70" fmla="*/ 1456538 h 5144085"/>
              <a:gd name="connsiteX0-71" fmla="*/ 16139 w 9312397"/>
              <a:gd name="connsiteY0-72" fmla="*/ 1447042 h 5144085"/>
              <a:gd name="connsiteX1-73" fmla="*/ 5930088 w 9312397"/>
              <a:gd name="connsiteY1-74" fmla="*/ 0 h 5144085"/>
              <a:gd name="connsiteX2-75" fmla="*/ 9312397 w 9312397"/>
              <a:gd name="connsiteY2-76" fmla="*/ 5144085 h 5144085"/>
              <a:gd name="connsiteX3-77" fmla="*/ 0 w 9312397"/>
              <a:gd name="connsiteY3-78" fmla="*/ 5139110 h 5144085"/>
              <a:gd name="connsiteX4-79" fmla="*/ 16139 w 9312397"/>
              <a:gd name="connsiteY4-80" fmla="*/ 1447042 h 5144085"/>
              <a:gd name="connsiteX0-81" fmla="*/ 16139 w 12959758"/>
              <a:gd name="connsiteY0-82" fmla="*/ 1447042 h 5139110"/>
              <a:gd name="connsiteX1-83" fmla="*/ 5930088 w 12959758"/>
              <a:gd name="connsiteY1-84" fmla="*/ 0 h 5139110"/>
              <a:gd name="connsiteX2-85" fmla="*/ 12959758 w 12959758"/>
              <a:gd name="connsiteY2-86" fmla="*/ 2665793 h 5139110"/>
              <a:gd name="connsiteX3-87" fmla="*/ 0 w 12959758"/>
              <a:gd name="connsiteY3-88" fmla="*/ 5139110 h 5139110"/>
              <a:gd name="connsiteX4-89" fmla="*/ 16139 w 12959758"/>
              <a:gd name="connsiteY4-90" fmla="*/ 1447042 h 5139110"/>
              <a:gd name="connsiteX0-91" fmla="*/ 1420211 w 12959758"/>
              <a:gd name="connsiteY0-92" fmla="*/ 1912316 h 5139110"/>
              <a:gd name="connsiteX1-93" fmla="*/ 5930088 w 12959758"/>
              <a:gd name="connsiteY1-94" fmla="*/ 0 h 5139110"/>
              <a:gd name="connsiteX2-95" fmla="*/ 12959758 w 12959758"/>
              <a:gd name="connsiteY2-96" fmla="*/ 2665793 h 5139110"/>
              <a:gd name="connsiteX3-97" fmla="*/ 0 w 12959758"/>
              <a:gd name="connsiteY3-98" fmla="*/ 5139110 h 5139110"/>
              <a:gd name="connsiteX4-99" fmla="*/ 1420211 w 12959758"/>
              <a:gd name="connsiteY4-100" fmla="*/ 1912316 h 5139110"/>
              <a:gd name="connsiteX0-101" fmla="*/ 57 w 11539604"/>
              <a:gd name="connsiteY0-102" fmla="*/ 1912316 h 4284526"/>
              <a:gd name="connsiteX1-103" fmla="*/ 4509934 w 11539604"/>
              <a:gd name="connsiteY1-104" fmla="*/ 0 h 4284526"/>
              <a:gd name="connsiteX2-105" fmla="*/ 11539604 w 11539604"/>
              <a:gd name="connsiteY2-106" fmla="*/ 2665793 h 4284526"/>
              <a:gd name="connsiteX3-107" fmla="*/ 371249 w 11539604"/>
              <a:gd name="connsiteY3-108" fmla="*/ 4284526 h 4284526"/>
              <a:gd name="connsiteX4-109" fmla="*/ 57 w 11539604"/>
              <a:gd name="connsiteY4-110" fmla="*/ 1912316 h 4284526"/>
              <a:gd name="connsiteX0-111" fmla="*/ 43 w 11539590"/>
              <a:gd name="connsiteY0-112" fmla="*/ 1912316 h 4284526"/>
              <a:gd name="connsiteX1-113" fmla="*/ 4509920 w 11539590"/>
              <a:gd name="connsiteY1-114" fmla="*/ 0 h 4284526"/>
              <a:gd name="connsiteX2-115" fmla="*/ 11539590 w 11539590"/>
              <a:gd name="connsiteY2-116" fmla="*/ 2665793 h 4284526"/>
              <a:gd name="connsiteX3-117" fmla="*/ 371235 w 11539590"/>
              <a:gd name="connsiteY3-118" fmla="*/ 4284526 h 4284526"/>
              <a:gd name="connsiteX4-119" fmla="*/ 43 w 11539590"/>
              <a:gd name="connsiteY4-120" fmla="*/ 1912316 h 4284526"/>
              <a:gd name="connsiteX0-121" fmla="*/ 43 w 14041100"/>
              <a:gd name="connsiteY0-122" fmla="*/ 1912316 h 4284526"/>
              <a:gd name="connsiteX1-123" fmla="*/ 4509920 w 14041100"/>
              <a:gd name="connsiteY1-124" fmla="*/ 0 h 4284526"/>
              <a:gd name="connsiteX2-125" fmla="*/ 14041100 w 14041100"/>
              <a:gd name="connsiteY2-126" fmla="*/ 1678274 h 4284526"/>
              <a:gd name="connsiteX3-127" fmla="*/ 371235 w 14041100"/>
              <a:gd name="connsiteY3-128" fmla="*/ 4284526 h 4284526"/>
              <a:gd name="connsiteX4-129" fmla="*/ 43 w 14041100"/>
              <a:gd name="connsiteY4-130" fmla="*/ 1912316 h 4284526"/>
              <a:gd name="connsiteX0-131" fmla="*/ 4 w 14041061"/>
              <a:gd name="connsiteY0-132" fmla="*/ 1912316 h 5139110"/>
              <a:gd name="connsiteX1-133" fmla="*/ 4509881 w 14041061"/>
              <a:gd name="connsiteY1-134" fmla="*/ 0 h 5139110"/>
              <a:gd name="connsiteX2-135" fmla="*/ 14041061 w 14041061"/>
              <a:gd name="connsiteY2-136" fmla="*/ 1678274 h 5139110"/>
              <a:gd name="connsiteX3-137" fmla="*/ 6100458 w 14041061"/>
              <a:gd name="connsiteY3-138" fmla="*/ 5139110 h 5139110"/>
              <a:gd name="connsiteX4-139" fmla="*/ 4 w 14041061"/>
              <a:gd name="connsiteY4-140" fmla="*/ 1912316 h 51391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41061" h="5139110">
                <a:moveTo>
                  <a:pt x="4" y="1912316"/>
                </a:moveTo>
                <a:lnTo>
                  <a:pt x="4509881" y="0"/>
                </a:lnTo>
                <a:lnTo>
                  <a:pt x="14041061" y="1678274"/>
                </a:lnTo>
                <a:lnTo>
                  <a:pt x="6100458" y="5139110"/>
                </a:lnTo>
                <a:cubicBezTo>
                  <a:pt x="6218809" y="4544612"/>
                  <a:pt x="-5376" y="3143005"/>
                  <a:pt x="4" y="1912316"/>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80" dirty="0"/>
              <a:t>0</a:t>
            </a:r>
            <a:endParaRPr lang="zh-CN" altLang="en-US" sz="1280" dirty="0"/>
          </a:p>
        </p:txBody>
      </p:sp>
      <p:sp>
        <p:nvSpPr>
          <p:cNvPr id="13" name="矩形 4"/>
          <p:cNvSpPr/>
          <p:nvPr/>
        </p:nvSpPr>
        <p:spPr>
          <a:xfrm>
            <a:off x="833467" y="-17081"/>
            <a:ext cx="7665929" cy="5163393"/>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1" fmla="*/ 0 w 8048397"/>
              <a:gd name="connsiteY0-2" fmla="*/ 1987826 h 5119666"/>
              <a:gd name="connsiteX1-3" fmla="*/ 8048397 w 8048397"/>
              <a:gd name="connsiteY1-4" fmla="*/ 0 h 5119666"/>
              <a:gd name="connsiteX2-5" fmla="*/ 3131840 w 8048397"/>
              <a:gd name="connsiteY2-6" fmla="*/ 5119666 h 5119666"/>
              <a:gd name="connsiteX3-7" fmla="*/ 0 w 8048397"/>
              <a:gd name="connsiteY3-8" fmla="*/ 5119666 h 5119666"/>
              <a:gd name="connsiteX4-9" fmla="*/ 0 w 8048397"/>
              <a:gd name="connsiteY4-10" fmla="*/ 1987826 h 5119666"/>
              <a:gd name="connsiteX0-11" fmla="*/ 0 w 8048397"/>
              <a:gd name="connsiteY0-12" fmla="*/ 1987826 h 5134136"/>
              <a:gd name="connsiteX1-13" fmla="*/ 8048397 w 8048397"/>
              <a:gd name="connsiteY1-14" fmla="*/ 0 h 5134136"/>
              <a:gd name="connsiteX2-15" fmla="*/ 4176869 w 8048397"/>
              <a:gd name="connsiteY2-16" fmla="*/ 5134136 h 5134136"/>
              <a:gd name="connsiteX3-17" fmla="*/ 0 w 8048397"/>
              <a:gd name="connsiteY3-18" fmla="*/ 5119666 h 5134136"/>
              <a:gd name="connsiteX4-19" fmla="*/ 0 w 8048397"/>
              <a:gd name="connsiteY4-20" fmla="*/ 1987826 h 5134136"/>
              <a:gd name="connsiteX0-21" fmla="*/ 0 w 7075940"/>
              <a:gd name="connsiteY0-22" fmla="*/ 2016765 h 5163075"/>
              <a:gd name="connsiteX1-23" fmla="*/ 7075940 w 7075940"/>
              <a:gd name="connsiteY1-24" fmla="*/ 0 h 5163075"/>
              <a:gd name="connsiteX2-25" fmla="*/ 4176869 w 7075940"/>
              <a:gd name="connsiteY2-26" fmla="*/ 5163075 h 5163075"/>
              <a:gd name="connsiteX3-27" fmla="*/ 0 w 7075940"/>
              <a:gd name="connsiteY3-28" fmla="*/ 5148605 h 5163075"/>
              <a:gd name="connsiteX4-29" fmla="*/ 0 w 7075940"/>
              <a:gd name="connsiteY4-30" fmla="*/ 2016765 h 5163075"/>
              <a:gd name="connsiteX0-31" fmla="*/ 0 w 8634569"/>
              <a:gd name="connsiteY0-32" fmla="*/ 2016765 h 5153580"/>
              <a:gd name="connsiteX1-33" fmla="*/ 7075940 w 8634569"/>
              <a:gd name="connsiteY1-34" fmla="*/ 0 h 5153580"/>
              <a:gd name="connsiteX2-35" fmla="*/ 8634569 w 8634569"/>
              <a:gd name="connsiteY2-36" fmla="*/ 5153580 h 5153580"/>
              <a:gd name="connsiteX3-37" fmla="*/ 0 w 8634569"/>
              <a:gd name="connsiteY3-38" fmla="*/ 5148605 h 5153580"/>
              <a:gd name="connsiteX4-39" fmla="*/ 0 w 8634569"/>
              <a:gd name="connsiteY4-40" fmla="*/ 2016765 h 5153580"/>
              <a:gd name="connsiteX0-41" fmla="*/ 48416 w 8634569"/>
              <a:gd name="connsiteY0-42" fmla="*/ 1466033 h 5153580"/>
              <a:gd name="connsiteX1-43" fmla="*/ 7075940 w 8634569"/>
              <a:gd name="connsiteY1-44" fmla="*/ 0 h 5153580"/>
              <a:gd name="connsiteX2-45" fmla="*/ 8634569 w 8634569"/>
              <a:gd name="connsiteY2-46" fmla="*/ 5153580 h 5153580"/>
              <a:gd name="connsiteX3-47" fmla="*/ 0 w 8634569"/>
              <a:gd name="connsiteY3-48" fmla="*/ 5148605 h 5153580"/>
              <a:gd name="connsiteX4-49" fmla="*/ 48416 w 8634569"/>
              <a:gd name="connsiteY4-50" fmla="*/ 1466033 h 5153580"/>
              <a:gd name="connsiteX0-51" fmla="*/ 48416 w 9312397"/>
              <a:gd name="connsiteY0-52" fmla="*/ 1466033 h 5153580"/>
              <a:gd name="connsiteX1-53" fmla="*/ 7075940 w 9312397"/>
              <a:gd name="connsiteY1-54" fmla="*/ 0 h 5153580"/>
              <a:gd name="connsiteX2-55" fmla="*/ 9312397 w 9312397"/>
              <a:gd name="connsiteY2-56" fmla="*/ 5153580 h 5153580"/>
              <a:gd name="connsiteX3-57" fmla="*/ 0 w 9312397"/>
              <a:gd name="connsiteY3-58" fmla="*/ 5148605 h 5153580"/>
              <a:gd name="connsiteX4-59" fmla="*/ 48416 w 9312397"/>
              <a:gd name="connsiteY4-60" fmla="*/ 1466033 h 5153580"/>
              <a:gd name="connsiteX0-61" fmla="*/ 48416 w 9312397"/>
              <a:gd name="connsiteY0-62" fmla="*/ 1456538 h 5144085"/>
              <a:gd name="connsiteX1-63" fmla="*/ 5930088 w 9312397"/>
              <a:gd name="connsiteY1-64" fmla="*/ 0 h 5144085"/>
              <a:gd name="connsiteX2-65" fmla="*/ 9312397 w 9312397"/>
              <a:gd name="connsiteY2-66" fmla="*/ 5144085 h 5144085"/>
              <a:gd name="connsiteX3-67" fmla="*/ 0 w 9312397"/>
              <a:gd name="connsiteY3-68" fmla="*/ 5139110 h 5144085"/>
              <a:gd name="connsiteX4-69" fmla="*/ 48416 w 9312397"/>
              <a:gd name="connsiteY4-70" fmla="*/ 1456538 h 5144085"/>
              <a:gd name="connsiteX0-71" fmla="*/ 16139 w 9312397"/>
              <a:gd name="connsiteY0-72" fmla="*/ 1447042 h 5144085"/>
              <a:gd name="connsiteX1-73" fmla="*/ 5930088 w 9312397"/>
              <a:gd name="connsiteY1-74" fmla="*/ 0 h 5144085"/>
              <a:gd name="connsiteX2-75" fmla="*/ 9312397 w 9312397"/>
              <a:gd name="connsiteY2-76" fmla="*/ 5144085 h 5144085"/>
              <a:gd name="connsiteX3-77" fmla="*/ 0 w 9312397"/>
              <a:gd name="connsiteY3-78" fmla="*/ 5139110 h 5144085"/>
              <a:gd name="connsiteX4-79" fmla="*/ 16139 w 9312397"/>
              <a:gd name="connsiteY4-80" fmla="*/ 1447042 h 5144085"/>
              <a:gd name="connsiteX0-81" fmla="*/ 16139 w 12959758"/>
              <a:gd name="connsiteY0-82" fmla="*/ 1447042 h 5139110"/>
              <a:gd name="connsiteX1-83" fmla="*/ 5930088 w 12959758"/>
              <a:gd name="connsiteY1-84" fmla="*/ 0 h 5139110"/>
              <a:gd name="connsiteX2-85" fmla="*/ 12959758 w 12959758"/>
              <a:gd name="connsiteY2-86" fmla="*/ 2665793 h 5139110"/>
              <a:gd name="connsiteX3-87" fmla="*/ 0 w 12959758"/>
              <a:gd name="connsiteY3-88" fmla="*/ 5139110 h 5139110"/>
              <a:gd name="connsiteX4-89" fmla="*/ 16139 w 12959758"/>
              <a:gd name="connsiteY4-90" fmla="*/ 1447042 h 5139110"/>
              <a:gd name="connsiteX0-91" fmla="*/ 1420211 w 12959758"/>
              <a:gd name="connsiteY0-92" fmla="*/ 1912316 h 5139110"/>
              <a:gd name="connsiteX1-93" fmla="*/ 5930088 w 12959758"/>
              <a:gd name="connsiteY1-94" fmla="*/ 0 h 5139110"/>
              <a:gd name="connsiteX2-95" fmla="*/ 12959758 w 12959758"/>
              <a:gd name="connsiteY2-96" fmla="*/ 2665793 h 5139110"/>
              <a:gd name="connsiteX3-97" fmla="*/ 0 w 12959758"/>
              <a:gd name="connsiteY3-98" fmla="*/ 5139110 h 5139110"/>
              <a:gd name="connsiteX4-99" fmla="*/ 1420211 w 12959758"/>
              <a:gd name="connsiteY4-100" fmla="*/ 1912316 h 5139110"/>
              <a:gd name="connsiteX0-101" fmla="*/ 57 w 11539604"/>
              <a:gd name="connsiteY0-102" fmla="*/ 1912316 h 4284526"/>
              <a:gd name="connsiteX1-103" fmla="*/ 4509934 w 11539604"/>
              <a:gd name="connsiteY1-104" fmla="*/ 0 h 4284526"/>
              <a:gd name="connsiteX2-105" fmla="*/ 11539604 w 11539604"/>
              <a:gd name="connsiteY2-106" fmla="*/ 2665793 h 4284526"/>
              <a:gd name="connsiteX3-107" fmla="*/ 371249 w 11539604"/>
              <a:gd name="connsiteY3-108" fmla="*/ 4284526 h 4284526"/>
              <a:gd name="connsiteX4-109" fmla="*/ 57 w 11539604"/>
              <a:gd name="connsiteY4-110" fmla="*/ 1912316 h 4284526"/>
              <a:gd name="connsiteX0-111" fmla="*/ 43 w 11539590"/>
              <a:gd name="connsiteY0-112" fmla="*/ 1912316 h 4284526"/>
              <a:gd name="connsiteX1-113" fmla="*/ 4509920 w 11539590"/>
              <a:gd name="connsiteY1-114" fmla="*/ 0 h 4284526"/>
              <a:gd name="connsiteX2-115" fmla="*/ 11539590 w 11539590"/>
              <a:gd name="connsiteY2-116" fmla="*/ 2665793 h 4284526"/>
              <a:gd name="connsiteX3-117" fmla="*/ 371235 w 11539590"/>
              <a:gd name="connsiteY3-118" fmla="*/ 4284526 h 4284526"/>
              <a:gd name="connsiteX4-119" fmla="*/ 43 w 11539590"/>
              <a:gd name="connsiteY4-120" fmla="*/ 1912316 h 4284526"/>
              <a:gd name="connsiteX0-121" fmla="*/ 2 w 11539549"/>
              <a:gd name="connsiteY0-122" fmla="*/ 1912316 h 5148605"/>
              <a:gd name="connsiteX1-123" fmla="*/ 4509879 w 11539549"/>
              <a:gd name="connsiteY1-124" fmla="*/ 0 h 5148605"/>
              <a:gd name="connsiteX2-125" fmla="*/ 11539549 w 11539549"/>
              <a:gd name="connsiteY2-126" fmla="*/ 2665793 h 5148605"/>
              <a:gd name="connsiteX3-127" fmla="*/ 9166822 w 11539549"/>
              <a:gd name="connsiteY3-128" fmla="*/ 5148605 h 5148605"/>
              <a:gd name="connsiteX4-129" fmla="*/ 2 w 11539549"/>
              <a:gd name="connsiteY4-130" fmla="*/ 1912316 h 5148605"/>
              <a:gd name="connsiteX0-131" fmla="*/ 4 w 11539551"/>
              <a:gd name="connsiteY0-132" fmla="*/ 1912316 h 5148605"/>
              <a:gd name="connsiteX1-133" fmla="*/ 4509881 w 11539551"/>
              <a:gd name="connsiteY1-134" fmla="*/ 0 h 5148605"/>
              <a:gd name="connsiteX2-135" fmla="*/ 11539551 w 11539551"/>
              <a:gd name="connsiteY2-136" fmla="*/ 2665793 h 5148605"/>
              <a:gd name="connsiteX3-137" fmla="*/ 9166824 w 11539551"/>
              <a:gd name="connsiteY3-138" fmla="*/ 5148605 h 5148605"/>
              <a:gd name="connsiteX4-139" fmla="*/ 4 w 11539551"/>
              <a:gd name="connsiteY4-140" fmla="*/ 1912316 h 5148605"/>
              <a:gd name="connsiteX0-141" fmla="*/ 4 w 12992040"/>
              <a:gd name="connsiteY0-142" fmla="*/ 1912316 h 5148605"/>
              <a:gd name="connsiteX1-143" fmla="*/ 4509881 w 12992040"/>
              <a:gd name="connsiteY1-144" fmla="*/ 0 h 5148605"/>
              <a:gd name="connsiteX2-145" fmla="*/ 12992040 w 12992040"/>
              <a:gd name="connsiteY2-146" fmla="*/ 2475886 h 5148605"/>
              <a:gd name="connsiteX3-147" fmla="*/ 9166824 w 12992040"/>
              <a:gd name="connsiteY3-148" fmla="*/ 5148605 h 5148605"/>
              <a:gd name="connsiteX4-149" fmla="*/ 4 w 12992040"/>
              <a:gd name="connsiteY4-150" fmla="*/ 1912316 h 51486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92040" h="5148605">
                <a:moveTo>
                  <a:pt x="4" y="1912316"/>
                </a:moveTo>
                <a:lnTo>
                  <a:pt x="4509881" y="0"/>
                </a:lnTo>
                <a:lnTo>
                  <a:pt x="12992040" y="2475886"/>
                </a:lnTo>
                <a:lnTo>
                  <a:pt x="9166824" y="5148605"/>
                </a:lnTo>
                <a:cubicBezTo>
                  <a:pt x="6590001" y="4639565"/>
                  <a:pt x="-5376" y="3143005"/>
                  <a:pt x="4" y="1912316"/>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5" name="矩形 4"/>
          <p:cNvSpPr/>
          <p:nvPr/>
        </p:nvSpPr>
        <p:spPr>
          <a:xfrm>
            <a:off x="-18877" y="-11006"/>
            <a:ext cx="5494762" cy="515886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1" fmla="*/ 0 w 8048397"/>
              <a:gd name="connsiteY0-2" fmla="*/ 1987826 h 5119666"/>
              <a:gd name="connsiteX1-3" fmla="*/ 8048397 w 8048397"/>
              <a:gd name="connsiteY1-4" fmla="*/ 0 h 5119666"/>
              <a:gd name="connsiteX2-5" fmla="*/ 3131840 w 8048397"/>
              <a:gd name="connsiteY2-6" fmla="*/ 5119666 h 5119666"/>
              <a:gd name="connsiteX3-7" fmla="*/ 0 w 8048397"/>
              <a:gd name="connsiteY3-8" fmla="*/ 5119666 h 5119666"/>
              <a:gd name="connsiteX4-9" fmla="*/ 0 w 8048397"/>
              <a:gd name="connsiteY4-10" fmla="*/ 1987826 h 5119666"/>
              <a:gd name="connsiteX0-11" fmla="*/ 0 w 8048397"/>
              <a:gd name="connsiteY0-12" fmla="*/ 1987826 h 5134136"/>
              <a:gd name="connsiteX1-13" fmla="*/ 8048397 w 8048397"/>
              <a:gd name="connsiteY1-14" fmla="*/ 0 h 5134136"/>
              <a:gd name="connsiteX2-15" fmla="*/ 4176869 w 8048397"/>
              <a:gd name="connsiteY2-16" fmla="*/ 5134136 h 5134136"/>
              <a:gd name="connsiteX3-17" fmla="*/ 0 w 8048397"/>
              <a:gd name="connsiteY3-18" fmla="*/ 5119666 h 5134136"/>
              <a:gd name="connsiteX4-19" fmla="*/ 0 w 8048397"/>
              <a:gd name="connsiteY4-20" fmla="*/ 1987826 h 5134136"/>
              <a:gd name="connsiteX0-21" fmla="*/ 0 w 7075940"/>
              <a:gd name="connsiteY0-22" fmla="*/ 2016765 h 5163075"/>
              <a:gd name="connsiteX1-23" fmla="*/ 7075940 w 7075940"/>
              <a:gd name="connsiteY1-24" fmla="*/ 0 h 5163075"/>
              <a:gd name="connsiteX2-25" fmla="*/ 4176869 w 7075940"/>
              <a:gd name="connsiteY2-26" fmla="*/ 5163075 h 5163075"/>
              <a:gd name="connsiteX3-27" fmla="*/ 0 w 7075940"/>
              <a:gd name="connsiteY3-28" fmla="*/ 5148605 h 5163075"/>
              <a:gd name="connsiteX4-29" fmla="*/ 0 w 7075940"/>
              <a:gd name="connsiteY4-30" fmla="*/ 2016765 h 5163075"/>
              <a:gd name="connsiteX0-31" fmla="*/ 0 w 8634569"/>
              <a:gd name="connsiteY0-32" fmla="*/ 2016765 h 5153580"/>
              <a:gd name="connsiteX1-33" fmla="*/ 7075940 w 8634569"/>
              <a:gd name="connsiteY1-34" fmla="*/ 0 h 5153580"/>
              <a:gd name="connsiteX2-35" fmla="*/ 8634569 w 8634569"/>
              <a:gd name="connsiteY2-36" fmla="*/ 5153580 h 5153580"/>
              <a:gd name="connsiteX3-37" fmla="*/ 0 w 8634569"/>
              <a:gd name="connsiteY3-38" fmla="*/ 5148605 h 5153580"/>
              <a:gd name="connsiteX4-39" fmla="*/ 0 w 8634569"/>
              <a:gd name="connsiteY4-40" fmla="*/ 2016765 h 5153580"/>
              <a:gd name="connsiteX0-41" fmla="*/ 48416 w 8634569"/>
              <a:gd name="connsiteY0-42" fmla="*/ 1466033 h 5153580"/>
              <a:gd name="connsiteX1-43" fmla="*/ 7075940 w 8634569"/>
              <a:gd name="connsiteY1-44" fmla="*/ 0 h 5153580"/>
              <a:gd name="connsiteX2-45" fmla="*/ 8634569 w 8634569"/>
              <a:gd name="connsiteY2-46" fmla="*/ 5153580 h 5153580"/>
              <a:gd name="connsiteX3-47" fmla="*/ 0 w 8634569"/>
              <a:gd name="connsiteY3-48" fmla="*/ 5148605 h 5153580"/>
              <a:gd name="connsiteX4-49" fmla="*/ 48416 w 8634569"/>
              <a:gd name="connsiteY4-50" fmla="*/ 1466033 h 5153580"/>
              <a:gd name="connsiteX0-51" fmla="*/ 48416 w 9312397"/>
              <a:gd name="connsiteY0-52" fmla="*/ 1466033 h 5153580"/>
              <a:gd name="connsiteX1-53" fmla="*/ 7075940 w 9312397"/>
              <a:gd name="connsiteY1-54" fmla="*/ 0 h 5153580"/>
              <a:gd name="connsiteX2-55" fmla="*/ 9312397 w 9312397"/>
              <a:gd name="connsiteY2-56" fmla="*/ 5153580 h 5153580"/>
              <a:gd name="connsiteX3-57" fmla="*/ 0 w 9312397"/>
              <a:gd name="connsiteY3-58" fmla="*/ 5148605 h 5153580"/>
              <a:gd name="connsiteX4-59" fmla="*/ 48416 w 9312397"/>
              <a:gd name="connsiteY4-60" fmla="*/ 1466033 h 5153580"/>
              <a:gd name="connsiteX0-61" fmla="*/ 48416 w 9312397"/>
              <a:gd name="connsiteY0-62" fmla="*/ 1456538 h 5144085"/>
              <a:gd name="connsiteX1-63" fmla="*/ 5930088 w 9312397"/>
              <a:gd name="connsiteY1-64" fmla="*/ 0 h 5144085"/>
              <a:gd name="connsiteX2-65" fmla="*/ 9312397 w 9312397"/>
              <a:gd name="connsiteY2-66" fmla="*/ 5144085 h 5144085"/>
              <a:gd name="connsiteX3-67" fmla="*/ 0 w 9312397"/>
              <a:gd name="connsiteY3-68" fmla="*/ 5139110 h 5144085"/>
              <a:gd name="connsiteX4-69" fmla="*/ 48416 w 9312397"/>
              <a:gd name="connsiteY4-70" fmla="*/ 1456538 h 5144085"/>
              <a:gd name="connsiteX0-71" fmla="*/ 16139 w 9312397"/>
              <a:gd name="connsiteY0-72" fmla="*/ 1447042 h 5144085"/>
              <a:gd name="connsiteX1-73" fmla="*/ 5930088 w 9312397"/>
              <a:gd name="connsiteY1-74" fmla="*/ 0 h 5144085"/>
              <a:gd name="connsiteX2-75" fmla="*/ 9312397 w 9312397"/>
              <a:gd name="connsiteY2-76" fmla="*/ 5144085 h 5144085"/>
              <a:gd name="connsiteX3-77" fmla="*/ 0 w 9312397"/>
              <a:gd name="connsiteY3-78" fmla="*/ 5139110 h 5144085"/>
              <a:gd name="connsiteX4-79" fmla="*/ 16139 w 9312397"/>
              <a:gd name="connsiteY4-80" fmla="*/ 1447042 h 51440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12397" h="5144085">
                <a:moveTo>
                  <a:pt x="16139" y="1447042"/>
                </a:moveTo>
                <a:lnTo>
                  <a:pt x="5930088" y="0"/>
                </a:lnTo>
                <a:lnTo>
                  <a:pt x="9312397" y="5144085"/>
                </a:lnTo>
                <a:lnTo>
                  <a:pt x="0" y="5139110"/>
                </a:lnTo>
                <a:cubicBezTo>
                  <a:pt x="5380" y="3908421"/>
                  <a:pt x="10759" y="2677731"/>
                  <a:pt x="16139" y="1447042"/>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2" name="文本框 11"/>
          <p:cNvSpPr txBox="1"/>
          <p:nvPr/>
        </p:nvSpPr>
        <p:spPr>
          <a:xfrm>
            <a:off x="4650407" y="2080621"/>
            <a:ext cx="2201301" cy="328616"/>
          </a:xfrm>
          <a:prstGeom prst="rect">
            <a:avLst/>
          </a:prstGeom>
          <a:noFill/>
        </p:spPr>
        <p:txBody>
          <a:bodyPr wrap="square" rtlCol="0">
            <a:spAutoFit/>
          </a:bodyPr>
          <a:lstStyle/>
          <a:p>
            <a:pPr>
              <a:lnSpc>
                <a:spcPct val="90000"/>
              </a:lnSpc>
            </a:pPr>
            <a:r>
              <a:rPr lang="zh-CN" altLang="en-US" sz="1705" cap="all" dirty="0">
                <a:solidFill>
                  <a:schemeClr val="bg1"/>
                </a:solidFill>
              </a:rPr>
              <a:t>点击输入标题</a:t>
            </a:r>
            <a:endParaRPr lang="zh-CN" altLang="en-US" sz="2560" cap="all" dirty="0">
              <a:solidFill>
                <a:schemeClr val="bg1"/>
              </a:solidFill>
              <a:latin typeface="Impact" panose="020B0806030902050204" pitchFamily="34" charset="0"/>
              <a:ea typeface="DFMincho-SU" panose="02010609010101010101" pitchFamily="1" charset="-128"/>
              <a:cs typeface="Arial" panose="020B0604020202020204" pitchFamily="34" charset="0"/>
            </a:endParaRPr>
          </a:p>
        </p:txBody>
      </p:sp>
      <p:sp>
        <p:nvSpPr>
          <p:cNvPr id="7" name="TextBox 32"/>
          <p:cNvSpPr txBox="1"/>
          <p:nvPr/>
        </p:nvSpPr>
        <p:spPr>
          <a:xfrm>
            <a:off x="5002267" y="2375333"/>
            <a:ext cx="2437253" cy="1754326"/>
          </a:xfrm>
          <a:prstGeom prst="rect">
            <a:avLst/>
          </a:prstGeom>
          <a:noFill/>
        </p:spPr>
        <p:txBody>
          <a:bodyPr wrap="square" rtlCol="0">
            <a:spAutoFit/>
          </a:bodyPr>
          <a:lstStyle/>
          <a:p>
            <a:pPr>
              <a:lnSpc>
                <a:spcPct val="150000"/>
              </a:lnSpc>
            </a:pPr>
            <a:r>
              <a:rPr lang="zh-CN" altLang="en-US" sz="900" dirty="0">
                <a:solidFill>
                  <a:schemeClr val="bg1"/>
                </a:solidFill>
                <a:latin typeface="Impact" panose="020B0806030902050204" pitchFamily="34" charset="0"/>
                <a:ea typeface="微软雅黑"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900" dirty="0">
              <a:solidFill>
                <a:schemeClr val="bg1"/>
              </a:solidFill>
              <a:latin typeface="Impact" panose="020B0806030902050204" pitchFamily="34" charset="0"/>
              <a:ea typeface="微软雅黑" pitchFamily="34" charset="-122"/>
              <a:sym typeface="Arial" panose="020B0604020202020204" pitchFamily="34" charset="0"/>
            </a:endParaRPr>
          </a:p>
        </p:txBody>
      </p:sp>
      <p:sp>
        <p:nvSpPr>
          <p:cNvPr id="2" name="灯片编号占位符 1"/>
          <p:cNvSpPr>
            <a:spLocks noGrp="1"/>
          </p:cNvSpPr>
          <p:nvPr>
            <p:ph type="sldNum" sz="quarter" idx="12"/>
          </p:nvPr>
        </p:nvSpPr>
        <p:spPr/>
        <p:txBody>
          <a:bodyPr/>
          <a:lstStyle/>
          <a:p>
            <a:pPr defTabSz="685165">
              <a:defRPr/>
            </a:pPr>
            <a:fld id="{7BFAD5A2-A9B7-4689-8044-8AF5D52A28E6}" type="slidenum">
              <a:rPr lang="zh-CN" altLang="en-US" smtClean="0">
                <a:solidFill>
                  <a:prstClr val="black">
                    <a:tint val="75000"/>
                  </a:prstClr>
                </a:solidFill>
                <a:latin typeface="Calibri" panose="020F0502020204030204"/>
                <a:ea typeface="等线" panose="02010600030101010101" pitchFamily="2" charset="-122"/>
              </a:rPr>
            </a:fld>
            <a:endParaRPr lang="zh-CN" altLang="en-US">
              <a:solidFill>
                <a:prstClr val="black">
                  <a:tint val="75000"/>
                </a:prstClr>
              </a:solidFill>
              <a:latin typeface="Calibri" panose="020F0502020204030204"/>
              <a:ea typeface="等线"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0-#ppt_w/2"/>
                                          </p:val>
                                        </p:tav>
                                        <p:tav tm="100000">
                                          <p:val>
                                            <p:strVal val="#ppt_x"/>
                                          </p:val>
                                        </p:tav>
                                      </p:tavLst>
                                    </p:anim>
                                    <p:anim calcmode="lin" valueType="num">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5" grpId="0" animBg="1"/>
      <p:bldP spid="1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1"/>
          </p:nvPr>
        </p:nvSpPr>
        <p:spPr/>
        <p:txBody>
          <a:bodyPr/>
          <a:lstStyle/>
          <a:p>
            <a:r>
              <a:rPr lang="zh-CN" altLang="en-US" dirty="0"/>
              <a:t>点击输入标题</a:t>
            </a:r>
            <a:endParaRPr lang="zh-CN" altLang="en-US" dirty="0"/>
          </a:p>
        </p:txBody>
      </p:sp>
      <p:sp>
        <p:nvSpPr>
          <p:cNvPr id="6" name="文本占位符 5"/>
          <p:cNvSpPr>
            <a:spLocks noGrp="1"/>
          </p:cNvSpPr>
          <p:nvPr>
            <p:ph type="body" sz="quarter" idx="10"/>
          </p:nvPr>
        </p:nvSpPr>
        <p:spPr/>
        <p:txBody>
          <a:bodyPr/>
          <a:lstStyle/>
          <a:p>
            <a:r>
              <a:rPr lang="en-US" altLang="zh-CN" dirty="0"/>
              <a:t>01</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631" y="1437003"/>
            <a:ext cx="9152631" cy="2360973"/>
          </a:xfrm>
          <a:prstGeom prst="rect">
            <a:avLst/>
          </a:prstGeom>
          <a:solidFill>
            <a:schemeClr val="accent6">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631" y="1635646"/>
            <a:ext cx="9166745" cy="1944216"/>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10"/>
          <p:cNvSpPr txBox="1"/>
          <p:nvPr/>
        </p:nvSpPr>
        <p:spPr>
          <a:xfrm>
            <a:off x="3496471" y="1925232"/>
            <a:ext cx="2646878" cy="830997"/>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4800" b="1" dirty="0">
                <a:solidFill>
                  <a:schemeClr val="bg1"/>
                </a:solidFill>
                <a:cs typeface="+mn-ea"/>
                <a:sym typeface="+mn-lt"/>
              </a:rPr>
              <a:t>谢谢观看</a:t>
            </a:r>
            <a:endParaRPr lang="zh-CN" altLang="en-US" sz="4800" b="1" dirty="0">
              <a:solidFill>
                <a:schemeClr val="bg1"/>
              </a:solidFill>
              <a:cs typeface="+mn-ea"/>
              <a:sym typeface="+mn-lt"/>
            </a:endParaRPr>
          </a:p>
        </p:txBody>
      </p:sp>
      <p:sp>
        <p:nvSpPr>
          <p:cNvPr id="24" name="矩形 23"/>
          <p:cNvSpPr/>
          <p:nvPr/>
        </p:nvSpPr>
        <p:spPr>
          <a:xfrm>
            <a:off x="3336972" y="2735310"/>
            <a:ext cx="2965877" cy="461665"/>
          </a:xfrm>
          <a:prstGeom prst="rect">
            <a:avLst/>
          </a:prstGeom>
          <a:effectLst>
            <a:outerShdw blurRad="279400" dist="279400" dir="5400000" algn="ctr" rotWithShape="0">
              <a:srgbClr val="000000">
                <a:alpha val="43137"/>
              </a:srgbClr>
            </a:outerShdw>
          </a:effectLst>
        </p:spPr>
        <p:txBody>
          <a:bodyPr wrap="none">
            <a:spAutoFit/>
          </a:bodyPr>
          <a:lstStyle/>
          <a:p>
            <a:r>
              <a:rPr lang="en-US" altLang="zh-CN" sz="2400" dirty="0">
                <a:solidFill>
                  <a:schemeClr val="bg1"/>
                </a:solidFill>
                <a:cs typeface="+mn-ea"/>
                <a:sym typeface="+mn-lt"/>
              </a:rPr>
              <a:t>Classic PPT templates</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2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2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Impact" charset="0"/>
                <a:ea typeface="Impact"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2908_5431024/fImage27348206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8152" y="1274051"/>
            <a:ext cx="1371600" cy="1365706"/>
          </a:xfrm>
          <a:prstGeom prst="ellipse">
            <a:avLst/>
          </a:prstGeom>
          <a:effectLst>
            <a:outerShdw blurRad="279400" dist="279400" dir="5400000" algn="ctr" rotWithShape="0">
              <a:srgbClr val="000000">
                <a:alpha val="43137"/>
              </a:srgbClr>
            </a:outerShdw>
          </a:effectLst>
        </p:spPr>
      </p:pic>
      <p:pic>
        <p:nvPicPr>
          <p:cNvPr id="5" name="图片占位符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87873" y="1274051"/>
            <a:ext cx="1371600" cy="1365706"/>
          </a:xfrm>
          <a:prstGeom prst="ellipse">
            <a:avLst/>
          </a:prstGeom>
          <a:effectLst>
            <a:outerShdw blurRad="279400" dist="279400" dir="5400000" algn="ctr" rotWithShape="0">
              <a:srgbClr val="000000">
                <a:alpha val="43137"/>
              </a:srgbClr>
            </a:outerShdw>
          </a:effectLst>
        </p:spPr>
      </p:pic>
      <p:pic>
        <p:nvPicPr>
          <p:cNvPr id="6" name="图片占位符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67152" y="1262265"/>
            <a:ext cx="1371600" cy="1365706"/>
          </a:xfrm>
          <a:prstGeom prst="ellipse">
            <a:avLst/>
          </a:prstGeom>
          <a:effectLst>
            <a:outerShdw blurRad="279400" dist="279400" dir="5400000" algn="ctr" rotWithShape="0">
              <a:srgbClr val="000000">
                <a:alpha val="43137"/>
              </a:srgbClr>
            </a:outerShdw>
          </a:effectLst>
        </p:spPr>
      </p:pic>
      <p:pic>
        <p:nvPicPr>
          <p:cNvPr id="7" name="图片占位符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45595" y="1268158"/>
            <a:ext cx="1371600" cy="1365706"/>
          </a:xfrm>
          <a:prstGeom prst="ellipse">
            <a:avLst/>
          </a:prstGeom>
          <a:effectLst>
            <a:outerShdw blurRad="279400" dist="279400" dir="5400000" algn="ctr" rotWithShape="0">
              <a:srgbClr val="000000">
                <a:alpha val="43137"/>
              </a:srgbClr>
            </a:outerShdw>
          </a:effectLst>
        </p:spPr>
      </p:pic>
      <p:pic>
        <p:nvPicPr>
          <p:cNvPr id="8" name="图片占位符 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23199" y="1274051"/>
            <a:ext cx="1371600" cy="1365706"/>
          </a:xfrm>
          <a:prstGeom prst="ellipse">
            <a:avLst/>
          </a:prstGeom>
          <a:ln>
            <a:solidFill>
              <a:srgbClr val="0C8882"/>
            </a:solidFill>
          </a:ln>
          <a:effectLst>
            <a:outerShdw blurRad="279400" dist="279400" dir="5400000" algn="ctr" rotWithShape="0">
              <a:srgbClr val="000000">
                <a:alpha val="43137"/>
              </a:srgbClr>
            </a:outerShdw>
          </a:effectLst>
        </p:spPr>
      </p:pic>
      <p:sp>
        <p:nvSpPr>
          <p:cNvPr id="9" name="Arc 13"/>
          <p:cNvSpPr/>
          <p:nvPr/>
        </p:nvSpPr>
        <p:spPr>
          <a:xfrm>
            <a:off x="509430" y="1268157"/>
            <a:ext cx="1371600" cy="1371600"/>
          </a:xfrm>
          <a:prstGeom prst="arc">
            <a:avLst>
              <a:gd name="adj1" fmla="val 16200000"/>
              <a:gd name="adj2" fmla="val 10155543"/>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0" name="Arc 14"/>
          <p:cNvSpPr/>
          <p:nvPr/>
        </p:nvSpPr>
        <p:spPr>
          <a:xfrm>
            <a:off x="2188709" y="1268157"/>
            <a:ext cx="1371600" cy="1371600"/>
          </a:xfrm>
          <a:prstGeom prst="arc">
            <a:avLst>
              <a:gd name="adj1" fmla="val 20082479"/>
              <a:gd name="adj2" fmla="val 696073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1" name="Arc 15"/>
          <p:cNvSpPr/>
          <p:nvPr/>
        </p:nvSpPr>
        <p:spPr>
          <a:xfrm>
            <a:off x="3867989" y="1256371"/>
            <a:ext cx="1371600" cy="1371600"/>
          </a:xfrm>
          <a:prstGeom prst="arc">
            <a:avLst>
              <a:gd name="adj1" fmla="val 13544500"/>
              <a:gd name="adj2" fmla="val 696073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2" name="Arc 16"/>
          <p:cNvSpPr/>
          <p:nvPr/>
        </p:nvSpPr>
        <p:spPr>
          <a:xfrm>
            <a:off x="5547270" y="1256371"/>
            <a:ext cx="1371600" cy="1371600"/>
          </a:xfrm>
          <a:prstGeom prst="arc">
            <a:avLst>
              <a:gd name="adj1" fmla="val 378990"/>
              <a:gd name="adj2" fmla="val 1025706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3" name="Arc 17"/>
          <p:cNvSpPr/>
          <p:nvPr/>
        </p:nvSpPr>
        <p:spPr>
          <a:xfrm>
            <a:off x="7226551" y="1268157"/>
            <a:ext cx="1371600" cy="1371600"/>
          </a:xfrm>
          <a:prstGeom prst="arc">
            <a:avLst>
              <a:gd name="adj1" fmla="val 15001860"/>
              <a:gd name="adj2" fmla="val 1025706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4" name="TextBox 18"/>
          <p:cNvSpPr txBox="1"/>
          <p:nvPr/>
        </p:nvSpPr>
        <p:spPr>
          <a:xfrm>
            <a:off x="762548"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400" b="1" dirty="0">
              <a:cs typeface="+mn-ea"/>
              <a:sym typeface="+mn-lt"/>
            </a:endParaRPr>
          </a:p>
        </p:txBody>
      </p:sp>
      <p:sp>
        <p:nvSpPr>
          <p:cNvPr id="15" name="TextBox 19"/>
          <p:cNvSpPr txBox="1"/>
          <p:nvPr/>
        </p:nvSpPr>
        <p:spPr>
          <a:xfrm>
            <a:off x="247281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sz="1000" b="1" dirty="0">
              <a:cs typeface="+mn-ea"/>
              <a:sym typeface="+mn-lt"/>
            </a:endParaRPr>
          </a:p>
        </p:txBody>
      </p:sp>
      <p:sp>
        <p:nvSpPr>
          <p:cNvPr id="16" name="TextBox 20"/>
          <p:cNvSpPr txBox="1"/>
          <p:nvPr/>
        </p:nvSpPr>
        <p:spPr>
          <a:xfrm>
            <a:off x="415209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7" name="TextBox 21"/>
          <p:cNvSpPr txBox="1"/>
          <p:nvPr/>
        </p:nvSpPr>
        <p:spPr>
          <a:xfrm>
            <a:off x="583137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8" name="TextBox 22"/>
          <p:cNvSpPr txBox="1"/>
          <p:nvPr/>
        </p:nvSpPr>
        <p:spPr>
          <a:xfrm>
            <a:off x="7510656"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9" name="TextBox 32"/>
          <p:cNvSpPr txBox="1"/>
          <p:nvPr/>
        </p:nvSpPr>
        <p:spPr>
          <a:xfrm>
            <a:off x="522721" y="3610857"/>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0" name="TextBox 33"/>
          <p:cNvSpPr txBox="1"/>
          <p:nvPr/>
        </p:nvSpPr>
        <p:spPr>
          <a:xfrm>
            <a:off x="2202000" y="3610857"/>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1" name="TextBox 34"/>
          <p:cNvSpPr txBox="1"/>
          <p:nvPr/>
        </p:nvSpPr>
        <p:spPr>
          <a:xfrm>
            <a:off x="3881388"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2" name="TextBox 35"/>
          <p:cNvSpPr txBox="1"/>
          <p:nvPr/>
        </p:nvSpPr>
        <p:spPr>
          <a:xfrm>
            <a:off x="5610271"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3" name="TextBox 36"/>
          <p:cNvSpPr txBox="1"/>
          <p:nvPr/>
        </p:nvSpPr>
        <p:spPr>
          <a:xfrm>
            <a:off x="7289551"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4"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endParaRPr lang="zh-CN" altLang="en-US" sz="2800" b="1" dirty="0">
              <a:solidFill>
                <a:schemeClr val="bg1"/>
              </a:solidFill>
              <a:cs typeface="+mn-ea"/>
              <a:sym typeface="+mn-lt"/>
            </a:endParaRPr>
          </a:p>
        </p:txBody>
      </p:sp>
      <p:sp>
        <p:nvSpPr>
          <p:cNvPr id="25"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2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strVal val="#ppt_w+.3"/>
                                              </p:val>
                                            </p:tav>
                                            <p:tav tm="100000">
                                              <p:val>
                                                <p:strVal val="#ppt_w"/>
                                              </p:val>
                                            </p:tav>
                                          </p:tavLst>
                                        </p:anim>
                                        <p:anim calcmode="lin" valueType="num">
                                          <p:cBhvr>
                                            <p:cTn id="37" dur="1000" fill="hold"/>
                                            <p:tgtEl>
                                              <p:spTgt spid="15"/>
                                            </p:tgtEl>
                                            <p:attrNameLst>
                                              <p:attrName>ppt_h</p:attrName>
                                            </p:attrNameLst>
                                          </p:cBhvr>
                                          <p:tavLst>
                                            <p:tav tm="0">
                                              <p:val>
                                                <p:strVal val="#ppt_h"/>
                                              </p:val>
                                            </p:tav>
                                            <p:tav tm="100000">
                                              <p:val>
                                                <p:strVal val="#ppt_h"/>
                                              </p:val>
                                            </p:tav>
                                          </p:tavLst>
                                        </p:anim>
                                        <p:animEffect transition="in" filter="fade">
                                          <p:cBhvr>
                                            <p:cTn id="38" dur="1000"/>
                                            <p:tgtEl>
                                              <p:spTgt spid="15"/>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25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14:presetBounceEnd="50000">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14:bounceEnd="50000">
                                          <p:cBhvr additive="base">
                                            <p:cTn id="47" dur="10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ppt_w</p:attrName>
                                            </p:attrNameLst>
                                          </p:cBhvr>
                                          <p:tavLst>
                                            <p:tav tm="0">
                                              <p:val>
                                                <p:strVal val="#ppt_w+.3"/>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Effect transition="in" filter="fade">
                                          <p:cBhvr>
                                            <p:cTn id="58" dur="1000"/>
                                            <p:tgtEl>
                                              <p:spTgt spid="16"/>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21"/>
                                            </p:tgtEl>
                                            <p:attrNameLst>
                                              <p:attrName>style.visibility</p:attrName>
                                            </p:attrNameLst>
                                          </p:cBhvr>
                                          <p:to>
                                            <p:strVal val="visible"/>
                                          </p:to>
                                        </p:set>
                                        <p:animEffect transition="in" filter="randombar(horizontal)">
                                          <p:cBhvr>
                                            <p:cTn id="62" dur="25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14:presetBounceEnd="50000">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14:bounceEnd="50000">
                                          <p:cBhvr additive="base">
                                            <p:cTn id="6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68" dur="10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strVal val="#ppt_w+.3"/>
                                              </p:val>
                                            </p:tav>
                                            <p:tav tm="100000">
                                              <p:val>
                                                <p:strVal val="#ppt_w"/>
                                              </p:val>
                                            </p:tav>
                                          </p:tavLst>
                                        </p:anim>
                                        <p:anim calcmode="lin" valueType="num">
                                          <p:cBhvr>
                                            <p:cTn id="77" dur="1000" fill="hold"/>
                                            <p:tgtEl>
                                              <p:spTgt spid="17"/>
                                            </p:tgtEl>
                                            <p:attrNameLst>
                                              <p:attrName>ppt_h</p:attrName>
                                            </p:attrNameLst>
                                          </p:cBhvr>
                                          <p:tavLst>
                                            <p:tav tm="0">
                                              <p:val>
                                                <p:strVal val="#ppt_h"/>
                                              </p:val>
                                            </p:tav>
                                            <p:tav tm="100000">
                                              <p:val>
                                                <p:strVal val="#ppt_h"/>
                                              </p:val>
                                            </p:tav>
                                          </p:tavLst>
                                        </p:anim>
                                        <p:animEffect transition="in" filter="fade">
                                          <p:cBhvr>
                                            <p:cTn id="78" dur="1000"/>
                                            <p:tgtEl>
                                              <p:spTgt spid="17"/>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25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accel="50000" fill="hold" nodeType="clickEffect" p14:presetBounceEnd="50000">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14:bounceEnd="50000">
                                          <p:cBhvr additive="base">
                                            <p:cTn id="87"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88" dur="1000" fill="hold"/>
                                            <p:tgtEl>
                                              <p:spTgt spid="8"/>
                                            </p:tgtEl>
                                            <p:attrNameLst>
                                              <p:attrName>ppt_y</p:attrName>
                                            </p:attrNameLst>
                                          </p:cBhvr>
                                          <p:tavLst>
                                            <p:tav tm="0">
                                              <p:val>
                                                <p:strVal val="#ppt_y"/>
                                              </p:val>
                                            </p:tav>
                                            <p:tav tm="100000">
                                              <p:val>
                                                <p:strVal val="#ppt_y"/>
                                              </p:val>
                                            </p:tav>
                                          </p:tavLst>
                                        </p:anim>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1500"/>
                                </p:stCondLst>
                                <p:childTnLst>
                                  <p:par>
                                    <p:cTn id="94" presetID="50" presetClass="entr" presetSubtype="0" decel="10000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1000" fill="hold"/>
                                            <p:tgtEl>
                                              <p:spTgt spid="18"/>
                                            </p:tgtEl>
                                            <p:attrNameLst>
                                              <p:attrName>ppt_w</p:attrName>
                                            </p:attrNameLst>
                                          </p:cBhvr>
                                          <p:tavLst>
                                            <p:tav tm="0">
                                              <p:val>
                                                <p:strVal val="#ppt_w+.3"/>
                                              </p:val>
                                            </p:tav>
                                            <p:tav tm="100000">
                                              <p:val>
                                                <p:strVal val="#ppt_w"/>
                                              </p:val>
                                            </p:tav>
                                          </p:tavLst>
                                        </p:anim>
                                        <p:anim calcmode="lin" valueType="num">
                                          <p:cBhvr>
                                            <p:cTn id="97" dur="1000" fill="hold"/>
                                            <p:tgtEl>
                                              <p:spTgt spid="18"/>
                                            </p:tgtEl>
                                            <p:attrNameLst>
                                              <p:attrName>ppt_h</p:attrName>
                                            </p:attrNameLst>
                                          </p:cBhvr>
                                          <p:tavLst>
                                            <p:tav tm="0">
                                              <p:val>
                                                <p:strVal val="#ppt_h"/>
                                              </p:val>
                                            </p:tav>
                                            <p:tav tm="100000">
                                              <p:val>
                                                <p:strVal val="#ppt_h"/>
                                              </p:val>
                                            </p:tav>
                                          </p:tavLst>
                                        </p:anim>
                                        <p:animEffect transition="in" filter="fade">
                                          <p:cBhvr>
                                            <p:cTn id="98" dur="1000"/>
                                            <p:tgtEl>
                                              <p:spTgt spid="18"/>
                                            </p:tgtEl>
                                          </p:cBhvr>
                                        </p:animEffect>
                                      </p:childTnLst>
                                    </p:cTn>
                                  </p:par>
                                </p:childTnLst>
                              </p:cTn>
                            </p:par>
                            <p:par>
                              <p:cTn id="99" fill="hold">
                                <p:stCondLst>
                                  <p:cond delay="2500"/>
                                </p:stCondLst>
                                <p:childTnLst>
                                  <p:par>
                                    <p:cTn id="100" presetID="14" presetClass="entr" presetSubtype="10" fill="hold" grpId="0" nodeType="afterEffect">
                                      <p:stCondLst>
                                        <p:cond delay="0"/>
                                      </p:stCondLst>
                                      <p:iterate type="wd">
                                        <p:tmPct val="10000"/>
                                      </p:iterate>
                                      <p:childTnLst>
                                        <p:set>
                                          <p:cBhvr>
                                            <p:cTn id="101" dur="1" fill="hold">
                                              <p:stCondLst>
                                                <p:cond delay="0"/>
                                              </p:stCondLst>
                                            </p:cTn>
                                            <p:tgtEl>
                                              <p:spTgt spid="23"/>
                                            </p:tgtEl>
                                            <p:attrNameLst>
                                              <p:attrName>style.visibility</p:attrName>
                                            </p:attrNameLst>
                                          </p:cBhvr>
                                          <p:to>
                                            <p:strVal val="visible"/>
                                          </p:to>
                                        </p:set>
                                        <p:animEffect transition="in" filter="randombar(horizontal)">
                                          <p:cBhvr>
                                            <p:cTn id="102"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2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strVal val="#ppt_w+.3"/>
                                              </p:val>
                                            </p:tav>
                                            <p:tav tm="100000">
                                              <p:val>
                                                <p:strVal val="#ppt_w"/>
                                              </p:val>
                                            </p:tav>
                                          </p:tavLst>
                                        </p:anim>
                                        <p:anim calcmode="lin" valueType="num">
                                          <p:cBhvr>
                                            <p:cTn id="37" dur="1000" fill="hold"/>
                                            <p:tgtEl>
                                              <p:spTgt spid="15"/>
                                            </p:tgtEl>
                                            <p:attrNameLst>
                                              <p:attrName>ppt_h</p:attrName>
                                            </p:attrNameLst>
                                          </p:cBhvr>
                                          <p:tavLst>
                                            <p:tav tm="0">
                                              <p:val>
                                                <p:strVal val="#ppt_h"/>
                                              </p:val>
                                            </p:tav>
                                            <p:tav tm="100000">
                                              <p:val>
                                                <p:strVal val="#ppt_h"/>
                                              </p:val>
                                            </p:tav>
                                          </p:tavLst>
                                        </p:anim>
                                        <p:animEffect transition="in" filter="fade">
                                          <p:cBhvr>
                                            <p:cTn id="38" dur="1000"/>
                                            <p:tgtEl>
                                              <p:spTgt spid="15"/>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25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1000" fill="hold"/>
                                            <p:tgtEl>
                                              <p:spTgt spid="6"/>
                                            </p:tgtEl>
                                            <p:attrNameLst>
                                              <p:attrName>ppt_x</p:attrName>
                                            </p:attrNameLst>
                                          </p:cBhvr>
                                          <p:tavLst>
                                            <p:tav tm="0">
                                              <p:val>
                                                <p:strVal val="0-#ppt_w/2"/>
                                              </p:val>
                                            </p:tav>
                                            <p:tav tm="100000">
                                              <p:val>
                                                <p:strVal val="#ppt_x"/>
                                              </p:val>
                                            </p:tav>
                                          </p:tavLst>
                                        </p:anim>
                                        <p:anim calcmode="lin" valueType="num">
                                          <p:cBhvr additive="base">
                                            <p:cTn id="48" dur="10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ppt_w</p:attrName>
                                            </p:attrNameLst>
                                          </p:cBhvr>
                                          <p:tavLst>
                                            <p:tav tm="0">
                                              <p:val>
                                                <p:strVal val="#ppt_w+.3"/>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Effect transition="in" filter="fade">
                                          <p:cBhvr>
                                            <p:cTn id="58" dur="1000"/>
                                            <p:tgtEl>
                                              <p:spTgt spid="16"/>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21"/>
                                            </p:tgtEl>
                                            <p:attrNameLst>
                                              <p:attrName>style.visibility</p:attrName>
                                            </p:attrNameLst>
                                          </p:cBhvr>
                                          <p:to>
                                            <p:strVal val="visible"/>
                                          </p:to>
                                        </p:set>
                                        <p:animEffect transition="in" filter="randombar(horizontal)">
                                          <p:cBhvr>
                                            <p:cTn id="62" dur="25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1000" fill="hold"/>
                                            <p:tgtEl>
                                              <p:spTgt spid="7"/>
                                            </p:tgtEl>
                                            <p:attrNameLst>
                                              <p:attrName>ppt_x</p:attrName>
                                            </p:attrNameLst>
                                          </p:cBhvr>
                                          <p:tavLst>
                                            <p:tav tm="0">
                                              <p:val>
                                                <p:strVal val="0-#ppt_w/2"/>
                                              </p:val>
                                            </p:tav>
                                            <p:tav tm="100000">
                                              <p:val>
                                                <p:strVal val="#ppt_x"/>
                                              </p:val>
                                            </p:tav>
                                          </p:tavLst>
                                        </p:anim>
                                        <p:anim calcmode="lin" valueType="num">
                                          <p:cBhvr additive="base">
                                            <p:cTn id="68" dur="10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strVal val="#ppt_w+.3"/>
                                              </p:val>
                                            </p:tav>
                                            <p:tav tm="100000">
                                              <p:val>
                                                <p:strVal val="#ppt_w"/>
                                              </p:val>
                                            </p:tav>
                                          </p:tavLst>
                                        </p:anim>
                                        <p:anim calcmode="lin" valueType="num">
                                          <p:cBhvr>
                                            <p:cTn id="77" dur="1000" fill="hold"/>
                                            <p:tgtEl>
                                              <p:spTgt spid="17"/>
                                            </p:tgtEl>
                                            <p:attrNameLst>
                                              <p:attrName>ppt_h</p:attrName>
                                            </p:attrNameLst>
                                          </p:cBhvr>
                                          <p:tavLst>
                                            <p:tav tm="0">
                                              <p:val>
                                                <p:strVal val="#ppt_h"/>
                                              </p:val>
                                            </p:tav>
                                            <p:tav tm="100000">
                                              <p:val>
                                                <p:strVal val="#ppt_h"/>
                                              </p:val>
                                            </p:tav>
                                          </p:tavLst>
                                        </p:anim>
                                        <p:animEffect transition="in" filter="fade">
                                          <p:cBhvr>
                                            <p:cTn id="78" dur="1000"/>
                                            <p:tgtEl>
                                              <p:spTgt spid="17"/>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25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accel="50000" fill="hold" nodeType="click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additive="base">
                                            <p:cTn id="87" dur="1000" fill="hold"/>
                                            <p:tgtEl>
                                              <p:spTgt spid="8"/>
                                            </p:tgtEl>
                                            <p:attrNameLst>
                                              <p:attrName>ppt_x</p:attrName>
                                            </p:attrNameLst>
                                          </p:cBhvr>
                                          <p:tavLst>
                                            <p:tav tm="0">
                                              <p:val>
                                                <p:strVal val="0-#ppt_w/2"/>
                                              </p:val>
                                            </p:tav>
                                            <p:tav tm="100000">
                                              <p:val>
                                                <p:strVal val="#ppt_x"/>
                                              </p:val>
                                            </p:tav>
                                          </p:tavLst>
                                        </p:anim>
                                        <p:anim calcmode="lin" valueType="num">
                                          <p:cBhvr additive="base">
                                            <p:cTn id="88" dur="1000" fill="hold"/>
                                            <p:tgtEl>
                                              <p:spTgt spid="8"/>
                                            </p:tgtEl>
                                            <p:attrNameLst>
                                              <p:attrName>ppt_y</p:attrName>
                                            </p:attrNameLst>
                                          </p:cBhvr>
                                          <p:tavLst>
                                            <p:tav tm="0">
                                              <p:val>
                                                <p:strVal val="#ppt_y"/>
                                              </p:val>
                                            </p:tav>
                                            <p:tav tm="100000">
                                              <p:val>
                                                <p:strVal val="#ppt_y"/>
                                              </p:val>
                                            </p:tav>
                                          </p:tavLst>
                                        </p:anim>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1500"/>
                                </p:stCondLst>
                                <p:childTnLst>
                                  <p:par>
                                    <p:cTn id="94" presetID="50" presetClass="entr" presetSubtype="0" decel="10000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1000" fill="hold"/>
                                            <p:tgtEl>
                                              <p:spTgt spid="18"/>
                                            </p:tgtEl>
                                            <p:attrNameLst>
                                              <p:attrName>ppt_w</p:attrName>
                                            </p:attrNameLst>
                                          </p:cBhvr>
                                          <p:tavLst>
                                            <p:tav tm="0">
                                              <p:val>
                                                <p:strVal val="#ppt_w+.3"/>
                                              </p:val>
                                            </p:tav>
                                            <p:tav tm="100000">
                                              <p:val>
                                                <p:strVal val="#ppt_w"/>
                                              </p:val>
                                            </p:tav>
                                          </p:tavLst>
                                        </p:anim>
                                        <p:anim calcmode="lin" valueType="num">
                                          <p:cBhvr>
                                            <p:cTn id="97" dur="1000" fill="hold"/>
                                            <p:tgtEl>
                                              <p:spTgt spid="18"/>
                                            </p:tgtEl>
                                            <p:attrNameLst>
                                              <p:attrName>ppt_h</p:attrName>
                                            </p:attrNameLst>
                                          </p:cBhvr>
                                          <p:tavLst>
                                            <p:tav tm="0">
                                              <p:val>
                                                <p:strVal val="#ppt_h"/>
                                              </p:val>
                                            </p:tav>
                                            <p:tav tm="100000">
                                              <p:val>
                                                <p:strVal val="#ppt_h"/>
                                              </p:val>
                                            </p:tav>
                                          </p:tavLst>
                                        </p:anim>
                                        <p:animEffect transition="in" filter="fade">
                                          <p:cBhvr>
                                            <p:cTn id="98" dur="1000"/>
                                            <p:tgtEl>
                                              <p:spTgt spid="18"/>
                                            </p:tgtEl>
                                          </p:cBhvr>
                                        </p:animEffect>
                                      </p:childTnLst>
                                    </p:cTn>
                                  </p:par>
                                </p:childTnLst>
                              </p:cTn>
                            </p:par>
                            <p:par>
                              <p:cTn id="99" fill="hold">
                                <p:stCondLst>
                                  <p:cond delay="2500"/>
                                </p:stCondLst>
                                <p:childTnLst>
                                  <p:par>
                                    <p:cTn id="100" presetID="14" presetClass="entr" presetSubtype="10" fill="hold" grpId="0" nodeType="afterEffect">
                                      <p:stCondLst>
                                        <p:cond delay="0"/>
                                      </p:stCondLst>
                                      <p:iterate type="wd">
                                        <p:tmPct val="10000"/>
                                      </p:iterate>
                                      <p:childTnLst>
                                        <p:set>
                                          <p:cBhvr>
                                            <p:cTn id="101" dur="1" fill="hold">
                                              <p:stCondLst>
                                                <p:cond delay="0"/>
                                              </p:stCondLst>
                                            </p:cTn>
                                            <p:tgtEl>
                                              <p:spTgt spid="23"/>
                                            </p:tgtEl>
                                            <p:attrNameLst>
                                              <p:attrName>style.visibility</p:attrName>
                                            </p:attrNameLst>
                                          </p:cBhvr>
                                          <p:to>
                                            <p:strVal val="visible"/>
                                          </p:to>
                                        </p:set>
                                        <p:animEffect transition="in" filter="randombar(horizontal)">
                                          <p:cBhvr>
                                            <p:cTn id="102"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5800" y="685800"/>
            <a:ext cx="1371600" cy="1371599"/>
          </a:xfrm>
          <a:prstGeom prst="rect">
            <a:avLst/>
          </a:prstGeom>
          <a:effectLst>
            <a:outerShdw blurRad="279400" dist="279400" dir="5400000" algn="ctr" rotWithShape="0">
              <a:srgbClr val="000000">
                <a:alpha val="43137"/>
              </a:srgbClr>
            </a:outerShdw>
          </a:effectLst>
        </p:spPr>
      </p:pic>
      <p:pic>
        <p:nvPicPr>
          <p:cNvPr id="5" name="图片占位符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00400" y="2057400"/>
            <a:ext cx="1371600" cy="1371599"/>
          </a:xfrm>
          <a:prstGeom prst="rect">
            <a:avLst/>
          </a:prstGeom>
          <a:effectLst>
            <a:outerShdw blurRad="279400" dist="279400" dir="5400000" algn="ctr" rotWithShape="0">
              <a:srgbClr val="000000">
                <a:alpha val="43137"/>
              </a:srgbClr>
            </a:outerShdw>
          </a:effectLst>
        </p:spPr>
      </p:pic>
      <p:pic>
        <p:nvPicPr>
          <p:cNvPr id="6" name="图片占位符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5799" y="3429000"/>
            <a:ext cx="1371600" cy="1371599"/>
          </a:xfrm>
          <a:prstGeom prst="rect">
            <a:avLst/>
          </a:prstGeom>
          <a:effectLst>
            <a:outerShdw blurRad="279400" dist="279400" dir="5400000" algn="ctr" rotWithShape="0">
              <a:srgbClr val="000000">
                <a:alpha val="43137"/>
              </a:srgbClr>
            </a:outerShdw>
          </a:effectLst>
        </p:spPr>
      </p:pic>
      <p:pic>
        <p:nvPicPr>
          <p:cNvPr id="7" name="图片占位符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72000" y="3429000"/>
            <a:ext cx="1371600" cy="1371599"/>
          </a:xfrm>
          <a:prstGeom prst="rect">
            <a:avLst/>
          </a:prstGeom>
          <a:effectLst>
            <a:outerShdw blurRad="279400" dist="279400" dir="5400000" algn="ctr" rotWithShape="0">
              <a:srgbClr val="000000">
                <a:alpha val="43137"/>
              </a:srgbClr>
            </a:outerShdw>
          </a:effectLst>
        </p:spPr>
      </p:pic>
      <p:sp>
        <p:nvSpPr>
          <p:cNvPr id="8" name="Rectangle 15"/>
          <p:cNvSpPr/>
          <p:nvPr/>
        </p:nvSpPr>
        <p:spPr>
          <a:xfrm>
            <a:off x="2057400" y="685800"/>
            <a:ext cx="2514600" cy="1371600"/>
          </a:xfrm>
          <a:prstGeom prst="rect">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9" name="Rectangle 17"/>
          <p:cNvSpPr/>
          <p:nvPr/>
        </p:nvSpPr>
        <p:spPr>
          <a:xfrm>
            <a:off x="4572000" y="2057400"/>
            <a:ext cx="2514600" cy="1371600"/>
          </a:xfrm>
          <a:prstGeom prst="rect">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0" name="Rectangle 18"/>
          <p:cNvSpPr/>
          <p:nvPr/>
        </p:nvSpPr>
        <p:spPr>
          <a:xfrm>
            <a:off x="2057400" y="3429000"/>
            <a:ext cx="2514600" cy="1371600"/>
          </a:xfrm>
          <a:prstGeom prst="rect">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1" name="Rectangle 21"/>
          <p:cNvSpPr/>
          <p:nvPr/>
        </p:nvSpPr>
        <p:spPr>
          <a:xfrm>
            <a:off x="5943600" y="3429000"/>
            <a:ext cx="2514600" cy="1371600"/>
          </a:xfrm>
          <a:prstGeom prst="rect">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2" name="TextBox 25"/>
          <p:cNvSpPr txBox="1"/>
          <p:nvPr/>
        </p:nvSpPr>
        <p:spPr>
          <a:xfrm>
            <a:off x="2192362" y="829144"/>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endParaRPr lang="zh-CN" altLang="en-US" sz="1050" b="1" dirty="0">
              <a:solidFill>
                <a:schemeClr val="bg1"/>
              </a:solidFill>
              <a:cs typeface="+mn-ea"/>
              <a:sym typeface="+mn-lt"/>
            </a:endParaRPr>
          </a:p>
        </p:txBody>
      </p:sp>
      <p:sp>
        <p:nvSpPr>
          <p:cNvPr id="13" name="TextBox 26"/>
          <p:cNvSpPr txBox="1"/>
          <p:nvPr/>
        </p:nvSpPr>
        <p:spPr>
          <a:xfrm>
            <a:off x="2192362" y="1203320"/>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4" name="TextBox 27"/>
          <p:cNvSpPr txBox="1"/>
          <p:nvPr/>
        </p:nvSpPr>
        <p:spPr>
          <a:xfrm>
            <a:off x="4639481" y="2184358"/>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endParaRPr lang="zh-CN" altLang="en-US" sz="1050" b="1" dirty="0">
              <a:solidFill>
                <a:schemeClr val="bg1"/>
              </a:solidFill>
              <a:cs typeface="+mn-ea"/>
              <a:sym typeface="+mn-lt"/>
            </a:endParaRPr>
          </a:p>
        </p:txBody>
      </p:sp>
      <p:sp>
        <p:nvSpPr>
          <p:cNvPr id="15" name="TextBox 28"/>
          <p:cNvSpPr txBox="1"/>
          <p:nvPr/>
        </p:nvSpPr>
        <p:spPr>
          <a:xfrm>
            <a:off x="4639481" y="2558534"/>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6" name="TextBox 29"/>
          <p:cNvSpPr txBox="1"/>
          <p:nvPr/>
        </p:nvSpPr>
        <p:spPr>
          <a:xfrm>
            <a:off x="2124881" y="3563593"/>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endParaRPr lang="zh-CN" altLang="en-US" sz="1050" b="1" dirty="0">
              <a:solidFill>
                <a:schemeClr val="bg1"/>
              </a:solidFill>
              <a:cs typeface="+mn-ea"/>
              <a:sym typeface="+mn-lt"/>
            </a:endParaRPr>
          </a:p>
        </p:txBody>
      </p:sp>
      <p:sp>
        <p:nvSpPr>
          <p:cNvPr id="17" name="TextBox 30"/>
          <p:cNvSpPr txBox="1"/>
          <p:nvPr/>
        </p:nvSpPr>
        <p:spPr>
          <a:xfrm>
            <a:off x="2124881" y="3937769"/>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8" name="TextBox 31"/>
          <p:cNvSpPr txBox="1"/>
          <p:nvPr/>
        </p:nvSpPr>
        <p:spPr>
          <a:xfrm>
            <a:off x="6011081" y="3563593"/>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endParaRPr lang="zh-CN" altLang="en-US" sz="1050" b="1" dirty="0">
              <a:solidFill>
                <a:schemeClr val="bg1"/>
              </a:solidFill>
              <a:cs typeface="+mn-ea"/>
              <a:sym typeface="+mn-lt"/>
            </a:endParaRPr>
          </a:p>
        </p:txBody>
      </p:sp>
      <p:sp>
        <p:nvSpPr>
          <p:cNvPr id="19" name="TextBox 32"/>
          <p:cNvSpPr txBox="1"/>
          <p:nvPr/>
        </p:nvSpPr>
        <p:spPr>
          <a:xfrm>
            <a:off x="6011081" y="3937769"/>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20"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endParaRPr lang="zh-CN" altLang="en-US" sz="2800" b="1" dirty="0">
              <a:solidFill>
                <a:schemeClr val="bg1"/>
              </a:solidFill>
              <a:cs typeface="+mn-ea"/>
              <a:sym typeface="+mn-lt"/>
            </a:endParaRPr>
          </a:p>
        </p:txBody>
      </p:sp>
      <p:sp>
        <p:nvSpPr>
          <p:cNvPr id="21"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strVal val="#ppt_w+.3"/>
                                              </p:val>
                                            </p:tav>
                                            <p:tav tm="100000">
                                              <p:val>
                                                <p:strVal val="#ppt_w"/>
                                              </p:val>
                                            </p:tav>
                                          </p:tavLst>
                                        </p:anim>
                                        <p:anim calcmode="lin" valueType="num">
                                          <p:cBhvr>
                                            <p:cTn id="37" dur="1000" fill="hold"/>
                                            <p:tgtEl>
                                              <p:spTgt spid="14"/>
                                            </p:tgtEl>
                                            <p:attrNameLst>
                                              <p:attrName>ppt_h</p:attrName>
                                            </p:attrNameLst>
                                          </p:cBhvr>
                                          <p:tavLst>
                                            <p:tav tm="0">
                                              <p:val>
                                                <p:strVal val="#ppt_h"/>
                                              </p:val>
                                            </p:tav>
                                            <p:tav tm="100000">
                                              <p:val>
                                                <p:strVal val="#ppt_h"/>
                                              </p:val>
                                            </p:tav>
                                          </p:tavLst>
                                        </p:anim>
                                        <p:animEffect transition="in" filter="fade">
                                          <p:cBhvr>
                                            <p:cTn id="38" dur="1000"/>
                                            <p:tgtEl>
                                              <p:spTgt spid="14"/>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14:presetBounceEnd="50000">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14:bounceEnd="50000">
                                          <p:cBhvr additive="base">
                                            <p:cTn id="4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strVal val="#ppt_w+.3"/>
                                              </p:val>
                                            </p:tav>
                                            <p:tav tm="100000">
                                              <p:val>
                                                <p:strVal val="#ppt_w"/>
                                              </p:val>
                                            </p:tav>
                                          </p:tavLst>
                                        </p:anim>
                                        <p:anim calcmode="lin" valueType="num">
                                          <p:cBhvr>
                                            <p:cTn id="57" dur="1000" fill="hold"/>
                                            <p:tgtEl>
                                              <p:spTgt spid="18"/>
                                            </p:tgtEl>
                                            <p:attrNameLst>
                                              <p:attrName>ppt_h</p:attrName>
                                            </p:attrNameLst>
                                          </p:cBhvr>
                                          <p:tavLst>
                                            <p:tav tm="0">
                                              <p:val>
                                                <p:strVal val="#ppt_h"/>
                                              </p:val>
                                            </p:tav>
                                            <p:tav tm="100000">
                                              <p:val>
                                                <p:strVal val="#ppt_h"/>
                                              </p:val>
                                            </p:tav>
                                          </p:tavLst>
                                        </p:anim>
                                        <p:animEffect transition="in" filter="fade">
                                          <p:cBhvr>
                                            <p:cTn id="58" dur="1000"/>
                                            <p:tgtEl>
                                              <p:spTgt spid="18"/>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25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14:presetBounceEnd="50000">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14:bounceEnd="50000">
                                          <p:cBhvr additive="base">
                                            <p:cTn id="67" dur="10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68" dur="1000" fill="hold"/>
                                            <p:tgtEl>
                                              <p:spTgt spid="6"/>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1000" fill="hold"/>
                                            <p:tgtEl>
                                              <p:spTgt spid="16"/>
                                            </p:tgtEl>
                                            <p:attrNameLst>
                                              <p:attrName>ppt_w</p:attrName>
                                            </p:attrNameLst>
                                          </p:cBhvr>
                                          <p:tavLst>
                                            <p:tav tm="0">
                                              <p:val>
                                                <p:strVal val="#ppt_w+.3"/>
                                              </p:val>
                                            </p:tav>
                                            <p:tav tm="100000">
                                              <p:val>
                                                <p:strVal val="#ppt_w"/>
                                              </p:val>
                                            </p:tav>
                                          </p:tavLst>
                                        </p:anim>
                                        <p:anim calcmode="lin" valueType="num">
                                          <p:cBhvr>
                                            <p:cTn id="77" dur="1000" fill="hold"/>
                                            <p:tgtEl>
                                              <p:spTgt spid="16"/>
                                            </p:tgtEl>
                                            <p:attrNameLst>
                                              <p:attrName>ppt_h</p:attrName>
                                            </p:attrNameLst>
                                          </p:cBhvr>
                                          <p:tavLst>
                                            <p:tav tm="0">
                                              <p:val>
                                                <p:strVal val="#ppt_h"/>
                                              </p:val>
                                            </p:tav>
                                            <p:tav tm="100000">
                                              <p:val>
                                                <p:strVal val="#ppt_h"/>
                                              </p:val>
                                            </p:tav>
                                          </p:tavLst>
                                        </p:anim>
                                        <p:animEffect transition="in" filter="fade">
                                          <p:cBhvr>
                                            <p:cTn id="78" dur="1000"/>
                                            <p:tgtEl>
                                              <p:spTgt spid="16"/>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17"/>
                                            </p:tgtEl>
                                            <p:attrNameLst>
                                              <p:attrName>style.visibility</p:attrName>
                                            </p:attrNameLst>
                                          </p:cBhvr>
                                          <p:to>
                                            <p:strVal val="visible"/>
                                          </p:to>
                                        </p:set>
                                        <p:animEffect transition="in" filter="randombar(horizontal)">
                                          <p:cBhvr>
                                            <p:cTn id="8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strVal val="#ppt_w+.3"/>
                                              </p:val>
                                            </p:tav>
                                            <p:tav tm="100000">
                                              <p:val>
                                                <p:strVal val="#ppt_w"/>
                                              </p:val>
                                            </p:tav>
                                          </p:tavLst>
                                        </p:anim>
                                        <p:anim calcmode="lin" valueType="num">
                                          <p:cBhvr>
                                            <p:cTn id="37" dur="1000" fill="hold"/>
                                            <p:tgtEl>
                                              <p:spTgt spid="14"/>
                                            </p:tgtEl>
                                            <p:attrNameLst>
                                              <p:attrName>ppt_h</p:attrName>
                                            </p:attrNameLst>
                                          </p:cBhvr>
                                          <p:tavLst>
                                            <p:tav tm="0">
                                              <p:val>
                                                <p:strVal val="#ppt_h"/>
                                              </p:val>
                                            </p:tav>
                                            <p:tav tm="100000">
                                              <p:val>
                                                <p:strVal val="#ppt_h"/>
                                              </p:val>
                                            </p:tav>
                                          </p:tavLst>
                                        </p:anim>
                                        <p:animEffect transition="in" filter="fade">
                                          <p:cBhvr>
                                            <p:cTn id="38" dur="1000"/>
                                            <p:tgtEl>
                                              <p:spTgt spid="14"/>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1000" fill="hold"/>
                                            <p:tgtEl>
                                              <p:spTgt spid="7"/>
                                            </p:tgtEl>
                                            <p:attrNameLst>
                                              <p:attrName>ppt_x</p:attrName>
                                            </p:attrNameLst>
                                          </p:cBhvr>
                                          <p:tavLst>
                                            <p:tav tm="0">
                                              <p:val>
                                                <p:strVal val="0-#ppt_w/2"/>
                                              </p:val>
                                            </p:tav>
                                            <p:tav tm="100000">
                                              <p:val>
                                                <p:strVal val="#ppt_x"/>
                                              </p:val>
                                            </p:tav>
                                          </p:tavLst>
                                        </p:anim>
                                        <p:anim calcmode="lin" valueType="num">
                                          <p:cBhvr additive="base">
                                            <p:cTn id="48" dur="10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strVal val="#ppt_w+.3"/>
                                              </p:val>
                                            </p:tav>
                                            <p:tav tm="100000">
                                              <p:val>
                                                <p:strVal val="#ppt_w"/>
                                              </p:val>
                                            </p:tav>
                                          </p:tavLst>
                                        </p:anim>
                                        <p:anim calcmode="lin" valueType="num">
                                          <p:cBhvr>
                                            <p:cTn id="57" dur="1000" fill="hold"/>
                                            <p:tgtEl>
                                              <p:spTgt spid="18"/>
                                            </p:tgtEl>
                                            <p:attrNameLst>
                                              <p:attrName>ppt_h</p:attrName>
                                            </p:attrNameLst>
                                          </p:cBhvr>
                                          <p:tavLst>
                                            <p:tav tm="0">
                                              <p:val>
                                                <p:strVal val="#ppt_h"/>
                                              </p:val>
                                            </p:tav>
                                            <p:tav tm="100000">
                                              <p:val>
                                                <p:strVal val="#ppt_h"/>
                                              </p:val>
                                            </p:tav>
                                          </p:tavLst>
                                        </p:anim>
                                        <p:animEffect transition="in" filter="fade">
                                          <p:cBhvr>
                                            <p:cTn id="58" dur="1000"/>
                                            <p:tgtEl>
                                              <p:spTgt spid="18"/>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25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1000" fill="hold"/>
                                            <p:tgtEl>
                                              <p:spTgt spid="6"/>
                                            </p:tgtEl>
                                            <p:attrNameLst>
                                              <p:attrName>ppt_x</p:attrName>
                                            </p:attrNameLst>
                                          </p:cBhvr>
                                          <p:tavLst>
                                            <p:tav tm="0">
                                              <p:val>
                                                <p:strVal val="0-#ppt_w/2"/>
                                              </p:val>
                                            </p:tav>
                                            <p:tav tm="100000">
                                              <p:val>
                                                <p:strVal val="#ppt_x"/>
                                              </p:val>
                                            </p:tav>
                                          </p:tavLst>
                                        </p:anim>
                                        <p:anim calcmode="lin" valueType="num">
                                          <p:cBhvr additive="base">
                                            <p:cTn id="68" dur="1000" fill="hold"/>
                                            <p:tgtEl>
                                              <p:spTgt spid="6"/>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1000" fill="hold"/>
                                            <p:tgtEl>
                                              <p:spTgt spid="16"/>
                                            </p:tgtEl>
                                            <p:attrNameLst>
                                              <p:attrName>ppt_w</p:attrName>
                                            </p:attrNameLst>
                                          </p:cBhvr>
                                          <p:tavLst>
                                            <p:tav tm="0">
                                              <p:val>
                                                <p:strVal val="#ppt_w+.3"/>
                                              </p:val>
                                            </p:tav>
                                            <p:tav tm="100000">
                                              <p:val>
                                                <p:strVal val="#ppt_w"/>
                                              </p:val>
                                            </p:tav>
                                          </p:tavLst>
                                        </p:anim>
                                        <p:anim calcmode="lin" valueType="num">
                                          <p:cBhvr>
                                            <p:cTn id="77" dur="1000" fill="hold"/>
                                            <p:tgtEl>
                                              <p:spTgt spid="16"/>
                                            </p:tgtEl>
                                            <p:attrNameLst>
                                              <p:attrName>ppt_h</p:attrName>
                                            </p:attrNameLst>
                                          </p:cBhvr>
                                          <p:tavLst>
                                            <p:tav tm="0">
                                              <p:val>
                                                <p:strVal val="#ppt_h"/>
                                              </p:val>
                                            </p:tav>
                                            <p:tav tm="100000">
                                              <p:val>
                                                <p:strVal val="#ppt_h"/>
                                              </p:val>
                                            </p:tav>
                                          </p:tavLst>
                                        </p:anim>
                                        <p:animEffect transition="in" filter="fade">
                                          <p:cBhvr>
                                            <p:cTn id="78" dur="1000"/>
                                            <p:tgtEl>
                                              <p:spTgt spid="16"/>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17"/>
                                            </p:tgtEl>
                                            <p:attrNameLst>
                                              <p:attrName>style.visibility</p:attrName>
                                            </p:attrNameLst>
                                          </p:cBhvr>
                                          <p:to>
                                            <p:strVal val="visible"/>
                                          </p:to>
                                        </p:set>
                                        <p:animEffect transition="in" filter="randombar(horizontal)">
                                          <p:cBhvr>
                                            <p:cTn id="8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786" y="1675175"/>
            <a:ext cx="2111702" cy="629221"/>
            <a:chOff x="742382" y="2233563"/>
            <a:chExt cx="2815602" cy="838960"/>
          </a:xfrm>
          <a:effectLst>
            <a:outerShdw blurRad="279400" dist="279400" dir="5400000" algn="ctr" rotWithShape="0">
              <a:srgbClr val="000000">
                <a:alpha val="43137"/>
              </a:srgbClr>
            </a:outerShdw>
          </a:effectLst>
        </p:grpSpPr>
        <p:cxnSp>
          <p:nvCxnSpPr>
            <p:cNvPr id="9" name="Straight Connector 8"/>
            <p:cNvCxnSpPr/>
            <p:nvPr/>
          </p:nvCxnSpPr>
          <p:spPr>
            <a:xfrm>
              <a:off x="742382" y="2887466"/>
              <a:ext cx="2445488" cy="0"/>
            </a:xfrm>
            <a:prstGeom prst="line">
              <a:avLst/>
            </a:prstGeom>
            <a:ln w="50800">
              <a:solidFill>
                <a:srgbClr val="E46C0A"/>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3187870" y="2702409"/>
              <a:ext cx="370114" cy="370114"/>
            </a:xfrm>
            <a:prstGeom prst="arc">
              <a:avLst>
                <a:gd name="adj1" fmla="val 1821037"/>
                <a:gd name="adj2" fmla="val 19752242"/>
              </a:avLst>
            </a:prstGeom>
            <a:noFill/>
            <a:ln w="50800">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TextBox 20"/>
            <p:cNvSpPr txBox="1"/>
            <p:nvPr/>
          </p:nvSpPr>
          <p:spPr>
            <a:xfrm>
              <a:off x="918865" y="2233563"/>
              <a:ext cx="1309272" cy="615552"/>
            </a:xfrm>
            <a:prstGeom prst="rect">
              <a:avLst/>
            </a:prstGeom>
            <a:noFill/>
          </p:spPr>
          <p:txBody>
            <a:bodyPr wrap="square" rtlCol="0">
              <a:spAutoFit/>
            </a:bodyPr>
            <a:lstStyle/>
            <a:p>
              <a:r>
                <a:rPr lang="en-US" sz="2400" b="1" dirty="0">
                  <a:solidFill>
                    <a:schemeClr val="tx1">
                      <a:lumMod val="50000"/>
                      <a:lumOff val="50000"/>
                    </a:schemeClr>
                  </a:solidFill>
                  <a:cs typeface="+mn-ea"/>
                  <a:sym typeface="+mn-lt"/>
                </a:rPr>
                <a:t>201</a:t>
              </a:r>
              <a:r>
                <a:rPr lang="en-US" altLang="zh-CN" sz="2400" b="1" dirty="0">
                  <a:solidFill>
                    <a:schemeClr val="tx1">
                      <a:lumMod val="50000"/>
                      <a:lumOff val="50000"/>
                    </a:schemeClr>
                  </a:solidFill>
                  <a:cs typeface="+mn-ea"/>
                  <a:sym typeface="+mn-lt"/>
                </a:rPr>
                <a:t>X</a:t>
              </a:r>
              <a:endParaRPr lang="en-US" sz="2400" b="1" dirty="0">
                <a:solidFill>
                  <a:schemeClr val="tx1">
                    <a:lumMod val="50000"/>
                    <a:lumOff val="50000"/>
                  </a:schemeClr>
                </a:solidFill>
                <a:cs typeface="+mn-ea"/>
                <a:sym typeface="+mn-lt"/>
              </a:endParaRPr>
            </a:p>
          </p:txBody>
        </p:sp>
      </p:grpSp>
      <p:sp>
        <p:nvSpPr>
          <p:cNvPr id="22" name="TextBox 21"/>
          <p:cNvSpPr txBox="1"/>
          <p:nvPr/>
        </p:nvSpPr>
        <p:spPr>
          <a:xfrm>
            <a:off x="626136"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3" name="组合 2"/>
          <p:cNvGrpSpPr/>
          <p:nvPr/>
        </p:nvGrpSpPr>
        <p:grpSpPr>
          <a:xfrm>
            <a:off x="2532544" y="1651910"/>
            <a:ext cx="2108853" cy="652483"/>
            <a:chOff x="3376725" y="2202546"/>
            <a:chExt cx="2811804" cy="869977"/>
          </a:xfrm>
          <a:effectLst>
            <a:outerShdw blurRad="279400" dist="279400" dir="5400000" algn="ctr" rotWithShape="0">
              <a:srgbClr val="000000">
                <a:alpha val="43137"/>
              </a:srgbClr>
            </a:outerShdw>
          </a:effectLst>
        </p:grpSpPr>
        <p:cxnSp>
          <p:nvCxnSpPr>
            <p:cNvPr id="11" name="Straight Connector 10"/>
            <p:cNvCxnSpPr/>
            <p:nvPr/>
          </p:nvCxnSpPr>
          <p:spPr>
            <a:xfrm>
              <a:off x="3376725" y="2887466"/>
              <a:ext cx="2445488" cy="0"/>
            </a:xfrm>
            <a:prstGeom prst="line">
              <a:avLst/>
            </a:prstGeom>
            <a:ln w="50800">
              <a:solidFill>
                <a:srgbClr val="0C8882"/>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5818415" y="2702409"/>
              <a:ext cx="370114" cy="370114"/>
            </a:xfrm>
            <a:prstGeom prst="arc">
              <a:avLst>
                <a:gd name="adj1" fmla="val 1821037"/>
                <a:gd name="adj2" fmla="val 19752242"/>
              </a:avLst>
            </a:prstGeom>
            <a:noFill/>
            <a:ln w="5080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TextBox 22"/>
            <p:cNvSpPr txBox="1"/>
            <p:nvPr/>
          </p:nvSpPr>
          <p:spPr>
            <a:xfrm>
              <a:off x="3616189" y="2202546"/>
              <a:ext cx="1032761" cy="615553"/>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endParaRPr lang="en-US" altLang="zh-CN" sz="2400" b="1" dirty="0">
                <a:solidFill>
                  <a:schemeClr val="tx1">
                    <a:lumMod val="50000"/>
                    <a:lumOff val="50000"/>
                  </a:schemeClr>
                </a:solidFill>
                <a:cs typeface="+mn-ea"/>
                <a:sym typeface="+mn-lt"/>
              </a:endParaRPr>
            </a:p>
          </p:txBody>
        </p:sp>
      </p:grpSp>
      <p:sp>
        <p:nvSpPr>
          <p:cNvPr id="24" name="TextBox 23"/>
          <p:cNvSpPr txBox="1"/>
          <p:nvPr/>
        </p:nvSpPr>
        <p:spPr>
          <a:xfrm>
            <a:off x="2668488" y="2304393"/>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4" name="组合 3"/>
          <p:cNvGrpSpPr/>
          <p:nvPr/>
        </p:nvGrpSpPr>
        <p:grpSpPr>
          <a:xfrm>
            <a:off x="4508301" y="1637663"/>
            <a:ext cx="2106005" cy="666732"/>
            <a:chOff x="6011068" y="2183548"/>
            <a:chExt cx="2808006" cy="888975"/>
          </a:xfrm>
          <a:effectLst>
            <a:outerShdw blurRad="279400" dist="279400" dir="5400000" algn="ctr" rotWithShape="0">
              <a:srgbClr val="000000">
                <a:alpha val="43137"/>
              </a:srgbClr>
            </a:outerShdw>
          </a:effectLst>
        </p:grpSpPr>
        <p:cxnSp>
          <p:nvCxnSpPr>
            <p:cNvPr id="13" name="Straight Connector 12"/>
            <p:cNvCxnSpPr/>
            <p:nvPr/>
          </p:nvCxnSpPr>
          <p:spPr>
            <a:xfrm>
              <a:off x="6011068" y="2887466"/>
              <a:ext cx="2445488" cy="0"/>
            </a:xfrm>
            <a:prstGeom prst="line">
              <a:avLst/>
            </a:prstGeom>
            <a:ln w="50800">
              <a:solidFill>
                <a:srgbClr val="E46C0A"/>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8448960" y="2702409"/>
              <a:ext cx="370114" cy="370114"/>
            </a:xfrm>
            <a:prstGeom prst="arc">
              <a:avLst>
                <a:gd name="adj1" fmla="val 1821037"/>
                <a:gd name="adj2" fmla="val 19752242"/>
              </a:avLst>
            </a:prstGeom>
            <a:noFill/>
            <a:ln w="50800">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TextBox 24"/>
            <p:cNvSpPr txBox="1"/>
            <p:nvPr/>
          </p:nvSpPr>
          <p:spPr>
            <a:xfrm>
              <a:off x="6254785" y="2183548"/>
              <a:ext cx="1045585" cy="615552"/>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endParaRPr lang="en-US" altLang="zh-CN" sz="2400" b="1" dirty="0">
                <a:solidFill>
                  <a:schemeClr val="tx1">
                    <a:lumMod val="50000"/>
                    <a:lumOff val="50000"/>
                  </a:schemeClr>
                </a:solidFill>
                <a:cs typeface="+mn-ea"/>
                <a:sym typeface="+mn-lt"/>
              </a:endParaRPr>
            </a:p>
          </p:txBody>
        </p:sp>
      </p:grpSp>
      <p:sp>
        <p:nvSpPr>
          <p:cNvPr id="26" name="TextBox 25"/>
          <p:cNvSpPr txBox="1"/>
          <p:nvPr/>
        </p:nvSpPr>
        <p:spPr>
          <a:xfrm>
            <a:off x="4707509"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5" name="组合 4"/>
          <p:cNvGrpSpPr/>
          <p:nvPr/>
        </p:nvGrpSpPr>
        <p:grpSpPr>
          <a:xfrm>
            <a:off x="6484058" y="1675173"/>
            <a:ext cx="2103156" cy="629223"/>
            <a:chOff x="8645411" y="2233560"/>
            <a:chExt cx="2804208" cy="838963"/>
          </a:xfrm>
          <a:effectLst>
            <a:outerShdw blurRad="279400" dist="279400" dir="5400000" algn="ctr" rotWithShape="0">
              <a:srgbClr val="000000">
                <a:alpha val="43137"/>
              </a:srgbClr>
            </a:outerShdw>
          </a:effectLst>
        </p:grpSpPr>
        <p:cxnSp>
          <p:nvCxnSpPr>
            <p:cNvPr id="15" name="Straight Connector 14"/>
            <p:cNvCxnSpPr/>
            <p:nvPr/>
          </p:nvCxnSpPr>
          <p:spPr>
            <a:xfrm>
              <a:off x="8645411" y="2887466"/>
              <a:ext cx="2445488" cy="0"/>
            </a:xfrm>
            <a:prstGeom prst="line">
              <a:avLst/>
            </a:prstGeom>
            <a:ln w="50800">
              <a:solidFill>
                <a:srgbClr val="0C8882"/>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11079505" y="2702409"/>
              <a:ext cx="370114" cy="370114"/>
            </a:xfrm>
            <a:prstGeom prst="arc">
              <a:avLst>
                <a:gd name="adj1" fmla="val 1821037"/>
                <a:gd name="adj2" fmla="val 19752242"/>
              </a:avLst>
            </a:prstGeom>
            <a:noFill/>
            <a:ln w="5080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8835394" y="2233560"/>
              <a:ext cx="1032761" cy="615552"/>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endParaRPr lang="en-US" altLang="zh-CN" sz="2400" b="1" dirty="0">
                <a:solidFill>
                  <a:schemeClr val="tx1">
                    <a:lumMod val="50000"/>
                    <a:lumOff val="50000"/>
                  </a:schemeClr>
                </a:solidFill>
                <a:cs typeface="+mn-ea"/>
                <a:sym typeface="+mn-lt"/>
              </a:endParaRPr>
            </a:p>
          </p:txBody>
        </p:sp>
      </p:grpSp>
      <p:sp>
        <p:nvSpPr>
          <p:cNvPr id="28" name="TextBox 27"/>
          <p:cNvSpPr txBox="1"/>
          <p:nvPr/>
        </p:nvSpPr>
        <p:spPr>
          <a:xfrm>
            <a:off x="6707495"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sp>
        <p:nvSpPr>
          <p:cNvPr id="29"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endParaRPr lang="zh-CN" altLang="en-US" sz="2800" b="1" dirty="0">
              <a:solidFill>
                <a:schemeClr val="bg1"/>
              </a:solidFill>
              <a:cs typeface="+mn-ea"/>
              <a:sym typeface="+mn-lt"/>
            </a:endParaRPr>
          </a:p>
        </p:txBody>
      </p:sp>
      <p:sp>
        <p:nvSpPr>
          <p:cNvPr id="30"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1000">
        <p:dissolve/>
      </p:transition>
    </mc:Choice>
    <mc:Fallback>
      <p:transition spd="slow" advTm="100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1+#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11"/>
          <p:cNvGrpSpPr/>
          <p:nvPr/>
        </p:nvGrpSpPr>
        <p:grpSpPr bwMode="auto">
          <a:xfrm>
            <a:off x="2328863" y="1466850"/>
            <a:ext cx="4211241" cy="2582466"/>
            <a:chOff x="2756078" y="1498401"/>
            <a:chExt cx="5615190" cy="3443114"/>
          </a:xfrm>
          <a:effectLst>
            <a:outerShdw blurRad="279400" dist="279400" dir="5400000" algn="ctr" rotWithShape="0">
              <a:srgbClr val="000000">
                <a:alpha val="43137"/>
              </a:srgbClr>
            </a:outerShdw>
          </a:effectLst>
        </p:grpSpPr>
        <p:grpSp>
          <p:nvGrpSpPr>
            <p:cNvPr id="42" name="组合 12"/>
            <p:cNvGrpSpPr/>
            <p:nvPr/>
          </p:nvGrpSpPr>
          <p:grpSpPr bwMode="auto">
            <a:xfrm>
              <a:off x="2756078" y="1498401"/>
              <a:ext cx="5615190" cy="3443114"/>
              <a:chOff x="2756078" y="1498401"/>
              <a:chExt cx="5615190" cy="3443114"/>
            </a:xfrm>
          </p:grpSpPr>
          <p:cxnSp>
            <p:nvCxnSpPr>
              <p:cNvPr id="44" name="直接连接符 43"/>
              <p:cNvCxnSpPr/>
              <p:nvPr/>
            </p:nvCxnSpPr>
            <p:spPr>
              <a:xfrm>
                <a:off x="5564467" y="1936529"/>
                <a:ext cx="0" cy="2584319"/>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564467" y="1928592"/>
                <a:ext cx="2189241"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753708" y="1509513"/>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753708" y="150951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753708" y="235243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373638" y="4503387"/>
                <a:ext cx="2190829"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73638" y="4076371"/>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756078" y="408748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756078" y="493040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7760" y="2254013"/>
                <a:ext cx="0" cy="963564"/>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761485" y="3217577"/>
                <a:ext cx="0" cy="965151"/>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373638" y="1498401"/>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756078" y="150951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56078" y="235243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373638" y="1925417"/>
                <a:ext cx="503255"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79044" y="4514499"/>
                <a:ext cx="374663"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753708" y="4087483"/>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753708" y="408748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753708" y="493040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327760" y="3220752"/>
              <a:ext cx="2433726"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grpSp>
      <p:sp>
        <p:nvSpPr>
          <p:cNvPr id="63" name="椭圆 62"/>
          <p:cNvSpPr/>
          <p:nvPr/>
        </p:nvSpPr>
        <p:spPr>
          <a:xfrm>
            <a:off x="3874294" y="2197894"/>
            <a:ext cx="1120379" cy="1120379"/>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4" name="圆角矩形 63"/>
          <p:cNvSpPr/>
          <p:nvPr/>
        </p:nvSpPr>
        <p:spPr>
          <a:xfrm>
            <a:off x="4869657" y="1557338"/>
            <a:ext cx="926306"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5" name="圆角矩形 64"/>
          <p:cNvSpPr/>
          <p:nvPr/>
        </p:nvSpPr>
        <p:spPr>
          <a:xfrm>
            <a:off x="4869657" y="3480197"/>
            <a:ext cx="926306"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6" name="圆角矩形 65"/>
          <p:cNvSpPr/>
          <p:nvPr/>
        </p:nvSpPr>
        <p:spPr>
          <a:xfrm>
            <a:off x="3073003" y="1557338"/>
            <a:ext cx="927497"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7" name="圆角矩形 66"/>
          <p:cNvSpPr/>
          <p:nvPr/>
        </p:nvSpPr>
        <p:spPr>
          <a:xfrm>
            <a:off x="3073003" y="3482579"/>
            <a:ext cx="927497"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8" name="圆角矩形 67"/>
          <p:cNvSpPr/>
          <p:nvPr/>
        </p:nvSpPr>
        <p:spPr>
          <a:xfrm>
            <a:off x="6541294" y="1266825"/>
            <a:ext cx="1332310"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69" name="圆角矩形 68"/>
          <p:cNvSpPr/>
          <p:nvPr/>
        </p:nvSpPr>
        <p:spPr>
          <a:xfrm>
            <a:off x="6541294" y="1899048"/>
            <a:ext cx="1332310"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0" name="圆角矩形 69"/>
          <p:cNvSpPr/>
          <p:nvPr/>
        </p:nvSpPr>
        <p:spPr>
          <a:xfrm>
            <a:off x="6541294" y="3209925"/>
            <a:ext cx="1332310"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1" name="圆角矩形 70"/>
          <p:cNvSpPr/>
          <p:nvPr/>
        </p:nvSpPr>
        <p:spPr>
          <a:xfrm>
            <a:off x="6541294" y="3842148"/>
            <a:ext cx="1332310"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2" name="圆角矩形 71"/>
          <p:cNvSpPr/>
          <p:nvPr/>
        </p:nvSpPr>
        <p:spPr>
          <a:xfrm>
            <a:off x="996554" y="3209925"/>
            <a:ext cx="1332309"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3" name="圆角矩形 72"/>
          <p:cNvSpPr/>
          <p:nvPr/>
        </p:nvSpPr>
        <p:spPr>
          <a:xfrm>
            <a:off x="996554" y="3842148"/>
            <a:ext cx="1332309"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4" name="圆角矩形 73"/>
          <p:cNvSpPr/>
          <p:nvPr/>
        </p:nvSpPr>
        <p:spPr>
          <a:xfrm>
            <a:off x="996554" y="1266825"/>
            <a:ext cx="1332309"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5" name="圆角矩形 74"/>
          <p:cNvSpPr/>
          <p:nvPr/>
        </p:nvSpPr>
        <p:spPr>
          <a:xfrm>
            <a:off x="996554" y="1899048"/>
            <a:ext cx="1332309"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pic>
        <p:nvPicPr>
          <p:cNvPr id="76" name="图片 4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158854" y="2445544"/>
            <a:ext cx="551259" cy="551260"/>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47"/>
          <p:cNvSpPr txBox="1">
            <a:spLocks noChangeArrowheads="1"/>
          </p:cNvSpPr>
          <p:nvPr/>
        </p:nvSpPr>
        <p:spPr bwMode="auto">
          <a:xfrm>
            <a:off x="1213248" y="1337072"/>
            <a:ext cx="94892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78" name="文本框 48"/>
          <p:cNvSpPr txBox="1">
            <a:spLocks noChangeArrowheads="1"/>
          </p:cNvSpPr>
          <p:nvPr/>
        </p:nvSpPr>
        <p:spPr bwMode="auto">
          <a:xfrm>
            <a:off x="1184672" y="1974056"/>
            <a:ext cx="95011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79" name="文本框 49"/>
          <p:cNvSpPr txBox="1">
            <a:spLocks noChangeArrowheads="1"/>
          </p:cNvSpPr>
          <p:nvPr/>
        </p:nvSpPr>
        <p:spPr bwMode="auto">
          <a:xfrm>
            <a:off x="1200150" y="3259931"/>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0" name="文本框 50"/>
          <p:cNvSpPr txBox="1">
            <a:spLocks noChangeArrowheads="1"/>
          </p:cNvSpPr>
          <p:nvPr/>
        </p:nvSpPr>
        <p:spPr bwMode="auto">
          <a:xfrm>
            <a:off x="1172766" y="3896917"/>
            <a:ext cx="94892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1" name="文本框 51"/>
          <p:cNvSpPr txBox="1">
            <a:spLocks noChangeArrowheads="1"/>
          </p:cNvSpPr>
          <p:nvPr/>
        </p:nvSpPr>
        <p:spPr bwMode="auto">
          <a:xfrm>
            <a:off x="6741319" y="3270647"/>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2" name="文本框 52"/>
          <p:cNvSpPr txBox="1">
            <a:spLocks noChangeArrowheads="1"/>
          </p:cNvSpPr>
          <p:nvPr/>
        </p:nvSpPr>
        <p:spPr bwMode="auto">
          <a:xfrm>
            <a:off x="6712744" y="3907631"/>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3" name="文本框 53"/>
          <p:cNvSpPr txBox="1">
            <a:spLocks noChangeArrowheads="1"/>
          </p:cNvSpPr>
          <p:nvPr/>
        </p:nvSpPr>
        <p:spPr bwMode="auto">
          <a:xfrm>
            <a:off x="6741319" y="1337072"/>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4" name="文本框 54"/>
          <p:cNvSpPr txBox="1">
            <a:spLocks noChangeArrowheads="1"/>
          </p:cNvSpPr>
          <p:nvPr/>
        </p:nvSpPr>
        <p:spPr bwMode="auto">
          <a:xfrm>
            <a:off x="6712744" y="1974056"/>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endParaRPr lang="zh-CN" altLang="en-US" sz="1400" b="1">
              <a:latin typeface="+mn-lt"/>
              <a:ea typeface="+mn-ea"/>
              <a:cs typeface="+mn-ea"/>
              <a:sym typeface="+mn-lt"/>
            </a:endParaRPr>
          </a:p>
        </p:txBody>
      </p:sp>
      <p:sp>
        <p:nvSpPr>
          <p:cNvPr id="85" name="文本框 55"/>
          <p:cNvSpPr txBox="1">
            <a:spLocks noChangeArrowheads="1"/>
          </p:cNvSpPr>
          <p:nvPr/>
        </p:nvSpPr>
        <p:spPr bwMode="auto">
          <a:xfrm>
            <a:off x="3227785" y="1666875"/>
            <a:ext cx="772715"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86" name="文本框 56"/>
          <p:cNvSpPr txBox="1">
            <a:spLocks noChangeArrowheads="1"/>
          </p:cNvSpPr>
          <p:nvPr/>
        </p:nvSpPr>
        <p:spPr bwMode="auto">
          <a:xfrm>
            <a:off x="5038725" y="1649017"/>
            <a:ext cx="75723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2</a:t>
            </a:r>
            <a:endParaRPr lang="zh-CN" altLang="en-US" sz="1400" b="1" dirty="0">
              <a:solidFill>
                <a:schemeClr val="bg1"/>
              </a:solidFill>
              <a:latin typeface="+mn-lt"/>
              <a:ea typeface="+mn-ea"/>
              <a:cs typeface="+mn-ea"/>
              <a:sym typeface="+mn-lt"/>
            </a:endParaRPr>
          </a:p>
        </p:txBody>
      </p:sp>
      <p:sp>
        <p:nvSpPr>
          <p:cNvPr id="87" name="文本框 57"/>
          <p:cNvSpPr txBox="1">
            <a:spLocks noChangeArrowheads="1"/>
          </p:cNvSpPr>
          <p:nvPr/>
        </p:nvSpPr>
        <p:spPr bwMode="auto">
          <a:xfrm>
            <a:off x="3169444" y="3587354"/>
            <a:ext cx="831056"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88" name="文本框 58"/>
          <p:cNvSpPr txBox="1">
            <a:spLocks noChangeArrowheads="1"/>
          </p:cNvSpPr>
          <p:nvPr/>
        </p:nvSpPr>
        <p:spPr bwMode="auto">
          <a:xfrm>
            <a:off x="4980385" y="3569494"/>
            <a:ext cx="81557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4</a:t>
            </a:r>
            <a:endParaRPr lang="zh-CN" altLang="en-US" sz="1400" b="1" dirty="0">
              <a:solidFill>
                <a:schemeClr val="bg1"/>
              </a:solidFill>
              <a:latin typeface="+mn-lt"/>
              <a:ea typeface="+mn-ea"/>
              <a:cs typeface="+mn-ea"/>
              <a:sym typeface="+mn-lt"/>
            </a:endParaRPr>
          </a:p>
        </p:txBody>
      </p:sp>
      <p:sp>
        <p:nvSpPr>
          <p:cNvPr id="89" name="TextBox 10"/>
          <p:cNvSpPr txBox="1"/>
          <p:nvPr/>
        </p:nvSpPr>
        <p:spPr>
          <a:xfrm>
            <a:off x="1247244" y="49941"/>
            <a:ext cx="2339102" cy="523220"/>
          </a:xfrm>
          <a:prstGeom prst="rect">
            <a:avLst/>
          </a:prstGeom>
          <a:noFill/>
        </p:spPr>
        <p:txBody>
          <a:bodyPr wrap="none" rtlCol="0">
            <a:spAutoFit/>
          </a:bodyPr>
          <a:lstStyle/>
          <a:p>
            <a:r>
              <a:rPr lang="zh-CN" altLang="en-US" sz="2800" b="1" dirty="0">
                <a:cs typeface="+mn-ea"/>
                <a:sym typeface="+mn-lt"/>
              </a:rPr>
              <a:t>点击输入标题</a:t>
            </a:r>
            <a:endParaRPr lang="zh-CN" altLang="en-US" sz="2800" b="1" dirty="0">
              <a:cs typeface="+mn-ea"/>
              <a:sym typeface="+mn-lt"/>
            </a:endParaRPr>
          </a:p>
        </p:txBody>
      </p:sp>
      <p:sp>
        <p:nvSpPr>
          <p:cNvPr id="90"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14:presetBounceEnd="50000">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14:bounceEnd="50000">
                                          <p:cBhvr additive="base">
                                            <p:cTn id="49" dur="5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0000">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14:bounceEnd="50000">
                                          <p:cBhvr additive="base">
                                            <p:cTn id="53" dur="500" fill="hold"/>
                                            <p:tgtEl>
                                              <p:spTgt spid="73"/>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50000">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14:bounceEnd="50000">
                                          <p:cBhvr additive="base">
                                            <p:cTn id="57" dur="500" fill="hold"/>
                                            <p:tgtEl>
                                              <p:spTgt spid="74"/>
                                            </p:tgtEl>
                                            <p:attrNameLst>
                                              <p:attrName>ppt_x</p:attrName>
                                            </p:attrNameLst>
                                          </p:cBhvr>
                                          <p:tavLst>
                                            <p:tav tm="0">
                                              <p:val>
                                                <p:strVal val="0-#ppt_w/2"/>
                                              </p:val>
                                            </p:tav>
                                            <p:tav tm="100000">
                                              <p:val>
                                                <p:strVal val="#ppt_x"/>
                                              </p:val>
                                            </p:tav>
                                          </p:tavLst>
                                        </p:anim>
                                        <p:anim calcmode="lin" valueType="num" p14:bounceEnd="50000">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50000">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14:bounceEnd="50000">
                                          <p:cBhvr additive="base">
                                            <p:cTn id="61" dur="5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50000">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14:bounceEnd="50000">
                                          <p:cBhvr additive="base">
                                            <p:cTn id="65" dur="500" fill="hold"/>
                                            <p:tgtEl>
                                              <p:spTgt spid="77"/>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14:presetBounceEnd="50000">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14:bounceEnd="50000">
                                          <p:cBhvr additive="base">
                                            <p:cTn id="69" dur="500" fill="hold"/>
                                            <p:tgtEl>
                                              <p:spTgt spid="78"/>
                                            </p:tgtEl>
                                            <p:attrNameLst>
                                              <p:attrName>ppt_x</p:attrName>
                                            </p:attrNameLst>
                                          </p:cBhvr>
                                          <p:tavLst>
                                            <p:tav tm="0">
                                              <p:val>
                                                <p:strVal val="0-#ppt_w/2"/>
                                              </p:val>
                                            </p:tav>
                                            <p:tav tm="100000">
                                              <p:val>
                                                <p:strVal val="#ppt_x"/>
                                              </p:val>
                                            </p:tav>
                                          </p:tavLst>
                                        </p:anim>
                                        <p:anim calcmode="lin" valueType="num" p14:bounceEnd="50000">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14:presetBounceEnd="50000">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14:bounceEnd="50000">
                                          <p:cBhvr additive="base">
                                            <p:cTn id="73" dur="500" fill="hold"/>
                                            <p:tgtEl>
                                              <p:spTgt spid="79"/>
                                            </p:tgtEl>
                                            <p:attrNameLst>
                                              <p:attrName>ppt_x</p:attrName>
                                            </p:attrNameLst>
                                          </p:cBhvr>
                                          <p:tavLst>
                                            <p:tav tm="0">
                                              <p:val>
                                                <p:strVal val="0-#ppt_w/2"/>
                                              </p:val>
                                            </p:tav>
                                            <p:tav tm="100000">
                                              <p:val>
                                                <p:strVal val="#ppt_x"/>
                                              </p:val>
                                            </p:tav>
                                          </p:tavLst>
                                        </p:anim>
                                        <p:anim calcmode="lin" valueType="num" p14:bounceEnd="50000">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14:presetBounceEnd="50000">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14:bounceEnd="50000">
                                          <p:cBhvr additive="base">
                                            <p:cTn id="77" dur="500" fill="hold"/>
                                            <p:tgtEl>
                                              <p:spTgt spid="80"/>
                                            </p:tgtEl>
                                            <p:attrNameLst>
                                              <p:attrName>ppt_x</p:attrName>
                                            </p:attrNameLst>
                                          </p:cBhvr>
                                          <p:tavLst>
                                            <p:tav tm="0">
                                              <p:val>
                                                <p:strVal val="0-#ppt_w/2"/>
                                              </p:val>
                                            </p:tav>
                                            <p:tav tm="100000">
                                              <p:val>
                                                <p:strVal val="#ppt_x"/>
                                              </p:val>
                                            </p:tav>
                                          </p:tavLst>
                                        </p:anim>
                                        <p:anim calcmode="lin" valueType="num" p14:bounceEnd="50000">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14:presetBounceEnd="52000">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14:bounceEnd="52000">
                                          <p:cBhvr additive="base">
                                            <p:cTn id="81" dur="500" fill="hold"/>
                                            <p:tgtEl>
                                              <p:spTgt spid="68"/>
                                            </p:tgtEl>
                                            <p:attrNameLst>
                                              <p:attrName>ppt_x</p:attrName>
                                            </p:attrNameLst>
                                          </p:cBhvr>
                                          <p:tavLst>
                                            <p:tav tm="0">
                                              <p:val>
                                                <p:strVal val="1+#ppt_w/2"/>
                                              </p:val>
                                            </p:tav>
                                            <p:tav tm="100000">
                                              <p:val>
                                                <p:strVal val="#ppt_x"/>
                                              </p:val>
                                            </p:tav>
                                          </p:tavLst>
                                        </p:anim>
                                        <p:anim calcmode="lin" valueType="num" p14:bounceEnd="52000">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52000">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14:bounceEnd="52000">
                                          <p:cBhvr additive="base">
                                            <p:cTn id="85" dur="500" fill="hold"/>
                                            <p:tgtEl>
                                              <p:spTgt spid="69"/>
                                            </p:tgtEl>
                                            <p:attrNameLst>
                                              <p:attrName>ppt_x</p:attrName>
                                            </p:attrNameLst>
                                          </p:cBhvr>
                                          <p:tavLst>
                                            <p:tav tm="0">
                                              <p:val>
                                                <p:strVal val="1+#ppt_w/2"/>
                                              </p:val>
                                            </p:tav>
                                            <p:tav tm="100000">
                                              <p:val>
                                                <p:strVal val="#ppt_x"/>
                                              </p:val>
                                            </p:tav>
                                          </p:tavLst>
                                        </p:anim>
                                        <p:anim calcmode="lin" valueType="num" p14:bounceEnd="52000">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14:presetBounceEnd="52000">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14:bounceEnd="52000">
                                          <p:cBhvr additive="base">
                                            <p:cTn id="89" dur="500" fill="hold"/>
                                            <p:tgtEl>
                                              <p:spTgt spid="70"/>
                                            </p:tgtEl>
                                            <p:attrNameLst>
                                              <p:attrName>ppt_x</p:attrName>
                                            </p:attrNameLst>
                                          </p:cBhvr>
                                          <p:tavLst>
                                            <p:tav tm="0">
                                              <p:val>
                                                <p:strVal val="1+#ppt_w/2"/>
                                              </p:val>
                                            </p:tav>
                                            <p:tav tm="100000">
                                              <p:val>
                                                <p:strVal val="#ppt_x"/>
                                              </p:val>
                                            </p:tav>
                                          </p:tavLst>
                                        </p:anim>
                                        <p:anim calcmode="lin" valueType="num" p14:bounceEnd="52000">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52000">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14:bounceEnd="52000">
                                          <p:cBhvr additive="base">
                                            <p:cTn id="93" dur="500" fill="hold"/>
                                            <p:tgtEl>
                                              <p:spTgt spid="71"/>
                                            </p:tgtEl>
                                            <p:attrNameLst>
                                              <p:attrName>ppt_x</p:attrName>
                                            </p:attrNameLst>
                                          </p:cBhvr>
                                          <p:tavLst>
                                            <p:tav tm="0">
                                              <p:val>
                                                <p:strVal val="1+#ppt_w/2"/>
                                              </p:val>
                                            </p:tav>
                                            <p:tav tm="100000">
                                              <p:val>
                                                <p:strVal val="#ppt_x"/>
                                              </p:val>
                                            </p:tav>
                                          </p:tavLst>
                                        </p:anim>
                                        <p:anim calcmode="lin" valueType="num" p14:bounceEnd="52000">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52000">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14:bounceEnd="52000">
                                          <p:cBhvr additive="base">
                                            <p:cTn id="97" dur="500" fill="hold"/>
                                            <p:tgtEl>
                                              <p:spTgt spid="81"/>
                                            </p:tgtEl>
                                            <p:attrNameLst>
                                              <p:attrName>ppt_x</p:attrName>
                                            </p:attrNameLst>
                                          </p:cBhvr>
                                          <p:tavLst>
                                            <p:tav tm="0">
                                              <p:val>
                                                <p:strVal val="1+#ppt_w/2"/>
                                              </p:val>
                                            </p:tav>
                                            <p:tav tm="100000">
                                              <p:val>
                                                <p:strVal val="#ppt_x"/>
                                              </p:val>
                                            </p:tav>
                                          </p:tavLst>
                                        </p:anim>
                                        <p:anim calcmode="lin" valueType="num" p14:bounceEnd="52000">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14:presetBounceEnd="52000">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14:bounceEnd="52000">
                                          <p:cBhvr additive="base">
                                            <p:cTn id="101" dur="500" fill="hold"/>
                                            <p:tgtEl>
                                              <p:spTgt spid="82"/>
                                            </p:tgtEl>
                                            <p:attrNameLst>
                                              <p:attrName>ppt_x</p:attrName>
                                            </p:attrNameLst>
                                          </p:cBhvr>
                                          <p:tavLst>
                                            <p:tav tm="0">
                                              <p:val>
                                                <p:strVal val="1+#ppt_w/2"/>
                                              </p:val>
                                            </p:tav>
                                            <p:tav tm="100000">
                                              <p:val>
                                                <p:strVal val="#ppt_x"/>
                                              </p:val>
                                            </p:tav>
                                          </p:tavLst>
                                        </p:anim>
                                        <p:anim calcmode="lin" valueType="num" p14:bounceEnd="52000">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14:presetBounceEnd="52000">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14:bounceEnd="52000">
                                          <p:cBhvr additive="base">
                                            <p:cTn id="105"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14:presetBounceEnd="52000">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14:bounceEnd="52000">
                                          <p:cBhvr additive="base">
                                            <p:cTn id="109"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0-#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0-#ppt_w/2"/>
                                              </p:val>
                                            </p:tav>
                                            <p:tav tm="100000">
                                              <p:val>
                                                <p:strVal val="#ppt_x"/>
                                              </p:val>
                                            </p:tav>
                                          </p:tavLst>
                                        </p:anim>
                                        <p:anim calcmode="lin" valueType="num">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0-#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fill="hold"/>
                                            <p:tgtEl>
                                              <p:spTgt spid="75"/>
                                            </p:tgtEl>
                                            <p:attrNameLst>
                                              <p:attrName>ppt_x</p:attrName>
                                            </p:attrNameLst>
                                          </p:cBhvr>
                                          <p:tavLst>
                                            <p:tav tm="0">
                                              <p:val>
                                                <p:strVal val="0-#ppt_w/2"/>
                                              </p:val>
                                            </p:tav>
                                            <p:tav tm="100000">
                                              <p:val>
                                                <p:strVal val="#ppt_x"/>
                                              </p:val>
                                            </p:tav>
                                          </p:tavLst>
                                        </p:anim>
                                        <p:anim calcmode="lin" valueType="num">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0-#ppt_w/2"/>
                                              </p:val>
                                            </p:tav>
                                            <p:tav tm="100000">
                                              <p:val>
                                                <p:strVal val="#ppt_x"/>
                                              </p:val>
                                            </p:tav>
                                          </p:tavLst>
                                        </p:anim>
                                        <p:anim calcmode="lin" valueType="num">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0-#ppt_w/2"/>
                                              </p:val>
                                            </p:tav>
                                            <p:tav tm="100000">
                                              <p:val>
                                                <p:strVal val="#ppt_x"/>
                                              </p:val>
                                            </p:tav>
                                          </p:tavLst>
                                        </p:anim>
                                        <p:anim calcmode="lin" valueType="num">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0-#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0-#ppt_w/2"/>
                                              </p:val>
                                            </p:tav>
                                            <p:tav tm="100000">
                                              <p:val>
                                                <p:strVal val="#ppt_x"/>
                                              </p:val>
                                            </p:tav>
                                          </p:tavLst>
                                        </p:anim>
                                        <p:anim calcmode="lin" valueType="num">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cBhvr additive="base">
                                            <p:cTn id="81" dur="500" fill="hold"/>
                                            <p:tgtEl>
                                              <p:spTgt spid="68"/>
                                            </p:tgtEl>
                                            <p:attrNameLst>
                                              <p:attrName>ppt_x</p:attrName>
                                            </p:attrNameLst>
                                          </p:cBhvr>
                                          <p:tavLst>
                                            <p:tav tm="0">
                                              <p:val>
                                                <p:strVal val="1+#ppt_w/2"/>
                                              </p:val>
                                            </p:tav>
                                            <p:tav tm="100000">
                                              <p:val>
                                                <p:strVal val="#ppt_x"/>
                                              </p:val>
                                            </p:tav>
                                          </p:tavLst>
                                        </p:anim>
                                        <p:anim calcmode="lin" valueType="num">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1+#ppt_w/2"/>
                                              </p:val>
                                            </p:tav>
                                            <p:tav tm="100000">
                                              <p:val>
                                                <p:strVal val="#ppt_x"/>
                                              </p:val>
                                            </p:tav>
                                          </p:tavLst>
                                        </p:anim>
                                        <p:anim calcmode="lin" valueType="num">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1+#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additive="base">
                                            <p:cTn id="93" dur="500" fill="hold"/>
                                            <p:tgtEl>
                                              <p:spTgt spid="71"/>
                                            </p:tgtEl>
                                            <p:attrNameLst>
                                              <p:attrName>ppt_x</p:attrName>
                                            </p:attrNameLst>
                                          </p:cBhvr>
                                          <p:tavLst>
                                            <p:tav tm="0">
                                              <p:val>
                                                <p:strVal val="1+#ppt_w/2"/>
                                              </p:val>
                                            </p:tav>
                                            <p:tav tm="100000">
                                              <p:val>
                                                <p:strVal val="#ppt_x"/>
                                              </p:val>
                                            </p:tav>
                                          </p:tavLst>
                                        </p:anim>
                                        <p:anim calcmode="lin" valueType="num">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additive="base">
                                            <p:cTn id="97" dur="500" fill="hold"/>
                                            <p:tgtEl>
                                              <p:spTgt spid="81"/>
                                            </p:tgtEl>
                                            <p:attrNameLst>
                                              <p:attrName>ppt_x</p:attrName>
                                            </p:attrNameLst>
                                          </p:cBhvr>
                                          <p:tavLst>
                                            <p:tav tm="0">
                                              <p:val>
                                                <p:strVal val="1+#ppt_w/2"/>
                                              </p:val>
                                            </p:tav>
                                            <p:tav tm="100000">
                                              <p:val>
                                                <p:strVal val="#ppt_x"/>
                                              </p:val>
                                            </p:tav>
                                          </p:tavLst>
                                        </p:anim>
                                        <p:anim calcmode="lin" valueType="num">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additive="base">
                                            <p:cTn id="101" dur="500" fill="hold"/>
                                            <p:tgtEl>
                                              <p:spTgt spid="82"/>
                                            </p:tgtEl>
                                            <p:attrNameLst>
                                              <p:attrName>ppt_x</p:attrName>
                                            </p:attrNameLst>
                                          </p:cBhvr>
                                          <p:tavLst>
                                            <p:tav tm="0">
                                              <p:val>
                                                <p:strVal val="1+#ppt_w/2"/>
                                              </p:val>
                                            </p:tav>
                                            <p:tav tm="100000">
                                              <p:val>
                                                <p:strVal val="#ppt_x"/>
                                              </p:val>
                                            </p:tav>
                                          </p:tavLst>
                                        </p:anim>
                                        <p:anim calcmode="lin" valueType="num">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cBhvr additive="base">
                                            <p:cTn id="105" dur="500" fill="hold"/>
                                            <p:tgtEl>
                                              <p:spTgt spid="83"/>
                                            </p:tgtEl>
                                            <p:attrNameLst>
                                              <p:attrName>ppt_x</p:attrName>
                                            </p:attrNameLst>
                                          </p:cBhvr>
                                          <p:tavLst>
                                            <p:tav tm="0">
                                              <p:val>
                                                <p:strVal val="1+#ppt_w/2"/>
                                              </p:val>
                                            </p:tav>
                                            <p:tav tm="100000">
                                              <p:val>
                                                <p:strVal val="#ppt_x"/>
                                              </p:val>
                                            </p:tav>
                                          </p:tavLst>
                                        </p:anim>
                                        <p:anim calcmode="lin" valueType="num">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additive="base">
                                            <p:cTn id="109" dur="500" fill="hold"/>
                                            <p:tgtEl>
                                              <p:spTgt spid="84"/>
                                            </p:tgtEl>
                                            <p:attrNameLst>
                                              <p:attrName>ppt_x</p:attrName>
                                            </p:attrNameLst>
                                          </p:cBhvr>
                                          <p:tavLst>
                                            <p:tav tm="0">
                                              <p:val>
                                                <p:strVal val="1+#ppt_w/2"/>
                                              </p:val>
                                            </p:tav>
                                            <p:tav tm="100000">
                                              <p:val>
                                                <p:strVal val="#ppt_x"/>
                                              </p:val>
                                            </p:tav>
                                          </p:tavLst>
                                        </p:anim>
                                        <p:anim calcmode="lin" valueType="num">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rotWithShape="1">
          <a:blip r:embed="rId1">
            <a:extLst>
              <a:ext uri="{28A0092B-C50C-407E-A947-70E740481C1C}">
                <a14:useLocalDpi xmlns:a14="http://schemas.microsoft.com/office/drawing/2010/main" val="0"/>
              </a:ext>
            </a:extLst>
          </a:blip>
          <a:srcRect b="12238"/>
          <a:stretch>
            <a:fillRect/>
          </a:stretch>
        </p:blipFill>
        <p:spPr>
          <a:xfrm>
            <a:off x="0" y="0"/>
            <a:ext cx="9143999" cy="5164038"/>
          </a:xfrm>
          <a:solidFill>
            <a:schemeClr val="bg1">
              <a:lumMod val="85000"/>
            </a:schemeClr>
          </a:solidFill>
        </p:spPr>
      </p:pic>
      <p:sp>
        <p:nvSpPr>
          <p:cNvPr id="8" name="平行四边形 7"/>
          <p:cNvSpPr/>
          <p:nvPr/>
        </p:nvSpPr>
        <p:spPr>
          <a:xfrm>
            <a:off x="1331640" y="1"/>
            <a:ext cx="7416824" cy="5143498"/>
          </a:xfrm>
          <a:prstGeom prst="parallelogram">
            <a:avLst/>
          </a:prstGeom>
          <a:solidFill>
            <a:srgbClr val="0C888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Box 1"/>
          <p:cNvSpPr txBox="1"/>
          <p:nvPr/>
        </p:nvSpPr>
        <p:spPr>
          <a:xfrm>
            <a:off x="4427984" y="1556487"/>
            <a:ext cx="1415772" cy="579261"/>
          </a:xfrm>
          <a:prstGeom prst="rect">
            <a:avLst/>
          </a:prstGeom>
          <a:noFill/>
        </p:spPr>
        <p:txBody>
          <a:bodyPr wrap="none" rtlCol="0">
            <a:spAutoFit/>
          </a:bodyPr>
          <a:lstStyle/>
          <a:p>
            <a:pPr algn="ctr">
              <a:lnSpc>
                <a:spcPct val="150000"/>
              </a:lnSpc>
            </a:pPr>
            <a:r>
              <a:rPr lang="zh-CN" altLang="en-US" sz="2400" b="1" dirty="0">
                <a:solidFill>
                  <a:schemeClr val="bg1"/>
                </a:solidFill>
                <a:cs typeface="+mn-ea"/>
                <a:sym typeface="+mn-lt"/>
              </a:rPr>
              <a:t>输入标题</a:t>
            </a:r>
            <a:endParaRPr lang="en-US" sz="2400" b="1" dirty="0">
              <a:solidFill>
                <a:schemeClr val="bg1"/>
              </a:solidFill>
              <a:cs typeface="+mn-ea"/>
              <a:sym typeface="+mn-lt"/>
            </a:endParaRPr>
          </a:p>
        </p:txBody>
      </p:sp>
      <p:sp>
        <p:nvSpPr>
          <p:cNvPr id="14" name="TextBox 13"/>
          <p:cNvSpPr txBox="1"/>
          <p:nvPr/>
        </p:nvSpPr>
        <p:spPr>
          <a:xfrm>
            <a:off x="2279455" y="2425379"/>
            <a:ext cx="5275121" cy="186974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点击输入具体内容，根据个人需求更改格式，动画不变</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点击输入具体内容，根据个人需求更改格式，动画不变点击输入具体内容，根据个人需求更改格式，动画不变 此处输入详细说明情况，具体格式可更加自己需求更改，原动画效果点击输入具体内容，根据个人需求更改格式</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点击输入具体内容，根据个人需求更改格式，动画不变点击输入具体内容，根据个人需求更改格式，动画不变 此处输入详细说明情况，具体格式可更加自己需求更改，原动画效果点击输入具体内容，根据个人需求更改格式</a:t>
            </a:r>
            <a:r>
              <a:rPr lang="en-US" altLang="zh-CN" sz="1100" dirty="0">
                <a:solidFill>
                  <a:schemeClr val="bg1"/>
                </a:solidFill>
                <a:cs typeface="+mn-ea"/>
                <a:sym typeface="+mn-lt"/>
              </a:rPr>
              <a:t>, </a:t>
            </a:r>
            <a:r>
              <a:rPr lang="zh-CN" altLang="en-US" sz="1100" dirty="0">
                <a:solidFill>
                  <a:schemeClr val="bg1"/>
                </a:solidFill>
                <a:cs typeface="+mn-ea"/>
                <a:sym typeface="+mn-lt"/>
              </a:rPr>
              <a:t>点输入标题</a:t>
            </a:r>
            <a:endParaRPr lang="en-US" sz="1100" dirty="0">
              <a:solidFill>
                <a:schemeClr val="bg1"/>
              </a:solidFill>
              <a:cs typeface="+mn-ea"/>
              <a:sym typeface="+mn-lt"/>
            </a:endParaRPr>
          </a:p>
        </p:txBody>
      </p:sp>
      <p:sp>
        <p:nvSpPr>
          <p:cNvPr id="16" name="Oval 15"/>
          <p:cNvSpPr/>
          <p:nvPr/>
        </p:nvSpPr>
        <p:spPr>
          <a:xfrm>
            <a:off x="4901374" y="852169"/>
            <a:ext cx="721042" cy="72104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1000">
        <p:dissolve/>
      </p:transition>
    </mc:Choice>
    <mc:Fallback>
      <p:transition spd="slow" advTm="100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12" accel="50000" fill="hold" grpId="0" nodeType="after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50000">
                                          <p:cBhvr additive="base">
                                            <p:cTn id="16"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4" accel="50000" fill="hold" grpId="0" nodeType="afterEffect" p14:presetBounceEnd="5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50000">
                                          <p:cBhvr additive="base">
                                            <p:cTn id="21" dur="10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4" grpId="0"/>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12" accel="5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accel="5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1+#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4" accel="5000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ppt_x"/>
                                              </p:val>
                                            </p:tav>
                                            <p:tav tm="100000">
                                              <p:val>
                                                <p:strVal val="#ppt_x"/>
                                              </p:val>
                                            </p:tav>
                                          </p:tavLst>
                                        </p:anim>
                                        <p:anim calcmode="lin" valueType="num">
                                          <p:cBhvr additive="base">
                                            <p:cTn id="2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4" grpId="0"/>
          <p:bldP spid="16" grpId="0" animBg="1"/>
        </p:bldLst>
      </p:timing>
    </mc:Fallback>
  </mc:AlternateContent>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1F497D"/>
      </a:dk2>
      <a:lt2>
        <a:srgbClr val="EEECE1"/>
      </a:lt2>
      <a:accent1>
        <a:srgbClr val="DF002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41</Pages>
  <Paragraphs>819</Paragraphs>
  <Words>6838</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PowerPoint 演示文稿</dc:title>
  <dcterms:modified xsi:type="dcterms:W3CDTF">2019-01-12T14:41:40Z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