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67" r:id="rId5"/>
    <p:sldId id="269" r:id="rId6"/>
    <p:sldId id="275" r:id="rId7"/>
    <p:sldId id="260" r:id="rId8"/>
    <p:sldId id="262" r:id="rId9"/>
    <p:sldId id="264" r:id="rId10"/>
    <p:sldId id="268" r:id="rId11"/>
    <p:sldId id="266" r:id="rId12"/>
    <p:sldId id="270" r:id="rId13"/>
    <p:sldId id="265" r:id="rId14"/>
    <p:sldId id="271" r:id="rId15"/>
    <p:sldId id="276" r:id="rId16"/>
    <p:sldId id="277" r:id="rId17"/>
    <p:sldId id="261" r:id="rId18"/>
    <p:sldId id="263" r:id="rId19"/>
    <p:sldId id="272" r:id="rId20"/>
    <p:sldId id="273" r:id="rId21"/>
    <p:sldId id="278" r:id="rId22"/>
    <p:sldId id="274" r:id="rId23"/>
  </p:sldIdLst>
  <p:sldSz cx="24384000" cy="13716000"/>
  <p:notesSz cx="6858000" cy="9144000"/>
  <p:custDataLst>
    <p:tags r:id="rId25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356" autoAdjust="0"/>
    <p:restoredTop sz="94660"/>
  </p:normalViewPr>
  <p:slideViewPr>
    <p:cSldViewPr snapToGrid="0" showGuides="1">
      <p:cViewPr>
        <p:scale>
          <a:sx n="23" d="100"/>
          <a:sy n="23" d="100"/>
        </p:scale>
        <p:origin x="1404" y="1476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320" b="0" i="0" u="none" strike="noStrike" kern="1200" spc="0" baseline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54542800"/>
        <c:axId val="854543344"/>
      </c:barChart>
      <c:catAx>
        <c:axId val="854542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pPr>
            <a:endParaRPr lang="zh-CN"/>
          </a:p>
        </c:txPr>
        <c:crossAx val="854543344"/>
        <c:crosses val="autoZero"/>
        <c:auto val="1"/>
        <c:lblAlgn val="ctr"/>
        <c:lblOffset val="100"/>
        <c:noMultiLvlLbl val="0"/>
      </c:catAx>
      <c:valAx>
        <c:axId val="854543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pPr>
            <a:endParaRPr lang="zh-CN"/>
          </a:p>
        </c:txPr>
        <c:crossAx val="854542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600" b="0" i="0" u="none" strike="noStrike" kern="1200" baseline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36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3429683492252195"/>
          <c:y val="9.830859677376344E-2"/>
          <c:w val="0.84042659739921344"/>
          <c:h val="0.7629687119515474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54544976"/>
        <c:axId val="854547152"/>
      </c:barChart>
      <c:catAx>
        <c:axId val="8545449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pPr>
            <a:endParaRPr lang="zh-CN"/>
          </a:p>
        </c:txPr>
        <c:crossAx val="854547152"/>
        <c:crosses val="autoZero"/>
        <c:auto val="1"/>
        <c:lblAlgn val="ctr"/>
        <c:lblOffset val="100"/>
        <c:noMultiLvlLbl val="0"/>
      </c:catAx>
      <c:valAx>
        <c:axId val="8545471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pPr>
            <a:endParaRPr lang="zh-CN"/>
          </a:p>
        </c:txPr>
        <c:crossAx val="854544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3600">
          <a:latin typeface="华文楷体" panose="02010600040101010101" pitchFamily="2" charset="-122"/>
          <a:ea typeface="华文楷体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429683492252195"/>
          <c:y val="9.830859677376344E-2"/>
          <c:w val="0.84042659739921344"/>
          <c:h val="0.76296871195154747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dPt>
            <c:idx val="0"/>
            <c:bubble3D val="0"/>
            <c:spPr>
              <a:solidFill>
                <a:schemeClr val="dk1">
                  <a:tint val="885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dk1">
                  <a:tint val="5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dk1">
                  <a:tint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dPt>
            <c:idx val="0"/>
            <c:bubble3D val="0"/>
            <c:spPr>
              <a:solidFill>
                <a:schemeClr val="dk1">
                  <a:tint val="885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dk1">
                  <a:tint val="5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dk1">
                  <a:tint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dPt>
            <c:idx val="0"/>
            <c:bubble3D val="0"/>
            <c:spPr>
              <a:solidFill>
                <a:schemeClr val="dk1">
                  <a:tint val="885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dk1">
                  <a:tint val="5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dk1">
                  <a:tint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360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82300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6084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675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212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3309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4858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2668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0472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6957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2503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9983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222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2689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2598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347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774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504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370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094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1849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922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621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536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3" name="Shape 13"/>
          <p:cNvSpPr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4" name="Shape 1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utterstock_156903569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4384001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689100" y="9525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1689100" y="3238500"/>
            <a:ext cx="21005800" cy="920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5"/>
          <p:cNvSpPr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9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iming>
    <p:tnLst>
      <p:par>
        <p:cTn id="1" dur="indefinite" restart="never" nodeType="tmRoot"/>
      </p:par>
    </p:tnLst>
  </p:timing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1270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905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2540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3175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3810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4445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5080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5715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7_7 - Circle1副本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861754" y="4858595"/>
            <a:ext cx="10660492" cy="4633526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Shape 31"/>
          <p:cNvSpPr/>
          <p:nvPr/>
        </p:nvSpPr>
        <p:spPr>
          <a:xfrm>
            <a:off x="8293497" y="5503387"/>
            <a:ext cx="7797006" cy="2410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r>
              <a:rPr dirty="0" err="1">
                <a:latin typeface="华文行楷" panose="02010800040101010101" pitchFamily="2" charset="-122"/>
                <a:ea typeface="华文行楷" panose="02010800040101010101" pitchFamily="2" charset="-122"/>
              </a:rPr>
              <a:t>手绘风格</a:t>
            </a:r>
            <a:endParaRPr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2" name="4_earth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4678752" y="1787453"/>
            <a:ext cx="2895601" cy="2743201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Shape 33"/>
          <p:cNvSpPr/>
          <p:nvPr/>
        </p:nvSpPr>
        <p:spPr>
          <a:xfrm>
            <a:off x="9070954" y="7881495"/>
            <a:ext cx="6242093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HanziPen SC Regular"/>
                <a:ea typeface="HanziPen SC Regular"/>
                <a:cs typeface="HanziPen SC Regular"/>
                <a:sym typeface="HanziPen SC Regular"/>
              </a:defRPr>
            </a:lvl1pPr>
          </a:lstStyle>
          <a:p>
            <a:r>
              <a:rPr dirty="0" err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商务通用</a:t>
            </a:r>
            <a:r>
              <a:rPr lang="en-US" dirty="0" err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Powerpoint</a:t>
            </a:r>
            <a:r>
              <a:rPr dirty="0" err="1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模板</a:t>
            </a:r>
            <a:endParaRPr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4" name="4_star1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4131925" y="1370470"/>
            <a:ext cx="673100" cy="685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4_star2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7414875" y="1370470"/>
            <a:ext cx="571500" cy="66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4_star1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4822592" y="684670"/>
            <a:ext cx="673101" cy="685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7" name="未标题-1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6700896" y="1459512"/>
            <a:ext cx="6858001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Josh Vietti - Where Is th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63600" y="106567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" presetClass="entr" presetSubtype="4" decel="6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chenying0907 15"/>
          <p:cNvGrpSpPr/>
          <p:nvPr/>
        </p:nvGrpSpPr>
        <p:grpSpPr>
          <a:xfrm>
            <a:off x="4379550" y="4104080"/>
            <a:ext cx="3071834" cy="3071834"/>
            <a:chOff x="10673300" y="2394298"/>
            <a:chExt cx="3071834" cy="3071834"/>
          </a:xfrm>
        </p:grpSpPr>
        <p:sp>
          <p:nvSpPr>
            <p:cNvPr id="17" name="Ellipse 31"/>
            <p:cNvSpPr/>
            <p:nvPr/>
          </p:nvSpPr>
          <p:spPr>
            <a:xfrm>
              <a:off x="10673300" y="2394298"/>
              <a:ext cx="3071834" cy="307183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grpSp>
          <p:nvGrpSpPr>
            <p:cNvPr id="18" name="Group 4"/>
            <p:cNvGrpSpPr>
              <a:grpSpLocks noChangeAspect="1"/>
            </p:cNvGrpSpPr>
            <p:nvPr/>
          </p:nvGrpSpPr>
          <p:grpSpPr bwMode="auto">
            <a:xfrm>
              <a:off x="11221181" y="2836427"/>
              <a:ext cx="1976071" cy="2187575"/>
              <a:chOff x="5523" y="7263"/>
              <a:chExt cx="2915" cy="3227"/>
            </a:xfrm>
            <a:solidFill>
              <a:schemeClr val="bg1"/>
            </a:solidFill>
          </p:grpSpPr>
          <p:sp>
            <p:nvSpPr>
              <p:cNvPr id="19" name="Freeform 5"/>
              <p:cNvSpPr>
                <a:spLocks noEditPoints="1"/>
              </p:cNvSpPr>
              <p:nvPr/>
            </p:nvSpPr>
            <p:spPr bwMode="auto">
              <a:xfrm>
                <a:off x="5523" y="7263"/>
                <a:ext cx="2915" cy="3227"/>
              </a:xfrm>
              <a:custGeom>
                <a:avLst/>
                <a:gdLst>
                  <a:gd name="T0" fmla="*/ 1133 w 1231"/>
                  <a:gd name="T1" fmla="*/ 515 h 1363"/>
                  <a:gd name="T2" fmla="*/ 787 w 1231"/>
                  <a:gd name="T3" fmla="*/ 288 h 1363"/>
                  <a:gd name="T4" fmla="*/ 787 w 1231"/>
                  <a:gd name="T5" fmla="*/ 230 h 1363"/>
                  <a:gd name="T6" fmla="*/ 513 w 1231"/>
                  <a:gd name="T7" fmla="*/ 73 h 1363"/>
                  <a:gd name="T8" fmla="*/ 24 w 1231"/>
                  <a:gd name="T9" fmla="*/ 153 h 1363"/>
                  <a:gd name="T10" fmla="*/ 13 w 1231"/>
                  <a:gd name="T11" fmla="*/ 441 h 1363"/>
                  <a:gd name="T12" fmla="*/ 33 w 1231"/>
                  <a:gd name="T13" fmla="*/ 916 h 1363"/>
                  <a:gd name="T14" fmla="*/ 59 w 1231"/>
                  <a:gd name="T15" fmla="*/ 929 h 1363"/>
                  <a:gd name="T16" fmla="*/ 61 w 1231"/>
                  <a:gd name="T17" fmla="*/ 930 h 1363"/>
                  <a:gd name="T18" fmla="*/ 279 w 1231"/>
                  <a:gd name="T19" fmla="*/ 934 h 1363"/>
                  <a:gd name="T20" fmla="*/ 217 w 1231"/>
                  <a:gd name="T21" fmla="*/ 1024 h 1363"/>
                  <a:gd name="T22" fmla="*/ 221 w 1231"/>
                  <a:gd name="T23" fmla="*/ 1057 h 1363"/>
                  <a:gd name="T24" fmla="*/ 797 w 1231"/>
                  <a:gd name="T25" fmla="*/ 1360 h 1363"/>
                  <a:gd name="T26" fmla="*/ 825 w 1231"/>
                  <a:gd name="T27" fmla="*/ 1352 h 1363"/>
                  <a:gd name="T28" fmla="*/ 1214 w 1231"/>
                  <a:gd name="T29" fmla="*/ 707 h 1363"/>
                  <a:gd name="T30" fmla="*/ 1133 w 1231"/>
                  <a:gd name="T31" fmla="*/ 515 h 1363"/>
                  <a:gd name="T32" fmla="*/ 750 w 1231"/>
                  <a:gd name="T33" fmla="*/ 912 h 1363"/>
                  <a:gd name="T34" fmla="*/ 757 w 1231"/>
                  <a:gd name="T35" fmla="*/ 903 h 1363"/>
                  <a:gd name="T36" fmla="*/ 783 w 1231"/>
                  <a:gd name="T37" fmla="*/ 640 h 1363"/>
                  <a:gd name="T38" fmla="*/ 787 w 1231"/>
                  <a:gd name="T39" fmla="*/ 492 h 1363"/>
                  <a:gd name="T40" fmla="*/ 955 w 1231"/>
                  <a:gd name="T41" fmla="*/ 607 h 1363"/>
                  <a:gd name="T42" fmla="*/ 965 w 1231"/>
                  <a:gd name="T43" fmla="*/ 904 h 1363"/>
                  <a:gd name="T44" fmla="*/ 821 w 1231"/>
                  <a:gd name="T45" fmla="*/ 1076 h 1363"/>
                  <a:gd name="T46" fmla="*/ 499 w 1231"/>
                  <a:gd name="T47" fmla="*/ 931 h 1363"/>
                  <a:gd name="T48" fmla="*/ 727 w 1231"/>
                  <a:gd name="T49" fmla="*/ 941 h 1363"/>
                  <a:gd name="T50" fmla="*/ 750 w 1231"/>
                  <a:gd name="T51" fmla="*/ 912 h 1363"/>
                  <a:gd name="T52" fmla="*/ 73 w 1231"/>
                  <a:gd name="T53" fmla="*/ 885 h 1363"/>
                  <a:gd name="T54" fmla="*/ 66 w 1231"/>
                  <a:gd name="T55" fmla="*/ 885 h 1363"/>
                  <a:gd name="T56" fmla="*/ 64 w 1231"/>
                  <a:gd name="T57" fmla="*/ 383 h 1363"/>
                  <a:gd name="T58" fmla="*/ 64 w 1231"/>
                  <a:gd name="T59" fmla="*/ 212 h 1363"/>
                  <a:gd name="T60" fmla="*/ 414 w 1231"/>
                  <a:gd name="T61" fmla="*/ 134 h 1363"/>
                  <a:gd name="T62" fmla="*/ 561 w 1231"/>
                  <a:gd name="T63" fmla="*/ 116 h 1363"/>
                  <a:gd name="T64" fmla="*/ 737 w 1231"/>
                  <a:gd name="T65" fmla="*/ 313 h 1363"/>
                  <a:gd name="T66" fmla="*/ 736 w 1231"/>
                  <a:gd name="T67" fmla="*/ 418 h 1363"/>
                  <a:gd name="T68" fmla="*/ 736 w 1231"/>
                  <a:gd name="T69" fmla="*/ 460 h 1363"/>
                  <a:gd name="T70" fmla="*/ 735 w 1231"/>
                  <a:gd name="T71" fmla="*/ 583 h 1363"/>
                  <a:gd name="T72" fmla="*/ 714 w 1231"/>
                  <a:gd name="T73" fmla="*/ 877 h 1363"/>
                  <a:gd name="T74" fmla="*/ 711 w 1231"/>
                  <a:gd name="T75" fmla="*/ 889 h 1363"/>
                  <a:gd name="T76" fmla="*/ 459 w 1231"/>
                  <a:gd name="T77" fmla="*/ 873 h 1363"/>
                  <a:gd name="T78" fmla="*/ 73 w 1231"/>
                  <a:gd name="T79" fmla="*/ 885 h 1363"/>
                  <a:gd name="T80" fmla="*/ 1138 w 1231"/>
                  <a:gd name="T81" fmla="*/ 766 h 1363"/>
                  <a:gd name="T82" fmla="*/ 1037 w 1231"/>
                  <a:gd name="T83" fmla="*/ 979 h 1363"/>
                  <a:gd name="T84" fmla="*/ 761 w 1231"/>
                  <a:gd name="T85" fmla="*/ 1284 h 1363"/>
                  <a:gd name="T86" fmla="*/ 493 w 1231"/>
                  <a:gd name="T87" fmla="*/ 1174 h 1363"/>
                  <a:gd name="T88" fmla="*/ 327 w 1231"/>
                  <a:gd name="T89" fmla="*/ 935 h 1363"/>
                  <a:gd name="T90" fmla="*/ 329 w 1231"/>
                  <a:gd name="T91" fmla="*/ 929 h 1363"/>
                  <a:gd name="T92" fmla="*/ 380 w 1231"/>
                  <a:gd name="T93" fmla="*/ 926 h 1363"/>
                  <a:gd name="T94" fmla="*/ 459 w 1231"/>
                  <a:gd name="T95" fmla="*/ 928 h 1363"/>
                  <a:gd name="T96" fmla="*/ 463 w 1231"/>
                  <a:gd name="T97" fmla="*/ 945 h 1363"/>
                  <a:gd name="T98" fmla="*/ 841 w 1231"/>
                  <a:gd name="T99" fmla="*/ 1141 h 1363"/>
                  <a:gd name="T100" fmla="*/ 867 w 1231"/>
                  <a:gd name="T101" fmla="*/ 1134 h 1363"/>
                  <a:gd name="T102" fmla="*/ 1092 w 1231"/>
                  <a:gd name="T103" fmla="*/ 725 h 1363"/>
                  <a:gd name="T104" fmla="*/ 787 w 1231"/>
                  <a:gd name="T105" fmla="*/ 427 h 1363"/>
                  <a:gd name="T106" fmla="*/ 788 w 1231"/>
                  <a:gd name="T107" fmla="*/ 355 h 1363"/>
                  <a:gd name="T108" fmla="*/ 973 w 1231"/>
                  <a:gd name="T109" fmla="*/ 481 h 1363"/>
                  <a:gd name="T110" fmla="*/ 1138 w 1231"/>
                  <a:gd name="T111" fmla="*/ 766 h 1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31" h="1363">
                    <a:moveTo>
                      <a:pt x="1133" y="515"/>
                    </a:moveTo>
                    <a:cubicBezTo>
                      <a:pt x="1027" y="440"/>
                      <a:pt x="906" y="344"/>
                      <a:pt x="787" y="288"/>
                    </a:cubicBezTo>
                    <a:cubicBezTo>
                      <a:pt x="787" y="269"/>
                      <a:pt x="787" y="249"/>
                      <a:pt x="787" y="230"/>
                    </a:cubicBezTo>
                    <a:cubicBezTo>
                      <a:pt x="783" y="59"/>
                      <a:pt x="650" y="54"/>
                      <a:pt x="513" y="73"/>
                    </a:cubicBezTo>
                    <a:cubicBezTo>
                      <a:pt x="408" y="88"/>
                      <a:pt x="67" y="0"/>
                      <a:pt x="24" y="153"/>
                    </a:cubicBezTo>
                    <a:cubicBezTo>
                      <a:pt x="0" y="243"/>
                      <a:pt x="15" y="349"/>
                      <a:pt x="13" y="441"/>
                    </a:cubicBezTo>
                    <a:cubicBezTo>
                      <a:pt x="10" y="600"/>
                      <a:pt x="20" y="758"/>
                      <a:pt x="33" y="916"/>
                    </a:cubicBezTo>
                    <a:cubicBezTo>
                      <a:pt x="34" y="931"/>
                      <a:pt x="50" y="935"/>
                      <a:pt x="59" y="929"/>
                    </a:cubicBezTo>
                    <a:cubicBezTo>
                      <a:pt x="60" y="929"/>
                      <a:pt x="60" y="930"/>
                      <a:pt x="61" y="930"/>
                    </a:cubicBezTo>
                    <a:cubicBezTo>
                      <a:pt x="134" y="947"/>
                      <a:pt x="206" y="941"/>
                      <a:pt x="279" y="934"/>
                    </a:cubicBezTo>
                    <a:cubicBezTo>
                      <a:pt x="259" y="964"/>
                      <a:pt x="238" y="994"/>
                      <a:pt x="217" y="1024"/>
                    </a:cubicBezTo>
                    <a:cubicBezTo>
                      <a:pt x="210" y="1033"/>
                      <a:pt x="213" y="1049"/>
                      <a:pt x="221" y="1057"/>
                    </a:cubicBezTo>
                    <a:cubicBezTo>
                      <a:pt x="383" y="1211"/>
                      <a:pt x="595" y="1276"/>
                      <a:pt x="797" y="1360"/>
                    </a:cubicBezTo>
                    <a:cubicBezTo>
                      <a:pt x="806" y="1363"/>
                      <a:pt x="818" y="1359"/>
                      <a:pt x="825" y="1352"/>
                    </a:cubicBezTo>
                    <a:cubicBezTo>
                      <a:pt x="1002" y="1186"/>
                      <a:pt x="1158" y="944"/>
                      <a:pt x="1214" y="707"/>
                    </a:cubicBezTo>
                    <a:cubicBezTo>
                      <a:pt x="1231" y="634"/>
                      <a:pt x="1191" y="557"/>
                      <a:pt x="1133" y="515"/>
                    </a:cubicBezTo>
                    <a:close/>
                    <a:moveTo>
                      <a:pt x="750" y="912"/>
                    </a:moveTo>
                    <a:cubicBezTo>
                      <a:pt x="753" y="910"/>
                      <a:pt x="755" y="907"/>
                      <a:pt x="757" y="903"/>
                    </a:cubicBezTo>
                    <a:cubicBezTo>
                      <a:pt x="791" y="825"/>
                      <a:pt x="780" y="722"/>
                      <a:pt x="783" y="640"/>
                    </a:cubicBezTo>
                    <a:cubicBezTo>
                      <a:pt x="785" y="591"/>
                      <a:pt x="786" y="541"/>
                      <a:pt x="787" y="492"/>
                    </a:cubicBezTo>
                    <a:cubicBezTo>
                      <a:pt x="845" y="527"/>
                      <a:pt x="902" y="564"/>
                      <a:pt x="955" y="607"/>
                    </a:cubicBezTo>
                    <a:cubicBezTo>
                      <a:pt x="1070" y="701"/>
                      <a:pt x="1029" y="793"/>
                      <a:pt x="965" y="904"/>
                    </a:cubicBezTo>
                    <a:cubicBezTo>
                      <a:pt x="944" y="940"/>
                      <a:pt x="864" y="1094"/>
                      <a:pt x="821" y="1076"/>
                    </a:cubicBezTo>
                    <a:cubicBezTo>
                      <a:pt x="711" y="1032"/>
                      <a:pt x="596" y="1002"/>
                      <a:pt x="499" y="931"/>
                    </a:cubicBezTo>
                    <a:cubicBezTo>
                      <a:pt x="575" y="937"/>
                      <a:pt x="651" y="947"/>
                      <a:pt x="727" y="941"/>
                    </a:cubicBezTo>
                    <a:cubicBezTo>
                      <a:pt x="745" y="940"/>
                      <a:pt x="753" y="925"/>
                      <a:pt x="750" y="912"/>
                    </a:cubicBezTo>
                    <a:close/>
                    <a:moveTo>
                      <a:pt x="73" y="885"/>
                    </a:moveTo>
                    <a:cubicBezTo>
                      <a:pt x="71" y="884"/>
                      <a:pt x="68" y="885"/>
                      <a:pt x="66" y="885"/>
                    </a:cubicBezTo>
                    <a:cubicBezTo>
                      <a:pt x="65" y="718"/>
                      <a:pt x="60" y="551"/>
                      <a:pt x="64" y="383"/>
                    </a:cubicBezTo>
                    <a:cubicBezTo>
                      <a:pt x="65" y="326"/>
                      <a:pt x="64" y="269"/>
                      <a:pt x="64" y="212"/>
                    </a:cubicBezTo>
                    <a:cubicBezTo>
                      <a:pt x="64" y="72"/>
                      <a:pt x="345" y="130"/>
                      <a:pt x="414" y="134"/>
                    </a:cubicBezTo>
                    <a:cubicBezTo>
                      <a:pt x="459" y="136"/>
                      <a:pt x="518" y="122"/>
                      <a:pt x="561" y="116"/>
                    </a:cubicBezTo>
                    <a:cubicBezTo>
                      <a:pt x="687" y="100"/>
                      <a:pt x="740" y="198"/>
                      <a:pt x="737" y="313"/>
                    </a:cubicBezTo>
                    <a:cubicBezTo>
                      <a:pt x="736" y="348"/>
                      <a:pt x="736" y="383"/>
                      <a:pt x="736" y="418"/>
                    </a:cubicBezTo>
                    <a:cubicBezTo>
                      <a:pt x="724" y="428"/>
                      <a:pt x="721" y="448"/>
                      <a:pt x="736" y="460"/>
                    </a:cubicBezTo>
                    <a:cubicBezTo>
                      <a:pt x="735" y="501"/>
                      <a:pt x="735" y="542"/>
                      <a:pt x="735" y="583"/>
                    </a:cubicBezTo>
                    <a:cubicBezTo>
                      <a:pt x="733" y="667"/>
                      <a:pt x="748" y="799"/>
                      <a:pt x="714" y="877"/>
                    </a:cubicBezTo>
                    <a:cubicBezTo>
                      <a:pt x="712" y="881"/>
                      <a:pt x="711" y="885"/>
                      <a:pt x="711" y="889"/>
                    </a:cubicBezTo>
                    <a:cubicBezTo>
                      <a:pt x="628" y="880"/>
                      <a:pt x="543" y="877"/>
                      <a:pt x="459" y="873"/>
                    </a:cubicBezTo>
                    <a:cubicBezTo>
                      <a:pt x="330" y="866"/>
                      <a:pt x="202" y="902"/>
                      <a:pt x="73" y="885"/>
                    </a:cubicBezTo>
                    <a:close/>
                    <a:moveTo>
                      <a:pt x="1138" y="766"/>
                    </a:moveTo>
                    <a:cubicBezTo>
                      <a:pt x="1115" y="841"/>
                      <a:pt x="1075" y="911"/>
                      <a:pt x="1037" y="979"/>
                    </a:cubicBezTo>
                    <a:cubicBezTo>
                      <a:pt x="997" y="1052"/>
                      <a:pt x="860" y="1325"/>
                      <a:pt x="761" y="1284"/>
                    </a:cubicBezTo>
                    <a:cubicBezTo>
                      <a:pt x="672" y="1247"/>
                      <a:pt x="581" y="1214"/>
                      <a:pt x="493" y="1174"/>
                    </a:cubicBezTo>
                    <a:cubicBezTo>
                      <a:pt x="376" y="1122"/>
                      <a:pt x="252" y="1075"/>
                      <a:pt x="327" y="935"/>
                    </a:cubicBezTo>
                    <a:cubicBezTo>
                      <a:pt x="328" y="933"/>
                      <a:pt x="329" y="931"/>
                      <a:pt x="329" y="929"/>
                    </a:cubicBezTo>
                    <a:cubicBezTo>
                      <a:pt x="346" y="928"/>
                      <a:pt x="363" y="927"/>
                      <a:pt x="380" y="926"/>
                    </a:cubicBezTo>
                    <a:cubicBezTo>
                      <a:pt x="406" y="925"/>
                      <a:pt x="433" y="926"/>
                      <a:pt x="459" y="928"/>
                    </a:cubicBezTo>
                    <a:cubicBezTo>
                      <a:pt x="457" y="933"/>
                      <a:pt x="458" y="939"/>
                      <a:pt x="463" y="945"/>
                    </a:cubicBezTo>
                    <a:cubicBezTo>
                      <a:pt x="566" y="1047"/>
                      <a:pt x="711" y="1087"/>
                      <a:pt x="841" y="1141"/>
                    </a:cubicBezTo>
                    <a:cubicBezTo>
                      <a:pt x="849" y="1144"/>
                      <a:pt x="861" y="1140"/>
                      <a:pt x="867" y="1134"/>
                    </a:cubicBezTo>
                    <a:cubicBezTo>
                      <a:pt x="962" y="1022"/>
                      <a:pt x="1079" y="877"/>
                      <a:pt x="1092" y="725"/>
                    </a:cubicBezTo>
                    <a:cubicBezTo>
                      <a:pt x="1104" y="596"/>
                      <a:pt x="892" y="484"/>
                      <a:pt x="787" y="427"/>
                    </a:cubicBezTo>
                    <a:cubicBezTo>
                      <a:pt x="787" y="403"/>
                      <a:pt x="788" y="379"/>
                      <a:pt x="788" y="355"/>
                    </a:cubicBezTo>
                    <a:cubicBezTo>
                      <a:pt x="845" y="402"/>
                      <a:pt x="914" y="439"/>
                      <a:pt x="973" y="481"/>
                    </a:cubicBezTo>
                    <a:cubicBezTo>
                      <a:pt x="1068" y="548"/>
                      <a:pt x="1184" y="619"/>
                      <a:pt x="1138" y="7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  <p:sp>
            <p:nvSpPr>
              <p:cNvPr id="20" name="Freeform 6"/>
              <p:cNvSpPr>
                <a:spLocks noEditPoints="1"/>
              </p:cNvSpPr>
              <p:nvPr/>
            </p:nvSpPr>
            <p:spPr bwMode="auto">
              <a:xfrm>
                <a:off x="5805" y="7642"/>
                <a:ext cx="1364" cy="1425"/>
              </a:xfrm>
              <a:custGeom>
                <a:avLst/>
                <a:gdLst>
                  <a:gd name="T0" fmla="*/ 547 w 576"/>
                  <a:gd name="T1" fmla="*/ 1 h 602"/>
                  <a:gd name="T2" fmla="*/ 70 w 576"/>
                  <a:gd name="T3" fmla="*/ 0 h 602"/>
                  <a:gd name="T4" fmla="*/ 43 w 576"/>
                  <a:gd name="T5" fmla="*/ 20 h 602"/>
                  <a:gd name="T6" fmla="*/ 25 w 576"/>
                  <a:gd name="T7" fmla="*/ 533 h 602"/>
                  <a:gd name="T8" fmla="*/ 30 w 576"/>
                  <a:gd name="T9" fmla="*/ 566 h 602"/>
                  <a:gd name="T10" fmla="*/ 68 w 576"/>
                  <a:gd name="T11" fmla="*/ 573 h 602"/>
                  <a:gd name="T12" fmla="*/ 514 w 576"/>
                  <a:gd name="T13" fmla="*/ 582 h 602"/>
                  <a:gd name="T14" fmla="*/ 547 w 576"/>
                  <a:gd name="T15" fmla="*/ 574 h 602"/>
                  <a:gd name="T16" fmla="*/ 572 w 576"/>
                  <a:gd name="T17" fmla="*/ 34 h 602"/>
                  <a:gd name="T18" fmla="*/ 547 w 576"/>
                  <a:gd name="T19" fmla="*/ 1 h 602"/>
                  <a:gd name="T20" fmla="*/ 77 w 576"/>
                  <a:gd name="T21" fmla="*/ 534 h 602"/>
                  <a:gd name="T22" fmla="*/ 76 w 576"/>
                  <a:gd name="T23" fmla="*/ 134 h 602"/>
                  <a:gd name="T24" fmla="*/ 109 w 576"/>
                  <a:gd name="T25" fmla="*/ 54 h 602"/>
                  <a:gd name="T26" fmla="*/ 268 w 576"/>
                  <a:gd name="T27" fmla="*/ 55 h 602"/>
                  <a:gd name="T28" fmla="*/ 516 w 576"/>
                  <a:gd name="T29" fmla="*/ 54 h 602"/>
                  <a:gd name="T30" fmla="*/ 509 w 576"/>
                  <a:gd name="T31" fmla="*/ 532 h 602"/>
                  <a:gd name="T32" fmla="*/ 77 w 576"/>
                  <a:gd name="T33" fmla="*/ 534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76" h="602">
                    <a:moveTo>
                      <a:pt x="547" y="1"/>
                    </a:moveTo>
                    <a:cubicBezTo>
                      <a:pt x="388" y="0"/>
                      <a:pt x="229" y="0"/>
                      <a:pt x="70" y="0"/>
                    </a:cubicBezTo>
                    <a:cubicBezTo>
                      <a:pt x="57" y="0"/>
                      <a:pt x="46" y="8"/>
                      <a:pt x="43" y="20"/>
                    </a:cubicBezTo>
                    <a:cubicBezTo>
                      <a:pt x="0" y="178"/>
                      <a:pt x="1" y="369"/>
                      <a:pt x="25" y="533"/>
                    </a:cubicBezTo>
                    <a:cubicBezTo>
                      <a:pt x="14" y="542"/>
                      <a:pt x="12" y="561"/>
                      <a:pt x="30" y="566"/>
                    </a:cubicBezTo>
                    <a:cubicBezTo>
                      <a:pt x="35" y="583"/>
                      <a:pt x="56" y="584"/>
                      <a:pt x="68" y="573"/>
                    </a:cubicBezTo>
                    <a:cubicBezTo>
                      <a:pt x="214" y="602"/>
                      <a:pt x="366" y="586"/>
                      <a:pt x="514" y="582"/>
                    </a:cubicBezTo>
                    <a:cubicBezTo>
                      <a:pt x="522" y="596"/>
                      <a:pt x="545" y="593"/>
                      <a:pt x="547" y="574"/>
                    </a:cubicBezTo>
                    <a:cubicBezTo>
                      <a:pt x="562" y="394"/>
                      <a:pt x="539" y="213"/>
                      <a:pt x="572" y="34"/>
                    </a:cubicBezTo>
                    <a:cubicBezTo>
                      <a:pt x="576" y="17"/>
                      <a:pt x="565" y="1"/>
                      <a:pt x="547" y="1"/>
                    </a:cubicBezTo>
                    <a:close/>
                    <a:moveTo>
                      <a:pt x="77" y="534"/>
                    </a:moveTo>
                    <a:cubicBezTo>
                      <a:pt x="80" y="401"/>
                      <a:pt x="63" y="268"/>
                      <a:pt x="76" y="134"/>
                    </a:cubicBezTo>
                    <a:cubicBezTo>
                      <a:pt x="78" y="111"/>
                      <a:pt x="75" y="54"/>
                      <a:pt x="109" y="54"/>
                    </a:cubicBezTo>
                    <a:cubicBezTo>
                      <a:pt x="162" y="55"/>
                      <a:pt x="215" y="55"/>
                      <a:pt x="268" y="55"/>
                    </a:cubicBezTo>
                    <a:cubicBezTo>
                      <a:pt x="351" y="55"/>
                      <a:pt x="433" y="54"/>
                      <a:pt x="516" y="54"/>
                    </a:cubicBezTo>
                    <a:cubicBezTo>
                      <a:pt x="491" y="211"/>
                      <a:pt x="495" y="373"/>
                      <a:pt x="509" y="532"/>
                    </a:cubicBezTo>
                    <a:cubicBezTo>
                      <a:pt x="364" y="532"/>
                      <a:pt x="221" y="551"/>
                      <a:pt x="77" y="5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</p:grpSp>
      </p:grpSp>
      <p:grpSp>
        <p:nvGrpSpPr>
          <p:cNvPr id="21" name="chenying0907 20"/>
          <p:cNvGrpSpPr/>
          <p:nvPr/>
        </p:nvGrpSpPr>
        <p:grpSpPr>
          <a:xfrm>
            <a:off x="16457250" y="4104080"/>
            <a:ext cx="3071834" cy="3071834"/>
            <a:chOff x="10673300" y="2394298"/>
            <a:chExt cx="3071834" cy="3071834"/>
          </a:xfrm>
        </p:grpSpPr>
        <p:sp>
          <p:nvSpPr>
            <p:cNvPr id="22" name="Ellipse 31"/>
            <p:cNvSpPr/>
            <p:nvPr/>
          </p:nvSpPr>
          <p:spPr>
            <a:xfrm>
              <a:off x="10673300" y="2394298"/>
              <a:ext cx="3071834" cy="307183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grpSp>
          <p:nvGrpSpPr>
            <p:cNvPr id="23" name="Group 4"/>
            <p:cNvGrpSpPr>
              <a:grpSpLocks noChangeAspect="1"/>
            </p:cNvGrpSpPr>
            <p:nvPr/>
          </p:nvGrpSpPr>
          <p:grpSpPr bwMode="auto">
            <a:xfrm>
              <a:off x="11221181" y="2836427"/>
              <a:ext cx="1976071" cy="2187575"/>
              <a:chOff x="5523" y="7263"/>
              <a:chExt cx="2915" cy="3227"/>
            </a:xfrm>
            <a:solidFill>
              <a:schemeClr val="bg1"/>
            </a:solidFill>
          </p:grpSpPr>
          <p:sp>
            <p:nvSpPr>
              <p:cNvPr id="24" name="Freeform 5"/>
              <p:cNvSpPr>
                <a:spLocks noEditPoints="1"/>
              </p:cNvSpPr>
              <p:nvPr/>
            </p:nvSpPr>
            <p:spPr bwMode="auto">
              <a:xfrm>
                <a:off x="5523" y="7263"/>
                <a:ext cx="2915" cy="3227"/>
              </a:xfrm>
              <a:custGeom>
                <a:avLst/>
                <a:gdLst>
                  <a:gd name="T0" fmla="*/ 1133 w 1231"/>
                  <a:gd name="T1" fmla="*/ 515 h 1363"/>
                  <a:gd name="T2" fmla="*/ 787 w 1231"/>
                  <a:gd name="T3" fmla="*/ 288 h 1363"/>
                  <a:gd name="T4" fmla="*/ 787 w 1231"/>
                  <a:gd name="T5" fmla="*/ 230 h 1363"/>
                  <a:gd name="T6" fmla="*/ 513 w 1231"/>
                  <a:gd name="T7" fmla="*/ 73 h 1363"/>
                  <a:gd name="T8" fmla="*/ 24 w 1231"/>
                  <a:gd name="T9" fmla="*/ 153 h 1363"/>
                  <a:gd name="T10" fmla="*/ 13 w 1231"/>
                  <a:gd name="T11" fmla="*/ 441 h 1363"/>
                  <a:gd name="T12" fmla="*/ 33 w 1231"/>
                  <a:gd name="T13" fmla="*/ 916 h 1363"/>
                  <a:gd name="T14" fmla="*/ 59 w 1231"/>
                  <a:gd name="T15" fmla="*/ 929 h 1363"/>
                  <a:gd name="T16" fmla="*/ 61 w 1231"/>
                  <a:gd name="T17" fmla="*/ 930 h 1363"/>
                  <a:gd name="T18" fmla="*/ 279 w 1231"/>
                  <a:gd name="T19" fmla="*/ 934 h 1363"/>
                  <a:gd name="T20" fmla="*/ 217 w 1231"/>
                  <a:gd name="T21" fmla="*/ 1024 h 1363"/>
                  <a:gd name="T22" fmla="*/ 221 w 1231"/>
                  <a:gd name="T23" fmla="*/ 1057 h 1363"/>
                  <a:gd name="T24" fmla="*/ 797 w 1231"/>
                  <a:gd name="T25" fmla="*/ 1360 h 1363"/>
                  <a:gd name="T26" fmla="*/ 825 w 1231"/>
                  <a:gd name="T27" fmla="*/ 1352 h 1363"/>
                  <a:gd name="T28" fmla="*/ 1214 w 1231"/>
                  <a:gd name="T29" fmla="*/ 707 h 1363"/>
                  <a:gd name="T30" fmla="*/ 1133 w 1231"/>
                  <a:gd name="T31" fmla="*/ 515 h 1363"/>
                  <a:gd name="T32" fmla="*/ 750 w 1231"/>
                  <a:gd name="T33" fmla="*/ 912 h 1363"/>
                  <a:gd name="T34" fmla="*/ 757 w 1231"/>
                  <a:gd name="T35" fmla="*/ 903 h 1363"/>
                  <a:gd name="T36" fmla="*/ 783 w 1231"/>
                  <a:gd name="T37" fmla="*/ 640 h 1363"/>
                  <a:gd name="T38" fmla="*/ 787 w 1231"/>
                  <a:gd name="T39" fmla="*/ 492 h 1363"/>
                  <a:gd name="T40" fmla="*/ 955 w 1231"/>
                  <a:gd name="T41" fmla="*/ 607 h 1363"/>
                  <a:gd name="T42" fmla="*/ 965 w 1231"/>
                  <a:gd name="T43" fmla="*/ 904 h 1363"/>
                  <a:gd name="T44" fmla="*/ 821 w 1231"/>
                  <a:gd name="T45" fmla="*/ 1076 h 1363"/>
                  <a:gd name="T46" fmla="*/ 499 w 1231"/>
                  <a:gd name="T47" fmla="*/ 931 h 1363"/>
                  <a:gd name="T48" fmla="*/ 727 w 1231"/>
                  <a:gd name="T49" fmla="*/ 941 h 1363"/>
                  <a:gd name="T50" fmla="*/ 750 w 1231"/>
                  <a:gd name="T51" fmla="*/ 912 h 1363"/>
                  <a:gd name="T52" fmla="*/ 73 w 1231"/>
                  <a:gd name="T53" fmla="*/ 885 h 1363"/>
                  <a:gd name="T54" fmla="*/ 66 w 1231"/>
                  <a:gd name="T55" fmla="*/ 885 h 1363"/>
                  <a:gd name="T56" fmla="*/ 64 w 1231"/>
                  <a:gd name="T57" fmla="*/ 383 h 1363"/>
                  <a:gd name="T58" fmla="*/ 64 w 1231"/>
                  <a:gd name="T59" fmla="*/ 212 h 1363"/>
                  <a:gd name="T60" fmla="*/ 414 w 1231"/>
                  <a:gd name="T61" fmla="*/ 134 h 1363"/>
                  <a:gd name="T62" fmla="*/ 561 w 1231"/>
                  <a:gd name="T63" fmla="*/ 116 h 1363"/>
                  <a:gd name="T64" fmla="*/ 737 w 1231"/>
                  <a:gd name="T65" fmla="*/ 313 h 1363"/>
                  <a:gd name="T66" fmla="*/ 736 w 1231"/>
                  <a:gd name="T67" fmla="*/ 418 h 1363"/>
                  <a:gd name="T68" fmla="*/ 736 w 1231"/>
                  <a:gd name="T69" fmla="*/ 460 h 1363"/>
                  <a:gd name="T70" fmla="*/ 735 w 1231"/>
                  <a:gd name="T71" fmla="*/ 583 h 1363"/>
                  <a:gd name="T72" fmla="*/ 714 w 1231"/>
                  <a:gd name="T73" fmla="*/ 877 h 1363"/>
                  <a:gd name="T74" fmla="*/ 711 w 1231"/>
                  <a:gd name="T75" fmla="*/ 889 h 1363"/>
                  <a:gd name="T76" fmla="*/ 459 w 1231"/>
                  <a:gd name="T77" fmla="*/ 873 h 1363"/>
                  <a:gd name="T78" fmla="*/ 73 w 1231"/>
                  <a:gd name="T79" fmla="*/ 885 h 1363"/>
                  <a:gd name="T80" fmla="*/ 1138 w 1231"/>
                  <a:gd name="T81" fmla="*/ 766 h 1363"/>
                  <a:gd name="T82" fmla="*/ 1037 w 1231"/>
                  <a:gd name="T83" fmla="*/ 979 h 1363"/>
                  <a:gd name="T84" fmla="*/ 761 w 1231"/>
                  <a:gd name="T85" fmla="*/ 1284 h 1363"/>
                  <a:gd name="T86" fmla="*/ 493 w 1231"/>
                  <a:gd name="T87" fmla="*/ 1174 h 1363"/>
                  <a:gd name="T88" fmla="*/ 327 w 1231"/>
                  <a:gd name="T89" fmla="*/ 935 h 1363"/>
                  <a:gd name="T90" fmla="*/ 329 w 1231"/>
                  <a:gd name="T91" fmla="*/ 929 h 1363"/>
                  <a:gd name="T92" fmla="*/ 380 w 1231"/>
                  <a:gd name="T93" fmla="*/ 926 h 1363"/>
                  <a:gd name="T94" fmla="*/ 459 w 1231"/>
                  <a:gd name="T95" fmla="*/ 928 h 1363"/>
                  <a:gd name="T96" fmla="*/ 463 w 1231"/>
                  <a:gd name="T97" fmla="*/ 945 h 1363"/>
                  <a:gd name="T98" fmla="*/ 841 w 1231"/>
                  <a:gd name="T99" fmla="*/ 1141 h 1363"/>
                  <a:gd name="T100" fmla="*/ 867 w 1231"/>
                  <a:gd name="T101" fmla="*/ 1134 h 1363"/>
                  <a:gd name="T102" fmla="*/ 1092 w 1231"/>
                  <a:gd name="T103" fmla="*/ 725 h 1363"/>
                  <a:gd name="T104" fmla="*/ 787 w 1231"/>
                  <a:gd name="T105" fmla="*/ 427 h 1363"/>
                  <a:gd name="T106" fmla="*/ 788 w 1231"/>
                  <a:gd name="T107" fmla="*/ 355 h 1363"/>
                  <a:gd name="T108" fmla="*/ 973 w 1231"/>
                  <a:gd name="T109" fmla="*/ 481 h 1363"/>
                  <a:gd name="T110" fmla="*/ 1138 w 1231"/>
                  <a:gd name="T111" fmla="*/ 766 h 1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31" h="1363">
                    <a:moveTo>
                      <a:pt x="1133" y="515"/>
                    </a:moveTo>
                    <a:cubicBezTo>
                      <a:pt x="1027" y="440"/>
                      <a:pt x="906" y="344"/>
                      <a:pt x="787" y="288"/>
                    </a:cubicBezTo>
                    <a:cubicBezTo>
                      <a:pt x="787" y="269"/>
                      <a:pt x="787" y="249"/>
                      <a:pt x="787" y="230"/>
                    </a:cubicBezTo>
                    <a:cubicBezTo>
                      <a:pt x="783" y="59"/>
                      <a:pt x="650" y="54"/>
                      <a:pt x="513" y="73"/>
                    </a:cubicBezTo>
                    <a:cubicBezTo>
                      <a:pt x="408" y="88"/>
                      <a:pt x="67" y="0"/>
                      <a:pt x="24" y="153"/>
                    </a:cubicBezTo>
                    <a:cubicBezTo>
                      <a:pt x="0" y="243"/>
                      <a:pt x="15" y="349"/>
                      <a:pt x="13" y="441"/>
                    </a:cubicBezTo>
                    <a:cubicBezTo>
                      <a:pt x="10" y="600"/>
                      <a:pt x="20" y="758"/>
                      <a:pt x="33" y="916"/>
                    </a:cubicBezTo>
                    <a:cubicBezTo>
                      <a:pt x="34" y="931"/>
                      <a:pt x="50" y="935"/>
                      <a:pt x="59" y="929"/>
                    </a:cubicBezTo>
                    <a:cubicBezTo>
                      <a:pt x="60" y="929"/>
                      <a:pt x="60" y="930"/>
                      <a:pt x="61" y="930"/>
                    </a:cubicBezTo>
                    <a:cubicBezTo>
                      <a:pt x="134" y="947"/>
                      <a:pt x="206" y="941"/>
                      <a:pt x="279" y="934"/>
                    </a:cubicBezTo>
                    <a:cubicBezTo>
                      <a:pt x="259" y="964"/>
                      <a:pt x="238" y="994"/>
                      <a:pt x="217" y="1024"/>
                    </a:cubicBezTo>
                    <a:cubicBezTo>
                      <a:pt x="210" y="1033"/>
                      <a:pt x="213" y="1049"/>
                      <a:pt x="221" y="1057"/>
                    </a:cubicBezTo>
                    <a:cubicBezTo>
                      <a:pt x="383" y="1211"/>
                      <a:pt x="595" y="1276"/>
                      <a:pt x="797" y="1360"/>
                    </a:cubicBezTo>
                    <a:cubicBezTo>
                      <a:pt x="806" y="1363"/>
                      <a:pt x="818" y="1359"/>
                      <a:pt x="825" y="1352"/>
                    </a:cubicBezTo>
                    <a:cubicBezTo>
                      <a:pt x="1002" y="1186"/>
                      <a:pt x="1158" y="944"/>
                      <a:pt x="1214" y="707"/>
                    </a:cubicBezTo>
                    <a:cubicBezTo>
                      <a:pt x="1231" y="634"/>
                      <a:pt x="1191" y="557"/>
                      <a:pt x="1133" y="515"/>
                    </a:cubicBezTo>
                    <a:close/>
                    <a:moveTo>
                      <a:pt x="750" y="912"/>
                    </a:moveTo>
                    <a:cubicBezTo>
                      <a:pt x="753" y="910"/>
                      <a:pt x="755" y="907"/>
                      <a:pt x="757" y="903"/>
                    </a:cubicBezTo>
                    <a:cubicBezTo>
                      <a:pt x="791" y="825"/>
                      <a:pt x="780" y="722"/>
                      <a:pt x="783" y="640"/>
                    </a:cubicBezTo>
                    <a:cubicBezTo>
                      <a:pt x="785" y="591"/>
                      <a:pt x="786" y="541"/>
                      <a:pt x="787" y="492"/>
                    </a:cubicBezTo>
                    <a:cubicBezTo>
                      <a:pt x="845" y="527"/>
                      <a:pt x="902" y="564"/>
                      <a:pt x="955" y="607"/>
                    </a:cubicBezTo>
                    <a:cubicBezTo>
                      <a:pt x="1070" y="701"/>
                      <a:pt x="1029" y="793"/>
                      <a:pt x="965" y="904"/>
                    </a:cubicBezTo>
                    <a:cubicBezTo>
                      <a:pt x="944" y="940"/>
                      <a:pt x="864" y="1094"/>
                      <a:pt x="821" y="1076"/>
                    </a:cubicBezTo>
                    <a:cubicBezTo>
                      <a:pt x="711" y="1032"/>
                      <a:pt x="596" y="1002"/>
                      <a:pt x="499" y="931"/>
                    </a:cubicBezTo>
                    <a:cubicBezTo>
                      <a:pt x="575" y="937"/>
                      <a:pt x="651" y="947"/>
                      <a:pt x="727" y="941"/>
                    </a:cubicBezTo>
                    <a:cubicBezTo>
                      <a:pt x="745" y="940"/>
                      <a:pt x="753" y="925"/>
                      <a:pt x="750" y="912"/>
                    </a:cubicBezTo>
                    <a:close/>
                    <a:moveTo>
                      <a:pt x="73" y="885"/>
                    </a:moveTo>
                    <a:cubicBezTo>
                      <a:pt x="71" y="884"/>
                      <a:pt x="68" y="885"/>
                      <a:pt x="66" y="885"/>
                    </a:cubicBezTo>
                    <a:cubicBezTo>
                      <a:pt x="65" y="718"/>
                      <a:pt x="60" y="551"/>
                      <a:pt x="64" y="383"/>
                    </a:cubicBezTo>
                    <a:cubicBezTo>
                      <a:pt x="65" y="326"/>
                      <a:pt x="64" y="269"/>
                      <a:pt x="64" y="212"/>
                    </a:cubicBezTo>
                    <a:cubicBezTo>
                      <a:pt x="64" y="72"/>
                      <a:pt x="345" y="130"/>
                      <a:pt x="414" y="134"/>
                    </a:cubicBezTo>
                    <a:cubicBezTo>
                      <a:pt x="459" y="136"/>
                      <a:pt x="518" y="122"/>
                      <a:pt x="561" y="116"/>
                    </a:cubicBezTo>
                    <a:cubicBezTo>
                      <a:pt x="687" y="100"/>
                      <a:pt x="740" y="198"/>
                      <a:pt x="737" y="313"/>
                    </a:cubicBezTo>
                    <a:cubicBezTo>
                      <a:pt x="736" y="348"/>
                      <a:pt x="736" y="383"/>
                      <a:pt x="736" y="418"/>
                    </a:cubicBezTo>
                    <a:cubicBezTo>
                      <a:pt x="724" y="428"/>
                      <a:pt x="721" y="448"/>
                      <a:pt x="736" y="460"/>
                    </a:cubicBezTo>
                    <a:cubicBezTo>
                      <a:pt x="735" y="501"/>
                      <a:pt x="735" y="542"/>
                      <a:pt x="735" y="583"/>
                    </a:cubicBezTo>
                    <a:cubicBezTo>
                      <a:pt x="733" y="667"/>
                      <a:pt x="748" y="799"/>
                      <a:pt x="714" y="877"/>
                    </a:cubicBezTo>
                    <a:cubicBezTo>
                      <a:pt x="712" y="881"/>
                      <a:pt x="711" y="885"/>
                      <a:pt x="711" y="889"/>
                    </a:cubicBezTo>
                    <a:cubicBezTo>
                      <a:pt x="628" y="880"/>
                      <a:pt x="543" y="877"/>
                      <a:pt x="459" y="873"/>
                    </a:cubicBezTo>
                    <a:cubicBezTo>
                      <a:pt x="330" y="866"/>
                      <a:pt x="202" y="902"/>
                      <a:pt x="73" y="885"/>
                    </a:cubicBezTo>
                    <a:close/>
                    <a:moveTo>
                      <a:pt x="1138" y="766"/>
                    </a:moveTo>
                    <a:cubicBezTo>
                      <a:pt x="1115" y="841"/>
                      <a:pt x="1075" y="911"/>
                      <a:pt x="1037" y="979"/>
                    </a:cubicBezTo>
                    <a:cubicBezTo>
                      <a:pt x="997" y="1052"/>
                      <a:pt x="860" y="1325"/>
                      <a:pt x="761" y="1284"/>
                    </a:cubicBezTo>
                    <a:cubicBezTo>
                      <a:pt x="672" y="1247"/>
                      <a:pt x="581" y="1214"/>
                      <a:pt x="493" y="1174"/>
                    </a:cubicBezTo>
                    <a:cubicBezTo>
                      <a:pt x="376" y="1122"/>
                      <a:pt x="252" y="1075"/>
                      <a:pt x="327" y="935"/>
                    </a:cubicBezTo>
                    <a:cubicBezTo>
                      <a:pt x="328" y="933"/>
                      <a:pt x="329" y="931"/>
                      <a:pt x="329" y="929"/>
                    </a:cubicBezTo>
                    <a:cubicBezTo>
                      <a:pt x="346" y="928"/>
                      <a:pt x="363" y="927"/>
                      <a:pt x="380" y="926"/>
                    </a:cubicBezTo>
                    <a:cubicBezTo>
                      <a:pt x="406" y="925"/>
                      <a:pt x="433" y="926"/>
                      <a:pt x="459" y="928"/>
                    </a:cubicBezTo>
                    <a:cubicBezTo>
                      <a:pt x="457" y="933"/>
                      <a:pt x="458" y="939"/>
                      <a:pt x="463" y="945"/>
                    </a:cubicBezTo>
                    <a:cubicBezTo>
                      <a:pt x="566" y="1047"/>
                      <a:pt x="711" y="1087"/>
                      <a:pt x="841" y="1141"/>
                    </a:cubicBezTo>
                    <a:cubicBezTo>
                      <a:pt x="849" y="1144"/>
                      <a:pt x="861" y="1140"/>
                      <a:pt x="867" y="1134"/>
                    </a:cubicBezTo>
                    <a:cubicBezTo>
                      <a:pt x="962" y="1022"/>
                      <a:pt x="1079" y="877"/>
                      <a:pt x="1092" y="725"/>
                    </a:cubicBezTo>
                    <a:cubicBezTo>
                      <a:pt x="1104" y="596"/>
                      <a:pt x="892" y="484"/>
                      <a:pt x="787" y="427"/>
                    </a:cubicBezTo>
                    <a:cubicBezTo>
                      <a:pt x="787" y="403"/>
                      <a:pt x="788" y="379"/>
                      <a:pt x="788" y="355"/>
                    </a:cubicBezTo>
                    <a:cubicBezTo>
                      <a:pt x="845" y="402"/>
                      <a:pt x="914" y="439"/>
                      <a:pt x="973" y="481"/>
                    </a:cubicBezTo>
                    <a:cubicBezTo>
                      <a:pt x="1068" y="548"/>
                      <a:pt x="1184" y="619"/>
                      <a:pt x="1138" y="7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  <p:sp>
            <p:nvSpPr>
              <p:cNvPr id="25" name="Freeform 6"/>
              <p:cNvSpPr>
                <a:spLocks noEditPoints="1"/>
              </p:cNvSpPr>
              <p:nvPr/>
            </p:nvSpPr>
            <p:spPr bwMode="auto">
              <a:xfrm>
                <a:off x="5805" y="7642"/>
                <a:ext cx="1364" cy="1425"/>
              </a:xfrm>
              <a:custGeom>
                <a:avLst/>
                <a:gdLst>
                  <a:gd name="T0" fmla="*/ 547 w 576"/>
                  <a:gd name="T1" fmla="*/ 1 h 602"/>
                  <a:gd name="T2" fmla="*/ 70 w 576"/>
                  <a:gd name="T3" fmla="*/ 0 h 602"/>
                  <a:gd name="T4" fmla="*/ 43 w 576"/>
                  <a:gd name="T5" fmla="*/ 20 h 602"/>
                  <a:gd name="T6" fmla="*/ 25 w 576"/>
                  <a:gd name="T7" fmla="*/ 533 h 602"/>
                  <a:gd name="T8" fmla="*/ 30 w 576"/>
                  <a:gd name="T9" fmla="*/ 566 h 602"/>
                  <a:gd name="T10" fmla="*/ 68 w 576"/>
                  <a:gd name="T11" fmla="*/ 573 h 602"/>
                  <a:gd name="T12" fmla="*/ 514 w 576"/>
                  <a:gd name="T13" fmla="*/ 582 h 602"/>
                  <a:gd name="T14" fmla="*/ 547 w 576"/>
                  <a:gd name="T15" fmla="*/ 574 h 602"/>
                  <a:gd name="T16" fmla="*/ 572 w 576"/>
                  <a:gd name="T17" fmla="*/ 34 h 602"/>
                  <a:gd name="T18" fmla="*/ 547 w 576"/>
                  <a:gd name="T19" fmla="*/ 1 h 602"/>
                  <a:gd name="T20" fmla="*/ 77 w 576"/>
                  <a:gd name="T21" fmla="*/ 534 h 602"/>
                  <a:gd name="T22" fmla="*/ 76 w 576"/>
                  <a:gd name="T23" fmla="*/ 134 h 602"/>
                  <a:gd name="T24" fmla="*/ 109 w 576"/>
                  <a:gd name="T25" fmla="*/ 54 h 602"/>
                  <a:gd name="T26" fmla="*/ 268 w 576"/>
                  <a:gd name="T27" fmla="*/ 55 h 602"/>
                  <a:gd name="T28" fmla="*/ 516 w 576"/>
                  <a:gd name="T29" fmla="*/ 54 h 602"/>
                  <a:gd name="T30" fmla="*/ 509 w 576"/>
                  <a:gd name="T31" fmla="*/ 532 h 602"/>
                  <a:gd name="T32" fmla="*/ 77 w 576"/>
                  <a:gd name="T33" fmla="*/ 534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76" h="602">
                    <a:moveTo>
                      <a:pt x="547" y="1"/>
                    </a:moveTo>
                    <a:cubicBezTo>
                      <a:pt x="388" y="0"/>
                      <a:pt x="229" y="0"/>
                      <a:pt x="70" y="0"/>
                    </a:cubicBezTo>
                    <a:cubicBezTo>
                      <a:pt x="57" y="0"/>
                      <a:pt x="46" y="8"/>
                      <a:pt x="43" y="20"/>
                    </a:cubicBezTo>
                    <a:cubicBezTo>
                      <a:pt x="0" y="178"/>
                      <a:pt x="1" y="369"/>
                      <a:pt x="25" y="533"/>
                    </a:cubicBezTo>
                    <a:cubicBezTo>
                      <a:pt x="14" y="542"/>
                      <a:pt x="12" y="561"/>
                      <a:pt x="30" y="566"/>
                    </a:cubicBezTo>
                    <a:cubicBezTo>
                      <a:pt x="35" y="583"/>
                      <a:pt x="56" y="584"/>
                      <a:pt x="68" y="573"/>
                    </a:cubicBezTo>
                    <a:cubicBezTo>
                      <a:pt x="214" y="602"/>
                      <a:pt x="366" y="586"/>
                      <a:pt x="514" y="582"/>
                    </a:cubicBezTo>
                    <a:cubicBezTo>
                      <a:pt x="522" y="596"/>
                      <a:pt x="545" y="593"/>
                      <a:pt x="547" y="574"/>
                    </a:cubicBezTo>
                    <a:cubicBezTo>
                      <a:pt x="562" y="394"/>
                      <a:pt x="539" y="213"/>
                      <a:pt x="572" y="34"/>
                    </a:cubicBezTo>
                    <a:cubicBezTo>
                      <a:pt x="576" y="17"/>
                      <a:pt x="565" y="1"/>
                      <a:pt x="547" y="1"/>
                    </a:cubicBezTo>
                    <a:close/>
                    <a:moveTo>
                      <a:pt x="77" y="534"/>
                    </a:moveTo>
                    <a:cubicBezTo>
                      <a:pt x="80" y="401"/>
                      <a:pt x="63" y="268"/>
                      <a:pt x="76" y="134"/>
                    </a:cubicBezTo>
                    <a:cubicBezTo>
                      <a:pt x="78" y="111"/>
                      <a:pt x="75" y="54"/>
                      <a:pt x="109" y="54"/>
                    </a:cubicBezTo>
                    <a:cubicBezTo>
                      <a:pt x="162" y="55"/>
                      <a:pt x="215" y="55"/>
                      <a:pt x="268" y="55"/>
                    </a:cubicBezTo>
                    <a:cubicBezTo>
                      <a:pt x="351" y="55"/>
                      <a:pt x="433" y="54"/>
                      <a:pt x="516" y="54"/>
                    </a:cubicBezTo>
                    <a:cubicBezTo>
                      <a:pt x="491" y="211"/>
                      <a:pt x="495" y="373"/>
                      <a:pt x="509" y="532"/>
                    </a:cubicBezTo>
                    <a:cubicBezTo>
                      <a:pt x="364" y="532"/>
                      <a:pt x="221" y="551"/>
                      <a:pt x="77" y="5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</p:grpSp>
      </p:grpSp>
      <p:grpSp>
        <p:nvGrpSpPr>
          <p:cNvPr id="31" name="chenying0907 30"/>
          <p:cNvGrpSpPr/>
          <p:nvPr/>
        </p:nvGrpSpPr>
        <p:grpSpPr>
          <a:xfrm>
            <a:off x="683906" y="2977330"/>
            <a:ext cx="10878829" cy="6196166"/>
            <a:chOff x="683906" y="2977330"/>
            <a:chExt cx="10878829" cy="61961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3906" y="2977330"/>
              <a:ext cx="10878829" cy="6196166"/>
            </a:xfrm>
            <a:prstGeom prst="rect">
              <a:avLst/>
            </a:prstGeom>
          </p:spPr>
        </p:pic>
        <p:sp>
          <p:nvSpPr>
            <p:cNvPr id="30" name="chenying0907 29"/>
            <p:cNvSpPr/>
            <p:nvPr/>
          </p:nvSpPr>
          <p:spPr>
            <a:xfrm>
              <a:off x="971550" y="3223221"/>
              <a:ext cx="10372725" cy="5692179"/>
            </a:xfrm>
            <a:prstGeom prst="rect">
              <a:avLst/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8000" b="0" i="0" u="none" strike="noStrike" cap="none" spc="0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方正舒体" panose="02010601030101010101" pitchFamily="2" charset="-122"/>
                  <a:ea typeface="方正舒体" panose="02010601030101010101" pitchFamily="2" charset="-122"/>
                  <a:sym typeface="Helvetica Light"/>
                </a:rPr>
                <a:t>图片</a:t>
              </a:r>
              <a:endParaRPr kumimoji="0" lang="zh-CN" altLang="en-US" sz="80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方正舒体" panose="02010601030101010101" pitchFamily="2" charset="-122"/>
                <a:ea typeface="方正舒体" panose="02010601030101010101" pitchFamily="2" charset="-122"/>
                <a:sym typeface="Helvetica Light"/>
              </a:endParaRPr>
            </a:p>
          </p:txBody>
        </p:sp>
      </p:grpSp>
      <p:grpSp>
        <p:nvGrpSpPr>
          <p:cNvPr id="33" name="chenying0907 32"/>
          <p:cNvGrpSpPr/>
          <p:nvPr/>
        </p:nvGrpSpPr>
        <p:grpSpPr>
          <a:xfrm>
            <a:off x="12689094" y="2977330"/>
            <a:ext cx="10878829" cy="6196166"/>
            <a:chOff x="12689094" y="2977330"/>
            <a:chExt cx="10878829" cy="619616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689094" y="2977330"/>
              <a:ext cx="10878829" cy="6196166"/>
            </a:xfrm>
            <a:prstGeom prst="rect">
              <a:avLst/>
            </a:prstGeom>
          </p:spPr>
        </p:pic>
        <p:sp>
          <p:nvSpPr>
            <p:cNvPr id="32" name="chenying0907 31"/>
            <p:cNvSpPr/>
            <p:nvPr/>
          </p:nvSpPr>
          <p:spPr>
            <a:xfrm>
              <a:off x="12934587" y="3223220"/>
              <a:ext cx="10372725" cy="5692179"/>
            </a:xfrm>
            <a:prstGeom prst="rect">
              <a:avLst/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8000" b="0" i="0" u="none" strike="noStrike" cap="none" spc="0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方正舒体" panose="02010601030101010101" pitchFamily="2" charset="-122"/>
                  <a:ea typeface="方正舒体" panose="02010601030101010101" pitchFamily="2" charset="-122"/>
                  <a:sym typeface="Helvetica Light"/>
                </a:rPr>
                <a:t>图片</a:t>
              </a:r>
              <a:endParaRPr kumimoji="0" lang="zh-CN" altLang="en-US" sz="80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方正舒体" panose="02010601030101010101" pitchFamily="2" charset="-122"/>
                <a:ea typeface="方正舒体" panose="02010601030101010101" pitchFamily="2" charset="-122"/>
                <a:sym typeface="Helvetica Light"/>
              </a:endParaRPr>
            </a:p>
          </p:txBody>
        </p:sp>
      </p:grpSp>
      <p:sp>
        <p:nvSpPr>
          <p:cNvPr id="4" name="Shape 60"/>
          <p:cNvSpPr/>
          <p:nvPr/>
        </p:nvSpPr>
        <p:spPr>
          <a:xfrm>
            <a:off x="9575898" y="500063"/>
            <a:ext cx="5232202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r>
              <a:rPr dirty="0" err="1">
                <a:latin typeface="方正舒体" panose="02010601030101010101" pitchFamily="2" charset="-122"/>
                <a:ea typeface="方正舒体" panose="02010601030101010101" pitchFamily="2" charset="-122"/>
              </a:rPr>
              <a:t>产品介绍</a:t>
            </a:r>
            <a:endParaRPr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26" name="chenying0907 25"/>
          <p:cNvGrpSpPr/>
          <p:nvPr/>
        </p:nvGrpSpPr>
        <p:grpSpPr>
          <a:xfrm>
            <a:off x="1770658" y="9428560"/>
            <a:ext cx="8289618" cy="3609829"/>
            <a:chOff x="1770658" y="9428560"/>
            <a:chExt cx="8289618" cy="3609829"/>
          </a:xfrm>
        </p:grpSpPr>
        <p:sp>
          <p:nvSpPr>
            <p:cNvPr id="5" name="chenying0907 4"/>
            <p:cNvSpPr/>
            <p:nvPr/>
          </p:nvSpPr>
          <p:spPr>
            <a:xfrm>
              <a:off x="1770658" y="9428560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产品名称</a:t>
              </a:r>
              <a:endParaRPr lang="zh-CN" altLang="en-US" sz="54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6" name="chenying0907 5"/>
            <p:cNvSpPr/>
            <p:nvPr/>
          </p:nvSpPr>
          <p:spPr>
            <a:xfrm>
              <a:off x="1770658" y="10606954"/>
              <a:ext cx="8289618" cy="24314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 algn="l">
                <a:lnSpc>
                  <a:spcPct val="120000"/>
                </a:lnSpc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zh-CN" altLang="en-US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200</a:t>
              </a:r>
              <a:r>
                <a:rPr lang="zh-CN" altLang="en-US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字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以内。</a:t>
              </a:r>
              <a:endParaRPr lang="id-ID" altLang="zh-CN" sz="32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grpSp>
        <p:nvGrpSpPr>
          <p:cNvPr id="27" name="chenying0907 26"/>
          <p:cNvGrpSpPr/>
          <p:nvPr/>
        </p:nvGrpSpPr>
        <p:grpSpPr>
          <a:xfrm>
            <a:off x="13848358" y="9428560"/>
            <a:ext cx="8289618" cy="3609829"/>
            <a:chOff x="13848358" y="9428560"/>
            <a:chExt cx="8289618" cy="3609829"/>
          </a:xfrm>
        </p:grpSpPr>
        <p:sp>
          <p:nvSpPr>
            <p:cNvPr id="12" name="chenying0907 11"/>
            <p:cNvSpPr/>
            <p:nvPr/>
          </p:nvSpPr>
          <p:spPr>
            <a:xfrm>
              <a:off x="13848358" y="9428560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产品名称</a:t>
              </a:r>
              <a:endParaRPr lang="zh-CN" altLang="en-US" sz="54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3" name="chenying0907 12"/>
            <p:cNvSpPr/>
            <p:nvPr/>
          </p:nvSpPr>
          <p:spPr>
            <a:xfrm>
              <a:off x="13848358" y="10606954"/>
              <a:ext cx="8289618" cy="24314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 algn="l">
                <a:lnSpc>
                  <a:spcPct val="120000"/>
                </a:lnSpc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zh-CN" altLang="en-US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200</a:t>
              </a:r>
              <a:r>
                <a:rPr lang="zh-CN" altLang="en-US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字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以内。</a:t>
              </a:r>
              <a:endParaRPr lang="id-ID" altLang="zh-CN" sz="32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pic>
        <p:nvPicPr>
          <p:cNvPr id="15" name="handPush2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8091" y="5424825"/>
            <a:ext cx="4514752" cy="10364258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28415" y="1987373"/>
            <a:ext cx="3527169" cy="400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50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88889E-6 L 0.13411 0.04005 C 0.16211 0.04896 0.20423 0.05405 0.24831 0.05405 C 0.29837 0.05405 0.33841 0.04896 0.3664 0.04005 L 0.50058 -3.88889E-6 " pathEditMode="relative" rAng="0" ptsTypes="AAA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26" y="26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Fotolia_103857461_Subscription_Monthly_XXL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658534" y="405477"/>
            <a:ext cx="20563720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8" name="333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706051" y="1522154"/>
            <a:ext cx="21677949" cy="12193846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60"/>
          <p:cNvSpPr/>
          <p:nvPr/>
        </p:nvSpPr>
        <p:spPr>
          <a:xfrm>
            <a:off x="2391124" y="1522154"/>
            <a:ext cx="5232202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r>
              <a:rPr lang="zh-CN"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售后保障</a:t>
            </a:r>
            <a:endParaRPr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5" name="chenying0907 4"/>
          <p:cNvSpPr/>
          <p:nvPr/>
        </p:nvSpPr>
        <p:spPr>
          <a:xfrm>
            <a:off x="2391124" y="4106478"/>
            <a:ext cx="8874284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6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200</a:t>
            </a:r>
            <a:r>
              <a:rPr lang="zh-CN" altLang="en-US" sz="36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字</a:t>
            </a:r>
            <a:r>
              <a:rPr lang="zh-CN" altLang="en-US" sz="3600" dirty="0" smtClean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以内。</a:t>
            </a:r>
            <a:endParaRPr lang="id-ID" altLang="zh-CN" sz="3600" dirty="0">
              <a:solidFill>
                <a:schemeClr val="tx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6051" y="3077901"/>
            <a:ext cx="3527169" cy="4000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decel="4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2" decel="4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henying0907 2"/>
          <p:cNvGrpSpPr/>
          <p:nvPr/>
        </p:nvGrpSpPr>
        <p:grpSpPr>
          <a:xfrm>
            <a:off x="7004447" y="4540722"/>
            <a:ext cx="10458053" cy="13175781"/>
            <a:chOff x="7004447" y="4540722"/>
            <a:chExt cx="10458053" cy="13175781"/>
          </a:xfrm>
        </p:grpSpPr>
        <p:grpSp>
          <p:nvGrpSpPr>
            <p:cNvPr id="2" name="chenying0907 1"/>
            <p:cNvGrpSpPr/>
            <p:nvPr/>
          </p:nvGrpSpPr>
          <p:grpSpPr>
            <a:xfrm>
              <a:off x="7004447" y="4540722"/>
              <a:ext cx="10458053" cy="2849635"/>
              <a:chOff x="7004447" y="4540722"/>
              <a:chExt cx="10458053" cy="2849635"/>
            </a:xfrm>
          </p:grpSpPr>
          <p:pic>
            <p:nvPicPr>
              <p:cNvPr id="39" name="10_Otaznik1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884399" y="4540722"/>
                <a:ext cx="2578101" cy="2041639"/>
              </a:xfrm>
              <a:prstGeom prst="rect">
                <a:avLst/>
              </a:prstGeom>
              <a:ln w="12700">
                <a:miter lim="400000"/>
              </a:ln>
            </p:spPr>
          </p:pic>
          <p:sp>
            <p:nvSpPr>
              <p:cNvPr id="40" name="Shape 40"/>
              <p:cNvSpPr/>
              <p:nvPr/>
            </p:nvSpPr>
            <p:spPr>
              <a:xfrm>
                <a:off x="7004447" y="4979441"/>
                <a:ext cx="7797006" cy="2410916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>
                <a:lvl1pPr>
                  <a:defRPr sz="15000">
                    <a:latin typeface="HanziPen SC Bold"/>
                    <a:ea typeface="HanziPen SC Bold"/>
                    <a:cs typeface="HanziPen SC Bold"/>
                    <a:sym typeface="HanziPen SC Bold"/>
                  </a:defRPr>
                </a:lvl1pPr>
              </a:lstStyle>
              <a:p>
                <a:r>
                  <a:rPr lang="zh-CN" altLang="en-US" dirty="0" smtClean="0"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数据图表</a:t>
                </a:r>
                <a:endParaRPr dirty="0"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</p:grpSp>
        <p:pic>
          <p:nvPicPr>
            <p:cNvPr id="41" name="handPush2.png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99343" y="7352242"/>
              <a:ext cx="4514753" cy="10364261"/>
            </a:xfrm>
            <a:prstGeom prst="rect">
              <a:avLst/>
            </a:prstGeom>
            <a:ln w="12700">
              <a:miter lim="400000"/>
            </a:ln>
          </p:spPr>
        </p:pic>
      </p:grpSp>
      <p:pic>
        <p:nvPicPr>
          <p:cNvPr id="10" name="handPush2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9344" y="7352243"/>
            <a:ext cx="4514752" cy="1036425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" name="chenying0907 3"/>
          <p:cNvGrpSpPr/>
          <p:nvPr/>
        </p:nvGrpSpPr>
        <p:grpSpPr>
          <a:xfrm>
            <a:off x="7004447" y="4540722"/>
            <a:ext cx="10458053" cy="2849635"/>
            <a:chOff x="7156847" y="4693122"/>
            <a:chExt cx="10458053" cy="2849635"/>
          </a:xfrm>
        </p:grpSpPr>
        <p:pic>
          <p:nvPicPr>
            <p:cNvPr id="7" name="10_Otaznik1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36799" y="4693122"/>
              <a:ext cx="2578101" cy="2041639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8" name="Shape 40"/>
            <p:cNvSpPr/>
            <p:nvPr/>
          </p:nvSpPr>
          <p:spPr>
            <a:xfrm>
              <a:off x="7156847" y="5131841"/>
              <a:ext cx="7797006" cy="241091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 sz="15000">
                  <a:latin typeface="HanziPen SC Bold"/>
                  <a:ea typeface="HanziPen SC Bold"/>
                  <a:cs typeface="HanziPen SC Bold"/>
                  <a:sym typeface="HanziPen SC Bold"/>
                </a:defRPr>
              </a:lvl1pPr>
            </a:lstStyle>
            <a:p>
              <a:r>
                <a:rPr lang="zh-CN" altLang="en-US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数据图表</a:t>
              </a:r>
              <a:endParaRPr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20295" y="1285876"/>
            <a:ext cx="19276790" cy="1368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24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14815E-6 L 0.65286 -0.1104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43" y="-552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091040408"/>
              </p:ext>
            </p:extLst>
          </p:nvPr>
        </p:nvGraphicFramePr>
        <p:xfrm>
          <a:off x="2436812" y="3065930"/>
          <a:ext cx="19510375" cy="9753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Shape 60"/>
          <p:cNvSpPr/>
          <p:nvPr/>
        </p:nvSpPr>
        <p:spPr>
          <a:xfrm>
            <a:off x="9575899" y="500063"/>
            <a:ext cx="5232202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r>
              <a:rPr lang="zh-CN"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数据图表</a:t>
            </a:r>
            <a:endParaRPr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8415" y="1987373"/>
            <a:ext cx="3527169" cy="40005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7522" y="4798359"/>
            <a:ext cx="6858000" cy="1371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25926E-6 L 3.75E-6 0.00012 C 0.00468 -0.00092 0.00937 -0.00104 0.01406 -0.00277 C 0.01725 -0.00382 0.02031 -0.00648 0.02343 -0.00833 L 0.02812 -0.01111 C 0.03489 -0.01018 0.04173 -0.01053 0.04843 -0.00833 C 0.05143 -0.00729 0.05592 0.0029 0.05781 0.00556 C 0.05924 0.00776 0.06093 0.00926 0.0625 0.01112 C 0.06458 0.01667 0.06797 0.0213 0.06875 0.02778 C 0.06927 0.03241 0.06979 0.03704 0.07031 0.04167 C 0.07096 0.04838 0.07142 0.05973 0.07343 0.06667 C 0.0763 0.07709 0.07688 0.07419 0.08125 0.08334 C 0.08242 0.086 0.08287 0.08959 0.08437 0.09167 C 0.08561 0.09352 0.08756 0.09318 0.08906 0.09445 C 0.09069 0.09595 0.09192 0.09919 0.09375 0.1 C 0.0983 0.10209 0.10312 0.10186 0.10781 0.10278 C 0.11458 0.10186 0.12135 0.10151 0.12812 0.1 C 0.13112 0.09943 0.136 0.0963 0.13906 0.09445 C 0.14687 0.09676 0.14876 0.0941 0.15312 0.10556 C 0.15403 0.10799 0.15416 0.11112 0.15468 0.11389 L 0.22343 0.11112 C 0.22506 0.111 0.22682 0.11019 0.22812 0.10834 C 0.22955 0.10625 0.2302 0.10278 0.23125 0.1 C 0.23177 0.08334 0.23151 0.06656 0.23281 0.05 C 0.23307 0.04595 0.23496 0.04271 0.23593 0.03889 C 0.24205 0.01343 0.23203 0.04896 0.24062 0.02223 C 0.2498 -0.00648 0.23678 0.02952 0.24843 -4.25926E-6 C 0.25058 -0.00544 0.25156 -0.01296 0.25468 -0.01666 L 0.25937 -0.02222 C 0.26269 -0.02175 0.28151 -0.0265 0.2875 -0.01388 C 0.28893 -0.01064 0.28958 -0.00648 0.29062 -0.00277 C 0.29114 0.00741 0.29056 0.01806 0.29218 0.02778 C 0.29323 0.03426 0.29674 0.03855 0.29843 0.04445 C 0.29948 0.04815 0.3 0.05243 0.30156 0.05556 C 0.30325 0.05915 0.30573 0.06112 0.30781 0.06389 C 0.30885 0.0676 0.31002 0.07118 0.31093 0.075 C 0.31211 0.08044 0.31217 0.08681 0.31406 0.09167 C 0.3151 0.09445 0.31634 0.09711 0.31712 0.1 C 0.3179 0.10267 0.3181 0.10568 0.31875 0.10834 C 0.31966 0.11216 0.32089 0.11575 0.32187 0.11945 C 0.32246 0.12223 0.32239 0.12558 0.32343 0.12778 C 0.32461 0.13044 0.32656 0.13149 0.32812 0.13334 C 0.32916 0.13612 0.32968 0.13982 0.33125 0.14167 C 0.33613 0.14757 0.34596 0.1426 0.35 0.14167 C 0.35149 0.14075 0.35319 0.14028 0.35468 0.13889 C 0.35631 0.1375 0.358 0.13577 0.35937 0.13334 C 0.36172 0.12906 0.36328 0.12257 0.36406 0.11667 C 0.36471 0.11123 0.36471 0.10544 0.36562 0.1 C 0.36764 0.08785 0.36894 0.09086 0.37187 0.08056 C 0.37259 0.07801 0.37246 0.07477 0.37343 0.07223 C 0.37513 0.06771 0.37988 0.061 0.38281 0.05834 C 0.38424 0.05706 0.38593 0.05649 0.3875 0.05556 C 0.38906 0.05278 0.3903 0.04943 0.39218 0.04723 C 0.39355 0.04561 0.39524 0.04537 0.39687 0.04445 C 0.41471 0.03496 0.40182 0.04248 0.4125 0.03612 C 0.42395 0.03704 0.43541 0.03739 0.44687 0.03889 C 0.44948 0.03924 0.4526 0.03866 0.45468 0.04167 C 0.45631 0.04422 0.4554 0.04931 0.45625 0.05278 C 0.45696 0.05591 0.45833 0.05834 0.45937 0.06112 C 0.45989 0.06575 0.45872 0.07246 0.46093 0.075 C 0.4625 0.07686 0.46263 0.06887 0.46406 0.06667 C 0.46686 0.06227 0.47031 0.05926 0.47343 0.05556 L 0.47812 0.05 C 0.47968 0.04815 0.48144 0.04688 0.48281 0.04445 C 0.4886 0.03415 0.48535 0.03739 0.49218 0.03334 C 0.49583 0.03426 0.49954 0.03426 0.50312 0.03612 C 0.50664 0.03808 0.50996 0.04618 0.5125 0.05 C 0.51588 0.05521 0.51972 0.0595 0.52343 0.06389 C 0.52812 0.06297 0.533 0.06401 0.5375 0.06112 C 0.54134 0.05868 0.54199 0.03843 0.54218 0.03612 C 0.54257 0.03125 0.54316 0.01517 0.54531 0.00834 C 0.54713 0.00255 0.54798 -0.00613 0.55156 -0.00833 L 0.56093 -0.01388 C 0.5625 -0.01481 0.56399 -0.01585 0.56562 -0.01666 L 0.57187 -0.01944 C 0.57343 -0.02129 0.57474 -0.02384 0.57656 -0.025 C 0.57955 -0.02673 0.58281 -0.02662 0.58593 -0.02777 C 0.58802 -0.02847 0.5901 -0.02963 0.59218 -0.03055 C 0.60358 -0.0287 0.61523 -0.02893 0.62656 -0.025 C 0.62871 -0.02419 0.62949 -0.01909 0.63125 -0.01666 C 0.64427 0.00278 0.62688 -0.02708 0.64062 -0.00277 C 0.64661 -0.01875 0.6414 -0.00324 0.64531 -0.01944 C 0.64622 -0.02314 0.64746 -0.02673 0.64843 -0.03055 C 0.64902 -0.03321 0.64895 -0.03657 0.65 -0.03888 C 0.65267 -0.04502 0.65566 -0.05115 0.65937 -0.05555 L 0.66875 -0.06655 C 0.67864 -0.06574 0.68854 -0.06597 0.69843 -0.06388 C 0.70169 -0.06307 0.70455 -0.05972 0.70781 -0.05833 C 0.70989 -0.0574 0.71198 -0.05659 0.71406 -0.05555 C 0.71718 -0.05382 0.72011 -0.05 0.72343 -0.05 L 0.72812 -0.05 L 0.73125 -0.04444 " pathEditMode="relative" rAng="0" ptsTypes="AAAAAAAAAAAAAAAAAAAAAAAAAAAAAAAAAAAAAAAAAAAAAAAAAAAAAAAAAAAAAAAAAAAAAAAAAAAAAAAAAAAAAAAAAAAA">
                                      <p:cBhvr>
                                        <p:cTn id="9" dur="2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62" y="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256043281"/>
              </p:ext>
            </p:extLst>
          </p:nvPr>
        </p:nvGraphicFramePr>
        <p:xfrm>
          <a:off x="954782" y="2415828"/>
          <a:ext cx="12280900" cy="10837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Shape 60"/>
          <p:cNvSpPr/>
          <p:nvPr/>
        </p:nvSpPr>
        <p:spPr>
          <a:xfrm>
            <a:off x="9575899" y="500063"/>
            <a:ext cx="5232202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r>
              <a:rPr lang="zh-CN"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数据图表</a:t>
            </a:r>
            <a:endParaRPr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8415" y="1987373"/>
            <a:ext cx="3527169" cy="400057"/>
          </a:xfrm>
          <a:prstGeom prst="rect">
            <a:avLst/>
          </a:prstGeom>
        </p:spPr>
      </p:pic>
      <p:grpSp>
        <p:nvGrpSpPr>
          <p:cNvPr id="2" name="chenying0907 1"/>
          <p:cNvGrpSpPr/>
          <p:nvPr/>
        </p:nvGrpSpPr>
        <p:grpSpPr>
          <a:xfrm>
            <a:off x="13388082" y="3102090"/>
            <a:ext cx="9910068" cy="2800864"/>
            <a:chOff x="13388082" y="3102090"/>
            <a:chExt cx="9910068" cy="2800864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3388082" y="3102090"/>
              <a:ext cx="1794768" cy="1494756"/>
            </a:xfrm>
            <a:custGeom>
              <a:avLst/>
              <a:gdLst>
                <a:gd name="T0" fmla="*/ 527 w 1142"/>
                <a:gd name="T1" fmla="*/ 819 h 951"/>
                <a:gd name="T2" fmla="*/ 188 w 1142"/>
                <a:gd name="T3" fmla="*/ 612 h 951"/>
                <a:gd name="T4" fmla="*/ 119 w 1142"/>
                <a:gd name="T5" fmla="*/ 422 h 951"/>
                <a:gd name="T6" fmla="*/ 223 w 1142"/>
                <a:gd name="T7" fmla="*/ 212 h 951"/>
                <a:gd name="T8" fmla="*/ 626 w 1142"/>
                <a:gd name="T9" fmla="*/ 45 h 951"/>
                <a:gd name="T10" fmla="*/ 988 w 1142"/>
                <a:gd name="T11" fmla="*/ 293 h 951"/>
                <a:gd name="T12" fmla="*/ 1051 w 1142"/>
                <a:gd name="T13" fmla="*/ 483 h 951"/>
                <a:gd name="T14" fmla="*/ 925 w 1142"/>
                <a:gd name="T15" fmla="*/ 662 h 951"/>
                <a:gd name="T16" fmla="*/ 507 w 1142"/>
                <a:gd name="T17" fmla="*/ 790 h 951"/>
                <a:gd name="T18" fmla="*/ 213 w 1142"/>
                <a:gd name="T19" fmla="*/ 568 h 951"/>
                <a:gd name="T20" fmla="*/ 248 w 1142"/>
                <a:gd name="T21" fmla="*/ 292 h 951"/>
                <a:gd name="T22" fmla="*/ 772 w 1142"/>
                <a:gd name="T23" fmla="*/ 84 h 951"/>
                <a:gd name="T24" fmla="*/ 1004 w 1142"/>
                <a:gd name="T25" fmla="*/ 619 h 951"/>
                <a:gd name="T26" fmla="*/ 172 w 1142"/>
                <a:gd name="T27" fmla="*/ 611 h 951"/>
                <a:gd name="T28" fmla="*/ 366 w 1142"/>
                <a:gd name="T29" fmla="*/ 87 h 951"/>
                <a:gd name="T30" fmla="*/ 840 w 1142"/>
                <a:gd name="T31" fmla="*/ 259 h 951"/>
                <a:gd name="T32" fmla="*/ 874 w 1142"/>
                <a:gd name="T33" fmla="*/ 733 h 951"/>
                <a:gd name="T34" fmla="*/ 304 w 1142"/>
                <a:gd name="T35" fmla="*/ 765 h 951"/>
                <a:gd name="T36" fmla="*/ 291 w 1142"/>
                <a:gd name="T37" fmla="*/ 266 h 951"/>
                <a:gd name="T38" fmla="*/ 813 w 1142"/>
                <a:gd name="T39" fmla="*/ 140 h 951"/>
                <a:gd name="T40" fmla="*/ 983 w 1142"/>
                <a:gd name="T41" fmla="*/ 568 h 951"/>
                <a:gd name="T42" fmla="*/ 553 w 1142"/>
                <a:gd name="T43" fmla="*/ 814 h 951"/>
                <a:gd name="T44" fmla="*/ 145 w 1142"/>
                <a:gd name="T45" fmla="*/ 522 h 951"/>
                <a:gd name="T46" fmla="*/ 329 w 1142"/>
                <a:gd name="T47" fmla="*/ 106 h 951"/>
                <a:gd name="T48" fmla="*/ 854 w 1142"/>
                <a:gd name="T49" fmla="*/ 144 h 951"/>
                <a:gd name="T50" fmla="*/ 917 w 1142"/>
                <a:gd name="T51" fmla="*/ 690 h 951"/>
                <a:gd name="T52" fmla="*/ 336 w 1142"/>
                <a:gd name="T53" fmla="*/ 803 h 951"/>
                <a:gd name="T54" fmla="*/ 117 w 1142"/>
                <a:gd name="T55" fmla="*/ 547 h 951"/>
                <a:gd name="T56" fmla="*/ 192 w 1142"/>
                <a:gd name="T57" fmla="*/ 251 h 951"/>
                <a:gd name="T58" fmla="*/ 181 w 1142"/>
                <a:gd name="T59" fmla="*/ 240 h 951"/>
                <a:gd name="T60" fmla="*/ 104 w 1142"/>
                <a:gd name="T61" fmla="*/ 582 h 951"/>
                <a:gd name="T62" fmla="*/ 366 w 1142"/>
                <a:gd name="T63" fmla="*/ 832 h 951"/>
                <a:gd name="T64" fmla="*/ 1014 w 1142"/>
                <a:gd name="T65" fmla="*/ 550 h 951"/>
                <a:gd name="T66" fmla="*/ 957 w 1142"/>
                <a:gd name="T67" fmla="*/ 201 h 951"/>
                <a:gd name="T68" fmla="*/ 628 w 1142"/>
                <a:gd name="T69" fmla="*/ 53 h 951"/>
                <a:gd name="T70" fmla="*/ 288 w 1142"/>
                <a:gd name="T71" fmla="*/ 110 h 951"/>
                <a:gd name="T72" fmla="*/ 114 w 1142"/>
                <a:gd name="T73" fmla="*/ 411 h 951"/>
                <a:gd name="T74" fmla="*/ 666 w 1142"/>
                <a:gd name="T75" fmla="*/ 823 h 951"/>
                <a:gd name="T76" fmla="*/ 988 w 1142"/>
                <a:gd name="T77" fmla="*/ 604 h 951"/>
                <a:gd name="T78" fmla="*/ 947 w 1142"/>
                <a:gd name="T79" fmla="*/ 264 h 951"/>
                <a:gd name="T80" fmla="*/ 437 w 1142"/>
                <a:gd name="T81" fmla="*/ 97 h 951"/>
                <a:gd name="T82" fmla="*/ 213 w 1142"/>
                <a:gd name="T83" fmla="*/ 484 h 951"/>
                <a:gd name="T84" fmla="*/ 394 w 1142"/>
                <a:gd name="T85" fmla="*/ 852 h 951"/>
                <a:gd name="T86" fmla="*/ 907 w 1142"/>
                <a:gd name="T87" fmla="*/ 721 h 951"/>
                <a:gd name="T88" fmla="*/ 512 w 1142"/>
                <a:gd name="T89" fmla="*/ 56 h 951"/>
                <a:gd name="T90" fmla="*/ 261 w 1142"/>
                <a:gd name="T91" fmla="*/ 743 h 951"/>
                <a:gd name="T92" fmla="*/ 1025 w 1142"/>
                <a:gd name="T93" fmla="*/ 608 h 951"/>
                <a:gd name="T94" fmla="*/ 876 w 1142"/>
                <a:gd name="T95" fmla="*/ 122 h 951"/>
                <a:gd name="T96" fmla="*/ 387 w 1142"/>
                <a:gd name="T97" fmla="*/ 136 h 951"/>
                <a:gd name="T98" fmla="*/ 192 w 1142"/>
                <a:gd name="T99" fmla="*/ 551 h 951"/>
                <a:gd name="T100" fmla="*/ 370 w 1142"/>
                <a:gd name="T101" fmla="*/ 773 h 951"/>
                <a:gd name="T102" fmla="*/ 703 w 1142"/>
                <a:gd name="T103" fmla="*/ 779 h 951"/>
                <a:gd name="T104" fmla="*/ 1001 w 1142"/>
                <a:gd name="T105" fmla="*/ 616 h 951"/>
                <a:gd name="T106" fmla="*/ 1040 w 1142"/>
                <a:gd name="T107" fmla="*/ 357 h 951"/>
                <a:gd name="T108" fmla="*/ 530 w 1142"/>
                <a:gd name="T109" fmla="*/ 41 h 951"/>
                <a:gd name="T110" fmla="*/ 119 w 1142"/>
                <a:gd name="T111" fmla="*/ 478 h 951"/>
                <a:gd name="T112" fmla="*/ 530 w 1142"/>
                <a:gd name="T113" fmla="*/ 823 h 951"/>
                <a:gd name="T114" fmla="*/ 527 w 1142"/>
                <a:gd name="T115" fmla="*/ 819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2" h="951">
                  <a:moveTo>
                    <a:pt x="527" y="819"/>
                  </a:moveTo>
                  <a:cubicBezTo>
                    <a:pt x="389" y="915"/>
                    <a:pt x="248" y="713"/>
                    <a:pt x="188" y="612"/>
                  </a:cubicBezTo>
                  <a:cubicBezTo>
                    <a:pt x="155" y="555"/>
                    <a:pt x="124" y="490"/>
                    <a:pt x="119" y="422"/>
                  </a:cubicBezTo>
                  <a:cubicBezTo>
                    <a:pt x="112" y="340"/>
                    <a:pt x="167" y="266"/>
                    <a:pt x="223" y="212"/>
                  </a:cubicBezTo>
                  <a:cubicBezTo>
                    <a:pt x="322" y="116"/>
                    <a:pt x="486" y="38"/>
                    <a:pt x="626" y="45"/>
                  </a:cubicBezTo>
                  <a:cubicBezTo>
                    <a:pt x="770" y="53"/>
                    <a:pt x="911" y="181"/>
                    <a:pt x="988" y="293"/>
                  </a:cubicBezTo>
                  <a:cubicBezTo>
                    <a:pt x="1027" y="349"/>
                    <a:pt x="1053" y="414"/>
                    <a:pt x="1051" y="483"/>
                  </a:cubicBezTo>
                  <a:cubicBezTo>
                    <a:pt x="1049" y="561"/>
                    <a:pt x="984" y="620"/>
                    <a:pt x="925" y="662"/>
                  </a:cubicBezTo>
                  <a:cubicBezTo>
                    <a:pt x="808" y="747"/>
                    <a:pt x="651" y="792"/>
                    <a:pt x="507" y="790"/>
                  </a:cubicBezTo>
                  <a:cubicBezTo>
                    <a:pt x="371" y="787"/>
                    <a:pt x="262" y="692"/>
                    <a:pt x="213" y="568"/>
                  </a:cubicBezTo>
                  <a:cubicBezTo>
                    <a:pt x="176" y="475"/>
                    <a:pt x="197" y="375"/>
                    <a:pt x="248" y="292"/>
                  </a:cubicBezTo>
                  <a:cubicBezTo>
                    <a:pt x="352" y="125"/>
                    <a:pt x="582" y="26"/>
                    <a:pt x="772" y="84"/>
                  </a:cubicBezTo>
                  <a:cubicBezTo>
                    <a:pt x="974" y="146"/>
                    <a:pt x="1089" y="429"/>
                    <a:pt x="1004" y="619"/>
                  </a:cubicBezTo>
                  <a:cubicBezTo>
                    <a:pt x="869" y="922"/>
                    <a:pt x="309" y="895"/>
                    <a:pt x="172" y="611"/>
                  </a:cubicBezTo>
                  <a:cubicBezTo>
                    <a:pt x="88" y="437"/>
                    <a:pt x="187" y="160"/>
                    <a:pt x="366" y="87"/>
                  </a:cubicBezTo>
                  <a:cubicBezTo>
                    <a:pt x="536" y="17"/>
                    <a:pt x="729" y="136"/>
                    <a:pt x="840" y="259"/>
                  </a:cubicBezTo>
                  <a:cubicBezTo>
                    <a:pt x="959" y="392"/>
                    <a:pt x="1020" y="596"/>
                    <a:pt x="874" y="733"/>
                  </a:cubicBezTo>
                  <a:cubicBezTo>
                    <a:pt x="734" y="865"/>
                    <a:pt x="442" y="929"/>
                    <a:pt x="304" y="765"/>
                  </a:cubicBezTo>
                  <a:cubicBezTo>
                    <a:pt x="190" y="630"/>
                    <a:pt x="213" y="411"/>
                    <a:pt x="291" y="266"/>
                  </a:cubicBezTo>
                  <a:cubicBezTo>
                    <a:pt x="394" y="73"/>
                    <a:pt x="631" y="19"/>
                    <a:pt x="813" y="140"/>
                  </a:cubicBezTo>
                  <a:cubicBezTo>
                    <a:pt x="946" y="228"/>
                    <a:pt x="1024" y="413"/>
                    <a:pt x="983" y="568"/>
                  </a:cubicBezTo>
                  <a:cubicBezTo>
                    <a:pt x="938" y="744"/>
                    <a:pt x="713" y="817"/>
                    <a:pt x="553" y="814"/>
                  </a:cubicBezTo>
                  <a:cubicBezTo>
                    <a:pt x="370" y="811"/>
                    <a:pt x="200" y="699"/>
                    <a:pt x="145" y="522"/>
                  </a:cubicBezTo>
                  <a:cubicBezTo>
                    <a:pt x="92" y="355"/>
                    <a:pt x="184" y="188"/>
                    <a:pt x="329" y="106"/>
                  </a:cubicBezTo>
                  <a:cubicBezTo>
                    <a:pt x="481" y="21"/>
                    <a:pt x="709" y="65"/>
                    <a:pt x="854" y="144"/>
                  </a:cubicBezTo>
                  <a:cubicBezTo>
                    <a:pt x="1056" y="254"/>
                    <a:pt x="1051" y="527"/>
                    <a:pt x="917" y="690"/>
                  </a:cubicBezTo>
                  <a:cubicBezTo>
                    <a:pt x="774" y="865"/>
                    <a:pt x="534" y="878"/>
                    <a:pt x="336" y="803"/>
                  </a:cubicBezTo>
                  <a:cubicBezTo>
                    <a:pt x="220" y="758"/>
                    <a:pt x="129" y="675"/>
                    <a:pt x="117" y="547"/>
                  </a:cubicBezTo>
                  <a:cubicBezTo>
                    <a:pt x="107" y="451"/>
                    <a:pt x="120" y="322"/>
                    <a:pt x="192" y="251"/>
                  </a:cubicBezTo>
                  <a:cubicBezTo>
                    <a:pt x="200" y="244"/>
                    <a:pt x="188" y="232"/>
                    <a:pt x="181" y="240"/>
                  </a:cubicBezTo>
                  <a:cubicBezTo>
                    <a:pt x="96" y="323"/>
                    <a:pt x="89" y="471"/>
                    <a:pt x="104" y="582"/>
                  </a:cubicBezTo>
                  <a:cubicBezTo>
                    <a:pt x="122" y="715"/>
                    <a:pt x="250" y="791"/>
                    <a:pt x="366" y="832"/>
                  </a:cubicBezTo>
                  <a:cubicBezTo>
                    <a:pt x="622" y="921"/>
                    <a:pt x="926" y="822"/>
                    <a:pt x="1014" y="550"/>
                  </a:cubicBezTo>
                  <a:cubicBezTo>
                    <a:pt x="1050" y="437"/>
                    <a:pt x="1035" y="293"/>
                    <a:pt x="957" y="201"/>
                  </a:cubicBezTo>
                  <a:cubicBezTo>
                    <a:pt x="878" y="109"/>
                    <a:pt x="743" y="69"/>
                    <a:pt x="628" y="53"/>
                  </a:cubicBezTo>
                  <a:cubicBezTo>
                    <a:pt x="511" y="36"/>
                    <a:pt x="390" y="47"/>
                    <a:pt x="288" y="110"/>
                  </a:cubicBezTo>
                  <a:cubicBezTo>
                    <a:pt x="184" y="176"/>
                    <a:pt x="121" y="289"/>
                    <a:pt x="114" y="411"/>
                  </a:cubicBezTo>
                  <a:cubicBezTo>
                    <a:pt x="97" y="705"/>
                    <a:pt x="411" y="862"/>
                    <a:pt x="666" y="823"/>
                  </a:cubicBezTo>
                  <a:cubicBezTo>
                    <a:pt x="795" y="802"/>
                    <a:pt x="932" y="726"/>
                    <a:pt x="988" y="604"/>
                  </a:cubicBezTo>
                  <a:cubicBezTo>
                    <a:pt x="1037" y="495"/>
                    <a:pt x="1004" y="364"/>
                    <a:pt x="947" y="264"/>
                  </a:cubicBezTo>
                  <a:cubicBezTo>
                    <a:pt x="847" y="89"/>
                    <a:pt x="620" y="5"/>
                    <a:pt x="437" y="97"/>
                  </a:cubicBezTo>
                  <a:cubicBezTo>
                    <a:pt x="296" y="168"/>
                    <a:pt x="225" y="334"/>
                    <a:pt x="213" y="484"/>
                  </a:cubicBezTo>
                  <a:cubicBezTo>
                    <a:pt x="202" y="628"/>
                    <a:pt x="255" y="788"/>
                    <a:pt x="394" y="852"/>
                  </a:cubicBezTo>
                  <a:cubicBezTo>
                    <a:pt x="553" y="925"/>
                    <a:pt x="793" y="844"/>
                    <a:pt x="907" y="721"/>
                  </a:cubicBezTo>
                  <a:cubicBezTo>
                    <a:pt x="1142" y="467"/>
                    <a:pt x="773" y="84"/>
                    <a:pt x="512" y="56"/>
                  </a:cubicBezTo>
                  <a:cubicBezTo>
                    <a:pt x="162" y="18"/>
                    <a:pt x="0" y="537"/>
                    <a:pt x="261" y="743"/>
                  </a:cubicBezTo>
                  <a:cubicBezTo>
                    <a:pt x="475" y="910"/>
                    <a:pt x="911" y="886"/>
                    <a:pt x="1025" y="608"/>
                  </a:cubicBezTo>
                  <a:cubicBezTo>
                    <a:pt x="1090" y="449"/>
                    <a:pt x="1011" y="221"/>
                    <a:pt x="876" y="122"/>
                  </a:cubicBezTo>
                  <a:cubicBezTo>
                    <a:pt x="729" y="14"/>
                    <a:pt x="534" y="44"/>
                    <a:pt x="387" y="136"/>
                  </a:cubicBezTo>
                  <a:cubicBezTo>
                    <a:pt x="248" y="223"/>
                    <a:pt x="145" y="384"/>
                    <a:pt x="192" y="551"/>
                  </a:cubicBezTo>
                  <a:cubicBezTo>
                    <a:pt x="216" y="640"/>
                    <a:pt x="289" y="728"/>
                    <a:pt x="370" y="773"/>
                  </a:cubicBezTo>
                  <a:cubicBezTo>
                    <a:pt x="468" y="827"/>
                    <a:pt x="601" y="805"/>
                    <a:pt x="703" y="779"/>
                  </a:cubicBezTo>
                  <a:cubicBezTo>
                    <a:pt x="813" y="750"/>
                    <a:pt x="921" y="697"/>
                    <a:pt x="1001" y="616"/>
                  </a:cubicBezTo>
                  <a:cubicBezTo>
                    <a:pt x="1074" y="542"/>
                    <a:pt x="1078" y="449"/>
                    <a:pt x="1040" y="357"/>
                  </a:cubicBezTo>
                  <a:cubicBezTo>
                    <a:pt x="962" y="169"/>
                    <a:pt x="737" y="0"/>
                    <a:pt x="530" y="41"/>
                  </a:cubicBezTo>
                  <a:cubicBezTo>
                    <a:pt x="341" y="80"/>
                    <a:pt x="56" y="248"/>
                    <a:pt x="119" y="478"/>
                  </a:cubicBezTo>
                  <a:cubicBezTo>
                    <a:pt x="156" y="612"/>
                    <a:pt x="351" y="951"/>
                    <a:pt x="530" y="823"/>
                  </a:cubicBezTo>
                  <a:cubicBezTo>
                    <a:pt x="532" y="821"/>
                    <a:pt x="530" y="817"/>
                    <a:pt x="527" y="8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grpSp>
          <p:nvGrpSpPr>
            <p:cNvPr id="12" name="chenying0907 11"/>
            <p:cNvGrpSpPr/>
            <p:nvPr/>
          </p:nvGrpSpPr>
          <p:grpSpPr>
            <a:xfrm>
              <a:off x="15487650" y="3114498"/>
              <a:ext cx="7810500" cy="2788456"/>
              <a:chOff x="13848358" y="9428560"/>
              <a:chExt cx="7810500" cy="2788456"/>
            </a:xfrm>
          </p:grpSpPr>
          <p:sp>
            <p:nvSpPr>
              <p:cNvPr id="13" name="chenying0907 12"/>
              <p:cNvSpPr/>
              <p:nvPr/>
            </p:nvSpPr>
            <p:spPr>
              <a:xfrm>
                <a:off x="13848358" y="9428560"/>
                <a:ext cx="2954655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5400" dirty="0" smtClean="0"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产品名称</a:t>
                </a:r>
                <a:endParaRPr lang="zh-CN" altLang="en-US" sz="5400" dirty="0"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  <p:sp>
            <p:nvSpPr>
              <p:cNvPr id="14" name="chenying0907 13"/>
              <p:cNvSpPr/>
              <p:nvPr/>
            </p:nvSpPr>
            <p:spPr>
              <a:xfrm>
                <a:off x="13848358" y="10351890"/>
                <a:ext cx="7810500" cy="18651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 algn="l">
                  <a:lnSpc>
                    <a:spcPct val="120000"/>
                  </a:lnSpc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3200" dirty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此处添加详细文本描述，建议与标题相关并符合整体语言风格，语言描述尽量简洁生动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。</a:t>
                </a:r>
                <a:endParaRPr lang="id-ID" altLang="zh-CN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</p:grpSp>
        <p:sp>
          <p:nvSpPr>
            <p:cNvPr id="23" name="chenying0907 22"/>
            <p:cNvSpPr/>
            <p:nvPr/>
          </p:nvSpPr>
          <p:spPr>
            <a:xfrm>
              <a:off x="14038139" y="3114498"/>
              <a:ext cx="482824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1</a:t>
              </a:r>
              <a:endParaRPr lang="zh-CN" altLang="en-US" sz="66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grpSp>
        <p:nvGrpSpPr>
          <p:cNvPr id="3" name="chenying0907 2"/>
          <p:cNvGrpSpPr/>
          <p:nvPr/>
        </p:nvGrpSpPr>
        <p:grpSpPr>
          <a:xfrm>
            <a:off x="13388082" y="6232575"/>
            <a:ext cx="9910068" cy="2800864"/>
            <a:chOff x="13388082" y="6232575"/>
            <a:chExt cx="9910068" cy="2800864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13388082" y="6232575"/>
              <a:ext cx="1794768" cy="1494756"/>
            </a:xfrm>
            <a:custGeom>
              <a:avLst/>
              <a:gdLst>
                <a:gd name="T0" fmla="*/ 527 w 1142"/>
                <a:gd name="T1" fmla="*/ 819 h 951"/>
                <a:gd name="T2" fmla="*/ 188 w 1142"/>
                <a:gd name="T3" fmla="*/ 612 h 951"/>
                <a:gd name="T4" fmla="*/ 119 w 1142"/>
                <a:gd name="T5" fmla="*/ 422 h 951"/>
                <a:gd name="T6" fmla="*/ 223 w 1142"/>
                <a:gd name="T7" fmla="*/ 212 h 951"/>
                <a:gd name="T8" fmla="*/ 626 w 1142"/>
                <a:gd name="T9" fmla="*/ 45 h 951"/>
                <a:gd name="T10" fmla="*/ 988 w 1142"/>
                <a:gd name="T11" fmla="*/ 293 h 951"/>
                <a:gd name="T12" fmla="*/ 1051 w 1142"/>
                <a:gd name="T13" fmla="*/ 483 h 951"/>
                <a:gd name="T14" fmla="*/ 925 w 1142"/>
                <a:gd name="T15" fmla="*/ 662 h 951"/>
                <a:gd name="T16" fmla="*/ 507 w 1142"/>
                <a:gd name="T17" fmla="*/ 790 h 951"/>
                <a:gd name="T18" fmla="*/ 213 w 1142"/>
                <a:gd name="T19" fmla="*/ 568 h 951"/>
                <a:gd name="T20" fmla="*/ 248 w 1142"/>
                <a:gd name="T21" fmla="*/ 292 h 951"/>
                <a:gd name="T22" fmla="*/ 772 w 1142"/>
                <a:gd name="T23" fmla="*/ 84 h 951"/>
                <a:gd name="T24" fmla="*/ 1004 w 1142"/>
                <a:gd name="T25" fmla="*/ 619 h 951"/>
                <a:gd name="T26" fmla="*/ 172 w 1142"/>
                <a:gd name="T27" fmla="*/ 611 h 951"/>
                <a:gd name="T28" fmla="*/ 366 w 1142"/>
                <a:gd name="T29" fmla="*/ 87 h 951"/>
                <a:gd name="T30" fmla="*/ 840 w 1142"/>
                <a:gd name="T31" fmla="*/ 259 h 951"/>
                <a:gd name="T32" fmla="*/ 874 w 1142"/>
                <a:gd name="T33" fmla="*/ 733 h 951"/>
                <a:gd name="T34" fmla="*/ 304 w 1142"/>
                <a:gd name="T35" fmla="*/ 765 h 951"/>
                <a:gd name="T36" fmla="*/ 291 w 1142"/>
                <a:gd name="T37" fmla="*/ 266 h 951"/>
                <a:gd name="T38" fmla="*/ 813 w 1142"/>
                <a:gd name="T39" fmla="*/ 140 h 951"/>
                <a:gd name="T40" fmla="*/ 983 w 1142"/>
                <a:gd name="T41" fmla="*/ 568 h 951"/>
                <a:gd name="T42" fmla="*/ 553 w 1142"/>
                <a:gd name="T43" fmla="*/ 814 h 951"/>
                <a:gd name="T44" fmla="*/ 145 w 1142"/>
                <a:gd name="T45" fmla="*/ 522 h 951"/>
                <a:gd name="T46" fmla="*/ 329 w 1142"/>
                <a:gd name="T47" fmla="*/ 106 h 951"/>
                <a:gd name="T48" fmla="*/ 854 w 1142"/>
                <a:gd name="T49" fmla="*/ 144 h 951"/>
                <a:gd name="T50" fmla="*/ 917 w 1142"/>
                <a:gd name="T51" fmla="*/ 690 h 951"/>
                <a:gd name="T52" fmla="*/ 336 w 1142"/>
                <a:gd name="T53" fmla="*/ 803 h 951"/>
                <a:gd name="T54" fmla="*/ 117 w 1142"/>
                <a:gd name="T55" fmla="*/ 547 h 951"/>
                <a:gd name="T56" fmla="*/ 192 w 1142"/>
                <a:gd name="T57" fmla="*/ 251 h 951"/>
                <a:gd name="T58" fmla="*/ 181 w 1142"/>
                <a:gd name="T59" fmla="*/ 240 h 951"/>
                <a:gd name="T60" fmla="*/ 104 w 1142"/>
                <a:gd name="T61" fmla="*/ 582 h 951"/>
                <a:gd name="T62" fmla="*/ 366 w 1142"/>
                <a:gd name="T63" fmla="*/ 832 h 951"/>
                <a:gd name="T64" fmla="*/ 1014 w 1142"/>
                <a:gd name="T65" fmla="*/ 550 h 951"/>
                <a:gd name="T66" fmla="*/ 957 w 1142"/>
                <a:gd name="T67" fmla="*/ 201 h 951"/>
                <a:gd name="T68" fmla="*/ 628 w 1142"/>
                <a:gd name="T69" fmla="*/ 53 h 951"/>
                <a:gd name="T70" fmla="*/ 288 w 1142"/>
                <a:gd name="T71" fmla="*/ 110 h 951"/>
                <a:gd name="T72" fmla="*/ 114 w 1142"/>
                <a:gd name="T73" fmla="*/ 411 h 951"/>
                <a:gd name="T74" fmla="*/ 666 w 1142"/>
                <a:gd name="T75" fmla="*/ 823 h 951"/>
                <a:gd name="T76" fmla="*/ 988 w 1142"/>
                <a:gd name="T77" fmla="*/ 604 h 951"/>
                <a:gd name="T78" fmla="*/ 947 w 1142"/>
                <a:gd name="T79" fmla="*/ 264 h 951"/>
                <a:gd name="T80" fmla="*/ 437 w 1142"/>
                <a:gd name="T81" fmla="*/ 97 h 951"/>
                <a:gd name="T82" fmla="*/ 213 w 1142"/>
                <a:gd name="T83" fmla="*/ 484 h 951"/>
                <a:gd name="T84" fmla="*/ 394 w 1142"/>
                <a:gd name="T85" fmla="*/ 852 h 951"/>
                <a:gd name="T86" fmla="*/ 907 w 1142"/>
                <a:gd name="T87" fmla="*/ 721 h 951"/>
                <a:gd name="T88" fmla="*/ 512 w 1142"/>
                <a:gd name="T89" fmla="*/ 56 h 951"/>
                <a:gd name="T90" fmla="*/ 261 w 1142"/>
                <a:gd name="T91" fmla="*/ 743 h 951"/>
                <a:gd name="T92" fmla="*/ 1025 w 1142"/>
                <a:gd name="T93" fmla="*/ 608 h 951"/>
                <a:gd name="T94" fmla="*/ 876 w 1142"/>
                <a:gd name="T95" fmla="*/ 122 h 951"/>
                <a:gd name="T96" fmla="*/ 387 w 1142"/>
                <a:gd name="T97" fmla="*/ 136 h 951"/>
                <a:gd name="T98" fmla="*/ 192 w 1142"/>
                <a:gd name="T99" fmla="*/ 551 h 951"/>
                <a:gd name="T100" fmla="*/ 370 w 1142"/>
                <a:gd name="T101" fmla="*/ 773 h 951"/>
                <a:gd name="T102" fmla="*/ 703 w 1142"/>
                <a:gd name="T103" fmla="*/ 779 h 951"/>
                <a:gd name="T104" fmla="*/ 1001 w 1142"/>
                <a:gd name="T105" fmla="*/ 616 h 951"/>
                <a:gd name="T106" fmla="*/ 1040 w 1142"/>
                <a:gd name="T107" fmla="*/ 357 h 951"/>
                <a:gd name="T108" fmla="*/ 530 w 1142"/>
                <a:gd name="T109" fmla="*/ 41 h 951"/>
                <a:gd name="T110" fmla="*/ 119 w 1142"/>
                <a:gd name="T111" fmla="*/ 478 h 951"/>
                <a:gd name="T112" fmla="*/ 530 w 1142"/>
                <a:gd name="T113" fmla="*/ 823 h 951"/>
                <a:gd name="T114" fmla="*/ 527 w 1142"/>
                <a:gd name="T115" fmla="*/ 819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2" h="951">
                  <a:moveTo>
                    <a:pt x="527" y="819"/>
                  </a:moveTo>
                  <a:cubicBezTo>
                    <a:pt x="389" y="915"/>
                    <a:pt x="248" y="713"/>
                    <a:pt x="188" y="612"/>
                  </a:cubicBezTo>
                  <a:cubicBezTo>
                    <a:pt x="155" y="555"/>
                    <a:pt x="124" y="490"/>
                    <a:pt x="119" y="422"/>
                  </a:cubicBezTo>
                  <a:cubicBezTo>
                    <a:pt x="112" y="340"/>
                    <a:pt x="167" y="266"/>
                    <a:pt x="223" y="212"/>
                  </a:cubicBezTo>
                  <a:cubicBezTo>
                    <a:pt x="322" y="116"/>
                    <a:pt x="486" y="38"/>
                    <a:pt x="626" y="45"/>
                  </a:cubicBezTo>
                  <a:cubicBezTo>
                    <a:pt x="770" y="53"/>
                    <a:pt x="911" y="181"/>
                    <a:pt x="988" y="293"/>
                  </a:cubicBezTo>
                  <a:cubicBezTo>
                    <a:pt x="1027" y="349"/>
                    <a:pt x="1053" y="414"/>
                    <a:pt x="1051" y="483"/>
                  </a:cubicBezTo>
                  <a:cubicBezTo>
                    <a:pt x="1049" y="561"/>
                    <a:pt x="984" y="620"/>
                    <a:pt x="925" y="662"/>
                  </a:cubicBezTo>
                  <a:cubicBezTo>
                    <a:pt x="808" y="747"/>
                    <a:pt x="651" y="792"/>
                    <a:pt x="507" y="790"/>
                  </a:cubicBezTo>
                  <a:cubicBezTo>
                    <a:pt x="371" y="787"/>
                    <a:pt x="262" y="692"/>
                    <a:pt x="213" y="568"/>
                  </a:cubicBezTo>
                  <a:cubicBezTo>
                    <a:pt x="176" y="475"/>
                    <a:pt x="197" y="375"/>
                    <a:pt x="248" y="292"/>
                  </a:cubicBezTo>
                  <a:cubicBezTo>
                    <a:pt x="352" y="125"/>
                    <a:pt x="582" y="26"/>
                    <a:pt x="772" y="84"/>
                  </a:cubicBezTo>
                  <a:cubicBezTo>
                    <a:pt x="974" y="146"/>
                    <a:pt x="1089" y="429"/>
                    <a:pt x="1004" y="619"/>
                  </a:cubicBezTo>
                  <a:cubicBezTo>
                    <a:pt x="869" y="922"/>
                    <a:pt x="309" y="895"/>
                    <a:pt x="172" y="611"/>
                  </a:cubicBezTo>
                  <a:cubicBezTo>
                    <a:pt x="88" y="437"/>
                    <a:pt x="187" y="160"/>
                    <a:pt x="366" y="87"/>
                  </a:cubicBezTo>
                  <a:cubicBezTo>
                    <a:pt x="536" y="17"/>
                    <a:pt x="729" y="136"/>
                    <a:pt x="840" y="259"/>
                  </a:cubicBezTo>
                  <a:cubicBezTo>
                    <a:pt x="959" y="392"/>
                    <a:pt x="1020" y="596"/>
                    <a:pt x="874" y="733"/>
                  </a:cubicBezTo>
                  <a:cubicBezTo>
                    <a:pt x="734" y="865"/>
                    <a:pt x="442" y="929"/>
                    <a:pt x="304" y="765"/>
                  </a:cubicBezTo>
                  <a:cubicBezTo>
                    <a:pt x="190" y="630"/>
                    <a:pt x="213" y="411"/>
                    <a:pt x="291" y="266"/>
                  </a:cubicBezTo>
                  <a:cubicBezTo>
                    <a:pt x="394" y="73"/>
                    <a:pt x="631" y="19"/>
                    <a:pt x="813" y="140"/>
                  </a:cubicBezTo>
                  <a:cubicBezTo>
                    <a:pt x="946" y="228"/>
                    <a:pt x="1024" y="413"/>
                    <a:pt x="983" y="568"/>
                  </a:cubicBezTo>
                  <a:cubicBezTo>
                    <a:pt x="938" y="744"/>
                    <a:pt x="713" y="817"/>
                    <a:pt x="553" y="814"/>
                  </a:cubicBezTo>
                  <a:cubicBezTo>
                    <a:pt x="370" y="811"/>
                    <a:pt x="200" y="699"/>
                    <a:pt x="145" y="522"/>
                  </a:cubicBezTo>
                  <a:cubicBezTo>
                    <a:pt x="92" y="355"/>
                    <a:pt x="184" y="188"/>
                    <a:pt x="329" y="106"/>
                  </a:cubicBezTo>
                  <a:cubicBezTo>
                    <a:pt x="481" y="21"/>
                    <a:pt x="709" y="65"/>
                    <a:pt x="854" y="144"/>
                  </a:cubicBezTo>
                  <a:cubicBezTo>
                    <a:pt x="1056" y="254"/>
                    <a:pt x="1051" y="527"/>
                    <a:pt x="917" y="690"/>
                  </a:cubicBezTo>
                  <a:cubicBezTo>
                    <a:pt x="774" y="865"/>
                    <a:pt x="534" y="878"/>
                    <a:pt x="336" y="803"/>
                  </a:cubicBezTo>
                  <a:cubicBezTo>
                    <a:pt x="220" y="758"/>
                    <a:pt x="129" y="675"/>
                    <a:pt x="117" y="547"/>
                  </a:cubicBezTo>
                  <a:cubicBezTo>
                    <a:pt x="107" y="451"/>
                    <a:pt x="120" y="322"/>
                    <a:pt x="192" y="251"/>
                  </a:cubicBezTo>
                  <a:cubicBezTo>
                    <a:pt x="200" y="244"/>
                    <a:pt x="188" y="232"/>
                    <a:pt x="181" y="240"/>
                  </a:cubicBezTo>
                  <a:cubicBezTo>
                    <a:pt x="96" y="323"/>
                    <a:pt x="89" y="471"/>
                    <a:pt x="104" y="582"/>
                  </a:cubicBezTo>
                  <a:cubicBezTo>
                    <a:pt x="122" y="715"/>
                    <a:pt x="250" y="791"/>
                    <a:pt x="366" y="832"/>
                  </a:cubicBezTo>
                  <a:cubicBezTo>
                    <a:pt x="622" y="921"/>
                    <a:pt x="926" y="822"/>
                    <a:pt x="1014" y="550"/>
                  </a:cubicBezTo>
                  <a:cubicBezTo>
                    <a:pt x="1050" y="437"/>
                    <a:pt x="1035" y="293"/>
                    <a:pt x="957" y="201"/>
                  </a:cubicBezTo>
                  <a:cubicBezTo>
                    <a:pt x="878" y="109"/>
                    <a:pt x="743" y="69"/>
                    <a:pt x="628" y="53"/>
                  </a:cubicBezTo>
                  <a:cubicBezTo>
                    <a:pt x="511" y="36"/>
                    <a:pt x="390" y="47"/>
                    <a:pt x="288" y="110"/>
                  </a:cubicBezTo>
                  <a:cubicBezTo>
                    <a:pt x="184" y="176"/>
                    <a:pt x="121" y="289"/>
                    <a:pt x="114" y="411"/>
                  </a:cubicBezTo>
                  <a:cubicBezTo>
                    <a:pt x="97" y="705"/>
                    <a:pt x="411" y="862"/>
                    <a:pt x="666" y="823"/>
                  </a:cubicBezTo>
                  <a:cubicBezTo>
                    <a:pt x="795" y="802"/>
                    <a:pt x="932" y="726"/>
                    <a:pt x="988" y="604"/>
                  </a:cubicBezTo>
                  <a:cubicBezTo>
                    <a:pt x="1037" y="495"/>
                    <a:pt x="1004" y="364"/>
                    <a:pt x="947" y="264"/>
                  </a:cubicBezTo>
                  <a:cubicBezTo>
                    <a:pt x="847" y="89"/>
                    <a:pt x="620" y="5"/>
                    <a:pt x="437" y="97"/>
                  </a:cubicBezTo>
                  <a:cubicBezTo>
                    <a:pt x="296" y="168"/>
                    <a:pt x="225" y="334"/>
                    <a:pt x="213" y="484"/>
                  </a:cubicBezTo>
                  <a:cubicBezTo>
                    <a:pt x="202" y="628"/>
                    <a:pt x="255" y="788"/>
                    <a:pt x="394" y="852"/>
                  </a:cubicBezTo>
                  <a:cubicBezTo>
                    <a:pt x="553" y="925"/>
                    <a:pt x="793" y="844"/>
                    <a:pt x="907" y="721"/>
                  </a:cubicBezTo>
                  <a:cubicBezTo>
                    <a:pt x="1142" y="467"/>
                    <a:pt x="773" y="84"/>
                    <a:pt x="512" y="56"/>
                  </a:cubicBezTo>
                  <a:cubicBezTo>
                    <a:pt x="162" y="18"/>
                    <a:pt x="0" y="537"/>
                    <a:pt x="261" y="743"/>
                  </a:cubicBezTo>
                  <a:cubicBezTo>
                    <a:pt x="475" y="910"/>
                    <a:pt x="911" y="886"/>
                    <a:pt x="1025" y="608"/>
                  </a:cubicBezTo>
                  <a:cubicBezTo>
                    <a:pt x="1090" y="449"/>
                    <a:pt x="1011" y="221"/>
                    <a:pt x="876" y="122"/>
                  </a:cubicBezTo>
                  <a:cubicBezTo>
                    <a:pt x="729" y="14"/>
                    <a:pt x="534" y="44"/>
                    <a:pt x="387" y="136"/>
                  </a:cubicBezTo>
                  <a:cubicBezTo>
                    <a:pt x="248" y="223"/>
                    <a:pt x="145" y="384"/>
                    <a:pt x="192" y="551"/>
                  </a:cubicBezTo>
                  <a:cubicBezTo>
                    <a:pt x="216" y="640"/>
                    <a:pt x="289" y="728"/>
                    <a:pt x="370" y="773"/>
                  </a:cubicBezTo>
                  <a:cubicBezTo>
                    <a:pt x="468" y="827"/>
                    <a:pt x="601" y="805"/>
                    <a:pt x="703" y="779"/>
                  </a:cubicBezTo>
                  <a:cubicBezTo>
                    <a:pt x="813" y="750"/>
                    <a:pt x="921" y="697"/>
                    <a:pt x="1001" y="616"/>
                  </a:cubicBezTo>
                  <a:cubicBezTo>
                    <a:pt x="1074" y="542"/>
                    <a:pt x="1078" y="449"/>
                    <a:pt x="1040" y="357"/>
                  </a:cubicBezTo>
                  <a:cubicBezTo>
                    <a:pt x="962" y="169"/>
                    <a:pt x="737" y="0"/>
                    <a:pt x="530" y="41"/>
                  </a:cubicBezTo>
                  <a:cubicBezTo>
                    <a:pt x="341" y="80"/>
                    <a:pt x="56" y="248"/>
                    <a:pt x="119" y="478"/>
                  </a:cubicBezTo>
                  <a:cubicBezTo>
                    <a:pt x="156" y="612"/>
                    <a:pt x="351" y="951"/>
                    <a:pt x="530" y="823"/>
                  </a:cubicBezTo>
                  <a:cubicBezTo>
                    <a:pt x="532" y="821"/>
                    <a:pt x="530" y="817"/>
                    <a:pt x="527" y="8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grpSp>
          <p:nvGrpSpPr>
            <p:cNvPr id="16" name="chenying0907 15"/>
            <p:cNvGrpSpPr/>
            <p:nvPr/>
          </p:nvGrpSpPr>
          <p:grpSpPr>
            <a:xfrm>
              <a:off x="15487650" y="6244983"/>
              <a:ext cx="7810500" cy="2788456"/>
              <a:chOff x="13848358" y="9428560"/>
              <a:chExt cx="7810500" cy="2788456"/>
            </a:xfrm>
          </p:grpSpPr>
          <p:sp>
            <p:nvSpPr>
              <p:cNvPr id="17" name="chenying0907 16"/>
              <p:cNvSpPr/>
              <p:nvPr/>
            </p:nvSpPr>
            <p:spPr>
              <a:xfrm>
                <a:off x="13848358" y="9428560"/>
                <a:ext cx="2954655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5400" dirty="0" smtClean="0"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产品名称</a:t>
                </a:r>
                <a:endParaRPr lang="zh-CN" altLang="en-US" sz="5400" dirty="0"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  <p:sp>
            <p:nvSpPr>
              <p:cNvPr id="18" name="chenying0907 17"/>
              <p:cNvSpPr/>
              <p:nvPr/>
            </p:nvSpPr>
            <p:spPr>
              <a:xfrm>
                <a:off x="13848358" y="10351890"/>
                <a:ext cx="7810500" cy="18651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 algn="l">
                  <a:lnSpc>
                    <a:spcPct val="120000"/>
                  </a:lnSpc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3200" dirty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此处添加详细文本描述，建议与标题相关并符合整体语言风格，语言描述尽量简洁生动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。</a:t>
                </a:r>
                <a:endParaRPr lang="id-ID" altLang="zh-CN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</p:grpSp>
        <p:sp>
          <p:nvSpPr>
            <p:cNvPr id="24" name="chenying0907 23"/>
            <p:cNvSpPr/>
            <p:nvPr/>
          </p:nvSpPr>
          <p:spPr>
            <a:xfrm>
              <a:off x="13955584" y="6244983"/>
              <a:ext cx="647934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2</a:t>
              </a:r>
              <a:endParaRPr lang="zh-CN" altLang="en-US" sz="66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grpSp>
        <p:nvGrpSpPr>
          <p:cNvPr id="4" name="chenying0907 3"/>
          <p:cNvGrpSpPr/>
          <p:nvPr/>
        </p:nvGrpSpPr>
        <p:grpSpPr>
          <a:xfrm>
            <a:off x="13388082" y="9749508"/>
            <a:ext cx="9910068" cy="2800864"/>
            <a:chOff x="13388082" y="9749508"/>
            <a:chExt cx="9910068" cy="2800864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13388082" y="9749508"/>
              <a:ext cx="1794768" cy="1494756"/>
            </a:xfrm>
            <a:custGeom>
              <a:avLst/>
              <a:gdLst>
                <a:gd name="T0" fmla="*/ 527 w 1142"/>
                <a:gd name="T1" fmla="*/ 819 h 951"/>
                <a:gd name="T2" fmla="*/ 188 w 1142"/>
                <a:gd name="T3" fmla="*/ 612 h 951"/>
                <a:gd name="T4" fmla="*/ 119 w 1142"/>
                <a:gd name="T5" fmla="*/ 422 h 951"/>
                <a:gd name="T6" fmla="*/ 223 w 1142"/>
                <a:gd name="T7" fmla="*/ 212 h 951"/>
                <a:gd name="T8" fmla="*/ 626 w 1142"/>
                <a:gd name="T9" fmla="*/ 45 h 951"/>
                <a:gd name="T10" fmla="*/ 988 w 1142"/>
                <a:gd name="T11" fmla="*/ 293 h 951"/>
                <a:gd name="T12" fmla="*/ 1051 w 1142"/>
                <a:gd name="T13" fmla="*/ 483 h 951"/>
                <a:gd name="T14" fmla="*/ 925 w 1142"/>
                <a:gd name="T15" fmla="*/ 662 h 951"/>
                <a:gd name="T16" fmla="*/ 507 w 1142"/>
                <a:gd name="T17" fmla="*/ 790 h 951"/>
                <a:gd name="T18" fmla="*/ 213 w 1142"/>
                <a:gd name="T19" fmla="*/ 568 h 951"/>
                <a:gd name="T20" fmla="*/ 248 w 1142"/>
                <a:gd name="T21" fmla="*/ 292 h 951"/>
                <a:gd name="T22" fmla="*/ 772 w 1142"/>
                <a:gd name="T23" fmla="*/ 84 h 951"/>
                <a:gd name="T24" fmla="*/ 1004 w 1142"/>
                <a:gd name="T25" fmla="*/ 619 h 951"/>
                <a:gd name="T26" fmla="*/ 172 w 1142"/>
                <a:gd name="T27" fmla="*/ 611 h 951"/>
                <a:gd name="T28" fmla="*/ 366 w 1142"/>
                <a:gd name="T29" fmla="*/ 87 h 951"/>
                <a:gd name="T30" fmla="*/ 840 w 1142"/>
                <a:gd name="T31" fmla="*/ 259 h 951"/>
                <a:gd name="T32" fmla="*/ 874 w 1142"/>
                <a:gd name="T33" fmla="*/ 733 h 951"/>
                <a:gd name="T34" fmla="*/ 304 w 1142"/>
                <a:gd name="T35" fmla="*/ 765 h 951"/>
                <a:gd name="T36" fmla="*/ 291 w 1142"/>
                <a:gd name="T37" fmla="*/ 266 h 951"/>
                <a:gd name="T38" fmla="*/ 813 w 1142"/>
                <a:gd name="T39" fmla="*/ 140 h 951"/>
                <a:gd name="T40" fmla="*/ 983 w 1142"/>
                <a:gd name="T41" fmla="*/ 568 h 951"/>
                <a:gd name="T42" fmla="*/ 553 w 1142"/>
                <a:gd name="T43" fmla="*/ 814 h 951"/>
                <a:gd name="T44" fmla="*/ 145 w 1142"/>
                <a:gd name="T45" fmla="*/ 522 h 951"/>
                <a:gd name="T46" fmla="*/ 329 w 1142"/>
                <a:gd name="T47" fmla="*/ 106 h 951"/>
                <a:gd name="T48" fmla="*/ 854 w 1142"/>
                <a:gd name="T49" fmla="*/ 144 h 951"/>
                <a:gd name="T50" fmla="*/ 917 w 1142"/>
                <a:gd name="T51" fmla="*/ 690 h 951"/>
                <a:gd name="T52" fmla="*/ 336 w 1142"/>
                <a:gd name="T53" fmla="*/ 803 h 951"/>
                <a:gd name="T54" fmla="*/ 117 w 1142"/>
                <a:gd name="T55" fmla="*/ 547 h 951"/>
                <a:gd name="T56" fmla="*/ 192 w 1142"/>
                <a:gd name="T57" fmla="*/ 251 h 951"/>
                <a:gd name="T58" fmla="*/ 181 w 1142"/>
                <a:gd name="T59" fmla="*/ 240 h 951"/>
                <a:gd name="T60" fmla="*/ 104 w 1142"/>
                <a:gd name="T61" fmla="*/ 582 h 951"/>
                <a:gd name="T62" fmla="*/ 366 w 1142"/>
                <a:gd name="T63" fmla="*/ 832 h 951"/>
                <a:gd name="T64" fmla="*/ 1014 w 1142"/>
                <a:gd name="T65" fmla="*/ 550 h 951"/>
                <a:gd name="T66" fmla="*/ 957 w 1142"/>
                <a:gd name="T67" fmla="*/ 201 h 951"/>
                <a:gd name="T68" fmla="*/ 628 w 1142"/>
                <a:gd name="T69" fmla="*/ 53 h 951"/>
                <a:gd name="T70" fmla="*/ 288 w 1142"/>
                <a:gd name="T71" fmla="*/ 110 h 951"/>
                <a:gd name="T72" fmla="*/ 114 w 1142"/>
                <a:gd name="T73" fmla="*/ 411 h 951"/>
                <a:gd name="T74" fmla="*/ 666 w 1142"/>
                <a:gd name="T75" fmla="*/ 823 h 951"/>
                <a:gd name="T76" fmla="*/ 988 w 1142"/>
                <a:gd name="T77" fmla="*/ 604 h 951"/>
                <a:gd name="T78" fmla="*/ 947 w 1142"/>
                <a:gd name="T79" fmla="*/ 264 h 951"/>
                <a:gd name="T80" fmla="*/ 437 w 1142"/>
                <a:gd name="T81" fmla="*/ 97 h 951"/>
                <a:gd name="T82" fmla="*/ 213 w 1142"/>
                <a:gd name="T83" fmla="*/ 484 h 951"/>
                <a:gd name="T84" fmla="*/ 394 w 1142"/>
                <a:gd name="T85" fmla="*/ 852 h 951"/>
                <a:gd name="T86" fmla="*/ 907 w 1142"/>
                <a:gd name="T87" fmla="*/ 721 h 951"/>
                <a:gd name="T88" fmla="*/ 512 w 1142"/>
                <a:gd name="T89" fmla="*/ 56 h 951"/>
                <a:gd name="T90" fmla="*/ 261 w 1142"/>
                <a:gd name="T91" fmla="*/ 743 h 951"/>
                <a:gd name="T92" fmla="*/ 1025 w 1142"/>
                <a:gd name="T93" fmla="*/ 608 h 951"/>
                <a:gd name="T94" fmla="*/ 876 w 1142"/>
                <a:gd name="T95" fmla="*/ 122 h 951"/>
                <a:gd name="T96" fmla="*/ 387 w 1142"/>
                <a:gd name="T97" fmla="*/ 136 h 951"/>
                <a:gd name="T98" fmla="*/ 192 w 1142"/>
                <a:gd name="T99" fmla="*/ 551 h 951"/>
                <a:gd name="T100" fmla="*/ 370 w 1142"/>
                <a:gd name="T101" fmla="*/ 773 h 951"/>
                <a:gd name="T102" fmla="*/ 703 w 1142"/>
                <a:gd name="T103" fmla="*/ 779 h 951"/>
                <a:gd name="T104" fmla="*/ 1001 w 1142"/>
                <a:gd name="T105" fmla="*/ 616 h 951"/>
                <a:gd name="T106" fmla="*/ 1040 w 1142"/>
                <a:gd name="T107" fmla="*/ 357 h 951"/>
                <a:gd name="T108" fmla="*/ 530 w 1142"/>
                <a:gd name="T109" fmla="*/ 41 h 951"/>
                <a:gd name="T110" fmla="*/ 119 w 1142"/>
                <a:gd name="T111" fmla="*/ 478 h 951"/>
                <a:gd name="T112" fmla="*/ 530 w 1142"/>
                <a:gd name="T113" fmla="*/ 823 h 951"/>
                <a:gd name="T114" fmla="*/ 527 w 1142"/>
                <a:gd name="T115" fmla="*/ 819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2" h="951">
                  <a:moveTo>
                    <a:pt x="527" y="819"/>
                  </a:moveTo>
                  <a:cubicBezTo>
                    <a:pt x="389" y="915"/>
                    <a:pt x="248" y="713"/>
                    <a:pt x="188" y="612"/>
                  </a:cubicBezTo>
                  <a:cubicBezTo>
                    <a:pt x="155" y="555"/>
                    <a:pt x="124" y="490"/>
                    <a:pt x="119" y="422"/>
                  </a:cubicBezTo>
                  <a:cubicBezTo>
                    <a:pt x="112" y="340"/>
                    <a:pt x="167" y="266"/>
                    <a:pt x="223" y="212"/>
                  </a:cubicBezTo>
                  <a:cubicBezTo>
                    <a:pt x="322" y="116"/>
                    <a:pt x="486" y="38"/>
                    <a:pt x="626" y="45"/>
                  </a:cubicBezTo>
                  <a:cubicBezTo>
                    <a:pt x="770" y="53"/>
                    <a:pt x="911" y="181"/>
                    <a:pt x="988" y="293"/>
                  </a:cubicBezTo>
                  <a:cubicBezTo>
                    <a:pt x="1027" y="349"/>
                    <a:pt x="1053" y="414"/>
                    <a:pt x="1051" y="483"/>
                  </a:cubicBezTo>
                  <a:cubicBezTo>
                    <a:pt x="1049" y="561"/>
                    <a:pt x="984" y="620"/>
                    <a:pt x="925" y="662"/>
                  </a:cubicBezTo>
                  <a:cubicBezTo>
                    <a:pt x="808" y="747"/>
                    <a:pt x="651" y="792"/>
                    <a:pt x="507" y="790"/>
                  </a:cubicBezTo>
                  <a:cubicBezTo>
                    <a:pt x="371" y="787"/>
                    <a:pt x="262" y="692"/>
                    <a:pt x="213" y="568"/>
                  </a:cubicBezTo>
                  <a:cubicBezTo>
                    <a:pt x="176" y="475"/>
                    <a:pt x="197" y="375"/>
                    <a:pt x="248" y="292"/>
                  </a:cubicBezTo>
                  <a:cubicBezTo>
                    <a:pt x="352" y="125"/>
                    <a:pt x="582" y="26"/>
                    <a:pt x="772" y="84"/>
                  </a:cubicBezTo>
                  <a:cubicBezTo>
                    <a:pt x="974" y="146"/>
                    <a:pt x="1089" y="429"/>
                    <a:pt x="1004" y="619"/>
                  </a:cubicBezTo>
                  <a:cubicBezTo>
                    <a:pt x="869" y="922"/>
                    <a:pt x="309" y="895"/>
                    <a:pt x="172" y="611"/>
                  </a:cubicBezTo>
                  <a:cubicBezTo>
                    <a:pt x="88" y="437"/>
                    <a:pt x="187" y="160"/>
                    <a:pt x="366" y="87"/>
                  </a:cubicBezTo>
                  <a:cubicBezTo>
                    <a:pt x="536" y="17"/>
                    <a:pt x="729" y="136"/>
                    <a:pt x="840" y="259"/>
                  </a:cubicBezTo>
                  <a:cubicBezTo>
                    <a:pt x="959" y="392"/>
                    <a:pt x="1020" y="596"/>
                    <a:pt x="874" y="733"/>
                  </a:cubicBezTo>
                  <a:cubicBezTo>
                    <a:pt x="734" y="865"/>
                    <a:pt x="442" y="929"/>
                    <a:pt x="304" y="765"/>
                  </a:cubicBezTo>
                  <a:cubicBezTo>
                    <a:pt x="190" y="630"/>
                    <a:pt x="213" y="411"/>
                    <a:pt x="291" y="266"/>
                  </a:cubicBezTo>
                  <a:cubicBezTo>
                    <a:pt x="394" y="73"/>
                    <a:pt x="631" y="19"/>
                    <a:pt x="813" y="140"/>
                  </a:cubicBezTo>
                  <a:cubicBezTo>
                    <a:pt x="946" y="228"/>
                    <a:pt x="1024" y="413"/>
                    <a:pt x="983" y="568"/>
                  </a:cubicBezTo>
                  <a:cubicBezTo>
                    <a:pt x="938" y="744"/>
                    <a:pt x="713" y="817"/>
                    <a:pt x="553" y="814"/>
                  </a:cubicBezTo>
                  <a:cubicBezTo>
                    <a:pt x="370" y="811"/>
                    <a:pt x="200" y="699"/>
                    <a:pt x="145" y="522"/>
                  </a:cubicBezTo>
                  <a:cubicBezTo>
                    <a:pt x="92" y="355"/>
                    <a:pt x="184" y="188"/>
                    <a:pt x="329" y="106"/>
                  </a:cubicBezTo>
                  <a:cubicBezTo>
                    <a:pt x="481" y="21"/>
                    <a:pt x="709" y="65"/>
                    <a:pt x="854" y="144"/>
                  </a:cubicBezTo>
                  <a:cubicBezTo>
                    <a:pt x="1056" y="254"/>
                    <a:pt x="1051" y="527"/>
                    <a:pt x="917" y="690"/>
                  </a:cubicBezTo>
                  <a:cubicBezTo>
                    <a:pt x="774" y="865"/>
                    <a:pt x="534" y="878"/>
                    <a:pt x="336" y="803"/>
                  </a:cubicBezTo>
                  <a:cubicBezTo>
                    <a:pt x="220" y="758"/>
                    <a:pt x="129" y="675"/>
                    <a:pt x="117" y="547"/>
                  </a:cubicBezTo>
                  <a:cubicBezTo>
                    <a:pt x="107" y="451"/>
                    <a:pt x="120" y="322"/>
                    <a:pt x="192" y="251"/>
                  </a:cubicBezTo>
                  <a:cubicBezTo>
                    <a:pt x="200" y="244"/>
                    <a:pt x="188" y="232"/>
                    <a:pt x="181" y="240"/>
                  </a:cubicBezTo>
                  <a:cubicBezTo>
                    <a:pt x="96" y="323"/>
                    <a:pt x="89" y="471"/>
                    <a:pt x="104" y="582"/>
                  </a:cubicBezTo>
                  <a:cubicBezTo>
                    <a:pt x="122" y="715"/>
                    <a:pt x="250" y="791"/>
                    <a:pt x="366" y="832"/>
                  </a:cubicBezTo>
                  <a:cubicBezTo>
                    <a:pt x="622" y="921"/>
                    <a:pt x="926" y="822"/>
                    <a:pt x="1014" y="550"/>
                  </a:cubicBezTo>
                  <a:cubicBezTo>
                    <a:pt x="1050" y="437"/>
                    <a:pt x="1035" y="293"/>
                    <a:pt x="957" y="201"/>
                  </a:cubicBezTo>
                  <a:cubicBezTo>
                    <a:pt x="878" y="109"/>
                    <a:pt x="743" y="69"/>
                    <a:pt x="628" y="53"/>
                  </a:cubicBezTo>
                  <a:cubicBezTo>
                    <a:pt x="511" y="36"/>
                    <a:pt x="390" y="47"/>
                    <a:pt x="288" y="110"/>
                  </a:cubicBezTo>
                  <a:cubicBezTo>
                    <a:pt x="184" y="176"/>
                    <a:pt x="121" y="289"/>
                    <a:pt x="114" y="411"/>
                  </a:cubicBezTo>
                  <a:cubicBezTo>
                    <a:pt x="97" y="705"/>
                    <a:pt x="411" y="862"/>
                    <a:pt x="666" y="823"/>
                  </a:cubicBezTo>
                  <a:cubicBezTo>
                    <a:pt x="795" y="802"/>
                    <a:pt x="932" y="726"/>
                    <a:pt x="988" y="604"/>
                  </a:cubicBezTo>
                  <a:cubicBezTo>
                    <a:pt x="1037" y="495"/>
                    <a:pt x="1004" y="364"/>
                    <a:pt x="947" y="264"/>
                  </a:cubicBezTo>
                  <a:cubicBezTo>
                    <a:pt x="847" y="89"/>
                    <a:pt x="620" y="5"/>
                    <a:pt x="437" y="97"/>
                  </a:cubicBezTo>
                  <a:cubicBezTo>
                    <a:pt x="296" y="168"/>
                    <a:pt x="225" y="334"/>
                    <a:pt x="213" y="484"/>
                  </a:cubicBezTo>
                  <a:cubicBezTo>
                    <a:pt x="202" y="628"/>
                    <a:pt x="255" y="788"/>
                    <a:pt x="394" y="852"/>
                  </a:cubicBezTo>
                  <a:cubicBezTo>
                    <a:pt x="553" y="925"/>
                    <a:pt x="793" y="844"/>
                    <a:pt x="907" y="721"/>
                  </a:cubicBezTo>
                  <a:cubicBezTo>
                    <a:pt x="1142" y="467"/>
                    <a:pt x="773" y="84"/>
                    <a:pt x="512" y="56"/>
                  </a:cubicBezTo>
                  <a:cubicBezTo>
                    <a:pt x="162" y="18"/>
                    <a:pt x="0" y="537"/>
                    <a:pt x="261" y="743"/>
                  </a:cubicBezTo>
                  <a:cubicBezTo>
                    <a:pt x="475" y="910"/>
                    <a:pt x="911" y="886"/>
                    <a:pt x="1025" y="608"/>
                  </a:cubicBezTo>
                  <a:cubicBezTo>
                    <a:pt x="1090" y="449"/>
                    <a:pt x="1011" y="221"/>
                    <a:pt x="876" y="122"/>
                  </a:cubicBezTo>
                  <a:cubicBezTo>
                    <a:pt x="729" y="14"/>
                    <a:pt x="534" y="44"/>
                    <a:pt x="387" y="136"/>
                  </a:cubicBezTo>
                  <a:cubicBezTo>
                    <a:pt x="248" y="223"/>
                    <a:pt x="145" y="384"/>
                    <a:pt x="192" y="551"/>
                  </a:cubicBezTo>
                  <a:cubicBezTo>
                    <a:pt x="216" y="640"/>
                    <a:pt x="289" y="728"/>
                    <a:pt x="370" y="773"/>
                  </a:cubicBezTo>
                  <a:cubicBezTo>
                    <a:pt x="468" y="827"/>
                    <a:pt x="601" y="805"/>
                    <a:pt x="703" y="779"/>
                  </a:cubicBezTo>
                  <a:cubicBezTo>
                    <a:pt x="813" y="750"/>
                    <a:pt x="921" y="697"/>
                    <a:pt x="1001" y="616"/>
                  </a:cubicBezTo>
                  <a:cubicBezTo>
                    <a:pt x="1074" y="542"/>
                    <a:pt x="1078" y="449"/>
                    <a:pt x="1040" y="357"/>
                  </a:cubicBezTo>
                  <a:cubicBezTo>
                    <a:pt x="962" y="169"/>
                    <a:pt x="737" y="0"/>
                    <a:pt x="530" y="41"/>
                  </a:cubicBezTo>
                  <a:cubicBezTo>
                    <a:pt x="341" y="80"/>
                    <a:pt x="56" y="248"/>
                    <a:pt x="119" y="478"/>
                  </a:cubicBezTo>
                  <a:cubicBezTo>
                    <a:pt x="156" y="612"/>
                    <a:pt x="351" y="951"/>
                    <a:pt x="530" y="823"/>
                  </a:cubicBezTo>
                  <a:cubicBezTo>
                    <a:pt x="532" y="821"/>
                    <a:pt x="530" y="817"/>
                    <a:pt x="527" y="8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grpSp>
          <p:nvGrpSpPr>
            <p:cNvPr id="20" name="chenying0907 19"/>
            <p:cNvGrpSpPr/>
            <p:nvPr/>
          </p:nvGrpSpPr>
          <p:grpSpPr>
            <a:xfrm>
              <a:off x="15487650" y="9761916"/>
              <a:ext cx="7810500" cy="2788456"/>
              <a:chOff x="13848358" y="9428560"/>
              <a:chExt cx="7810500" cy="2788456"/>
            </a:xfrm>
          </p:grpSpPr>
          <p:sp>
            <p:nvSpPr>
              <p:cNvPr id="21" name="chenying0907 20"/>
              <p:cNvSpPr/>
              <p:nvPr/>
            </p:nvSpPr>
            <p:spPr>
              <a:xfrm>
                <a:off x="13848358" y="9428560"/>
                <a:ext cx="2954655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5400" dirty="0" smtClean="0"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产品名称</a:t>
                </a:r>
                <a:endParaRPr lang="zh-CN" altLang="en-US" sz="5400" dirty="0"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  <p:sp>
            <p:nvSpPr>
              <p:cNvPr id="22" name="chenying0907 21"/>
              <p:cNvSpPr/>
              <p:nvPr/>
            </p:nvSpPr>
            <p:spPr>
              <a:xfrm>
                <a:off x="13848358" y="10351890"/>
                <a:ext cx="7810500" cy="18651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 algn="l">
                  <a:lnSpc>
                    <a:spcPct val="120000"/>
                  </a:lnSpc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3200" dirty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此处添加详细文本描述，建议与标题相关并符合整体语言风格，语言描述尽量简洁生动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。</a:t>
                </a:r>
                <a:endParaRPr lang="id-ID" altLang="zh-CN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</p:grpSp>
        <p:sp>
          <p:nvSpPr>
            <p:cNvPr id="25" name="chenying0907 24"/>
            <p:cNvSpPr/>
            <p:nvPr/>
          </p:nvSpPr>
          <p:spPr>
            <a:xfrm>
              <a:off x="13967606" y="9761916"/>
              <a:ext cx="62389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3</a:t>
              </a:r>
              <a:endParaRPr lang="zh-CN" altLang="en-US" sz="66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768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405645739"/>
              </p:ext>
            </p:extLst>
          </p:nvPr>
        </p:nvGraphicFramePr>
        <p:xfrm>
          <a:off x="-88900" y="2593628"/>
          <a:ext cx="12280900" cy="10837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Shape 60"/>
          <p:cNvSpPr/>
          <p:nvPr/>
        </p:nvSpPr>
        <p:spPr>
          <a:xfrm>
            <a:off x="9575899" y="500063"/>
            <a:ext cx="5232202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r>
              <a:rPr lang="zh-CN"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数据图表</a:t>
            </a:r>
            <a:endParaRPr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8415" y="1987373"/>
            <a:ext cx="3527169" cy="400057"/>
          </a:xfrm>
          <a:prstGeom prst="rect">
            <a:avLst/>
          </a:prstGeom>
        </p:spPr>
      </p:pic>
      <p:grpSp>
        <p:nvGrpSpPr>
          <p:cNvPr id="28" name="chenying0907 27"/>
          <p:cNvGrpSpPr/>
          <p:nvPr/>
        </p:nvGrpSpPr>
        <p:grpSpPr>
          <a:xfrm>
            <a:off x="13388082" y="3102090"/>
            <a:ext cx="9910068" cy="2800864"/>
            <a:chOff x="13388082" y="3102090"/>
            <a:chExt cx="9910068" cy="2800864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13388082" y="3102090"/>
              <a:ext cx="1794768" cy="1494756"/>
            </a:xfrm>
            <a:custGeom>
              <a:avLst/>
              <a:gdLst>
                <a:gd name="T0" fmla="*/ 527 w 1142"/>
                <a:gd name="T1" fmla="*/ 819 h 951"/>
                <a:gd name="T2" fmla="*/ 188 w 1142"/>
                <a:gd name="T3" fmla="*/ 612 h 951"/>
                <a:gd name="T4" fmla="*/ 119 w 1142"/>
                <a:gd name="T5" fmla="*/ 422 h 951"/>
                <a:gd name="T6" fmla="*/ 223 w 1142"/>
                <a:gd name="T7" fmla="*/ 212 h 951"/>
                <a:gd name="T8" fmla="*/ 626 w 1142"/>
                <a:gd name="T9" fmla="*/ 45 h 951"/>
                <a:gd name="T10" fmla="*/ 988 w 1142"/>
                <a:gd name="T11" fmla="*/ 293 h 951"/>
                <a:gd name="T12" fmla="*/ 1051 w 1142"/>
                <a:gd name="T13" fmla="*/ 483 h 951"/>
                <a:gd name="T14" fmla="*/ 925 w 1142"/>
                <a:gd name="T15" fmla="*/ 662 h 951"/>
                <a:gd name="T16" fmla="*/ 507 w 1142"/>
                <a:gd name="T17" fmla="*/ 790 h 951"/>
                <a:gd name="T18" fmla="*/ 213 w 1142"/>
                <a:gd name="T19" fmla="*/ 568 h 951"/>
                <a:gd name="T20" fmla="*/ 248 w 1142"/>
                <a:gd name="T21" fmla="*/ 292 h 951"/>
                <a:gd name="T22" fmla="*/ 772 w 1142"/>
                <a:gd name="T23" fmla="*/ 84 h 951"/>
                <a:gd name="T24" fmla="*/ 1004 w 1142"/>
                <a:gd name="T25" fmla="*/ 619 h 951"/>
                <a:gd name="T26" fmla="*/ 172 w 1142"/>
                <a:gd name="T27" fmla="*/ 611 h 951"/>
                <a:gd name="T28" fmla="*/ 366 w 1142"/>
                <a:gd name="T29" fmla="*/ 87 h 951"/>
                <a:gd name="T30" fmla="*/ 840 w 1142"/>
                <a:gd name="T31" fmla="*/ 259 h 951"/>
                <a:gd name="T32" fmla="*/ 874 w 1142"/>
                <a:gd name="T33" fmla="*/ 733 h 951"/>
                <a:gd name="T34" fmla="*/ 304 w 1142"/>
                <a:gd name="T35" fmla="*/ 765 h 951"/>
                <a:gd name="T36" fmla="*/ 291 w 1142"/>
                <a:gd name="T37" fmla="*/ 266 h 951"/>
                <a:gd name="T38" fmla="*/ 813 w 1142"/>
                <a:gd name="T39" fmla="*/ 140 h 951"/>
                <a:gd name="T40" fmla="*/ 983 w 1142"/>
                <a:gd name="T41" fmla="*/ 568 h 951"/>
                <a:gd name="T42" fmla="*/ 553 w 1142"/>
                <a:gd name="T43" fmla="*/ 814 h 951"/>
                <a:gd name="T44" fmla="*/ 145 w 1142"/>
                <a:gd name="T45" fmla="*/ 522 h 951"/>
                <a:gd name="T46" fmla="*/ 329 w 1142"/>
                <a:gd name="T47" fmla="*/ 106 h 951"/>
                <a:gd name="T48" fmla="*/ 854 w 1142"/>
                <a:gd name="T49" fmla="*/ 144 h 951"/>
                <a:gd name="T50" fmla="*/ 917 w 1142"/>
                <a:gd name="T51" fmla="*/ 690 h 951"/>
                <a:gd name="T52" fmla="*/ 336 w 1142"/>
                <a:gd name="T53" fmla="*/ 803 h 951"/>
                <a:gd name="T54" fmla="*/ 117 w 1142"/>
                <a:gd name="T55" fmla="*/ 547 h 951"/>
                <a:gd name="T56" fmla="*/ 192 w 1142"/>
                <a:gd name="T57" fmla="*/ 251 h 951"/>
                <a:gd name="T58" fmla="*/ 181 w 1142"/>
                <a:gd name="T59" fmla="*/ 240 h 951"/>
                <a:gd name="T60" fmla="*/ 104 w 1142"/>
                <a:gd name="T61" fmla="*/ 582 h 951"/>
                <a:gd name="T62" fmla="*/ 366 w 1142"/>
                <a:gd name="T63" fmla="*/ 832 h 951"/>
                <a:gd name="T64" fmla="*/ 1014 w 1142"/>
                <a:gd name="T65" fmla="*/ 550 h 951"/>
                <a:gd name="T66" fmla="*/ 957 w 1142"/>
                <a:gd name="T67" fmla="*/ 201 h 951"/>
                <a:gd name="T68" fmla="*/ 628 w 1142"/>
                <a:gd name="T69" fmla="*/ 53 h 951"/>
                <a:gd name="T70" fmla="*/ 288 w 1142"/>
                <a:gd name="T71" fmla="*/ 110 h 951"/>
                <a:gd name="T72" fmla="*/ 114 w 1142"/>
                <a:gd name="T73" fmla="*/ 411 h 951"/>
                <a:gd name="T74" fmla="*/ 666 w 1142"/>
                <a:gd name="T75" fmla="*/ 823 h 951"/>
                <a:gd name="T76" fmla="*/ 988 w 1142"/>
                <a:gd name="T77" fmla="*/ 604 h 951"/>
                <a:gd name="T78" fmla="*/ 947 w 1142"/>
                <a:gd name="T79" fmla="*/ 264 h 951"/>
                <a:gd name="T80" fmla="*/ 437 w 1142"/>
                <a:gd name="T81" fmla="*/ 97 h 951"/>
                <a:gd name="T82" fmla="*/ 213 w 1142"/>
                <a:gd name="T83" fmla="*/ 484 h 951"/>
                <a:gd name="T84" fmla="*/ 394 w 1142"/>
                <a:gd name="T85" fmla="*/ 852 h 951"/>
                <a:gd name="T86" fmla="*/ 907 w 1142"/>
                <a:gd name="T87" fmla="*/ 721 h 951"/>
                <a:gd name="T88" fmla="*/ 512 w 1142"/>
                <a:gd name="T89" fmla="*/ 56 h 951"/>
                <a:gd name="T90" fmla="*/ 261 w 1142"/>
                <a:gd name="T91" fmla="*/ 743 h 951"/>
                <a:gd name="T92" fmla="*/ 1025 w 1142"/>
                <a:gd name="T93" fmla="*/ 608 h 951"/>
                <a:gd name="T94" fmla="*/ 876 w 1142"/>
                <a:gd name="T95" fmla="*/ 122 h 951"/>
                <a:gd name="T96" fmla="*/ 387 w 1142"/>
                <a:gd name="T97" fmla="*/ 136 h 951"/>
                <a:gd name="T98" fmla="*/ 192 w 1142"/>
                <a:gd name="T99" fmla="*/ 551 h 951"/>
                <a:gd name="T100" fmla="*/ 370 w 1142"/>
                <a:gd name="T101" fmla="*/ 773 h 951"/>
                <a:gd name="T102" fmla="*/ 703 w 1142"/>
                <a:gd name="T103" fmla="*/ 779 h 951"/>
                <a:gd name="T104" fmla="*/ 1001 w 1142"/>
                <a:gd name="T105" fmla="*/ 616 h 951"/>
                <a:gd name="T106" fmla="*/ 1040 w 1142"/>
                <a:gd name="T107" fmla="*/ 357 h 951"/>
                <a:gd name="T108" fmla="*/ 530 w 1142"/>
                <a:gd name="T109" fmla="*/ 41 h 951"/>
                <a:gd name="T110" fmla="*/ 119 w 1142"/>
                <a:gd name="T111" fmla="*/ 478 h 951"/>
                <a:gd name="T112" fmla="*/ 530 w 1142"/>
                <a:gd name="T113" fmla="*/ 823 h 951"/>
                <a:gd name="T114" fmla="*/ 527 w 1142"/>
                <a:gd name="T115" fmla="*/ 819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2" h="951">
                  <a:moveTo>
                    <a:pt x="527" y="819"/>
                  </a:moveTo>
                  <a:cubicBezTo>
                    <a:pt x="389" y="915"/>
                    <a:pt x="248" y="713"/>
                    <a:pt x="188" y="612"/>
                  </a:cubicBezTo>
                  <a:cubicBezTo>
                    <a:pt x="155" y="555"/>
                    <a:pt x="124" y="490"/>
                    <a:pt x="119" y="422"/>
                  </a:cubicBezTo>
                  <a:cubicBezTo>
                    <a:pt x="112" y="340"/>
                    <a:pt x="167" y="266"/>
                    <a:pt x="223" y="212"/>
                  </a:cubicBezTo>
                  <a:cubicBezTo>
                    <a:pt x="322" y="116"/>
                    <a:pt x="486" y="38"/>
                    <a:pt x="626" y="45"/>
                  </a:cubicBezTo>
                  <a:cubicBezTo>
                    <a:pt x="770" y="53"/>
                    <a:pt x="911" y="181"/>
                    <a:pt x="988" y="293"/>
                  </a:cubicBezTo>
                  <a:cubicBezTo>
                    <a:pt x="1027" y="349"/>
                    <a:pt x="1053" y="414"/>
                    <a:pt x="1051" y="483"/>
                  </a:cubicBezTo>
                  <a:cubicBezTo>
                    <a:pt x="1049" y="561"/>
                    <a:pt x="984" y="620"/>
                    <a:pt x="925" y="662"/>
                  </a:cubicBezTo>
                  <a:cubicBezTo>
                    <a:pt x="808" y="747"/>
                    <a:pt x="651" y="792"/>
                    <a:pt x="507" y="790"/>
                  </a:cubicBezTo>
                  <a:cubicBezTo>
                    <a:pt x="371" y="787"/>
                    <a:pt x="262" y="692"/>
                    <a:pt x="213" y="568"/>
                  </a:cubicBezTo>
                  <a:cubicBezTo>
                    <a:pt x="176" y="475"/>
                    <a:pt x="197" y="375"/>
                    <a:pt x="248" y="292"/>
                  </a:cubicBezTo>
                  <a:cubicBezTo>
                    <a:pt x="352" y="125"/>
                    <a:pt x="582" y="26"/>
                    <a:pt x="772" y="84"/>
                  </a:cubicBezTo>
                  <a:cubicBezTo>
                    <a:pt x="974" y="146"/>
                    <a:pt x="1089" y="429"/>
                    <a:pt x="1004" y="619"/>
                  </a:cubicBezTo>
                  <a:cubicBezTo>
                    <a:pt x="869" y="922"/>
                    <a:pt x="309" y="895"/>
                    <a:pt x="172" y="611"/>
                  </a:cubicBezTo>
                  <a:cubicBezTo>
                    <a:pt x="88" y="437"/>
                    <a:pt x="187" y="160"/>
                    <a:pt x="366" y="87"/>
                  </a:cubicBezTo>
                  <a:cubicBezTo>
                    <a:pt x="536" y="17"/>
                    <a:pt x="729" y="136"/>
                    <a:pt x="840" y="259"/>
                  </a:cubicBezTo>
                  <a:cubicBezTo>
                    <a:pt x="959" y="392"/>
                    <a:pt x="1020" y="596"/>
                    <a:pt x="874" y="733"/>
                  </a:cubicBezTo>
                  <a:cubicBezTo>
                    <a:pt x="734" y="865"/>
                    <a:pt x="442" y="929"/>
                    <a:pt x="304" y="765"/>
                  </a:cubicBezTo>
                  <a:cubicBezTo>
                    <a:pt x="190" y="630"/>
                    <a:pt x="213" y="411"/>
                    <a:pt x="291" y="266"/>
                  </a:cubicBezTo>
                  <a:cubicBezTo>
                    <a:pt x="394" y="73"/>
                    <a:pt x="631" y="19"/>
                    <a:pt x="813" y="140"/>
                  </a:cubicBezTo>
                  <a:cubicBezTo>
                    <a:pt x="946" y="228"/>
                    <a:pt x="1024" y="413"/>
                    <a:pt x="983" y="568"/>
                  </a:cubicBezTo>
                  <a:cubicBezTo>
                    <a:pt x="938" y="744"/>
                    <a:pt x="713" y="817"/>
                    <a:pt x="553" y="814"/>
                  </a:cubicBezTo>
                  <a:cubicBezTo>
                    <a:pt x="370" y="811"/>
                    <a:pt x="200" y="699"/>
                    <a:pt x="145" y="522"/>
                  </a:cubicBezTo>
                  <a:cubicBezTo>
                    <a:pt x="92" y="355"/>
                    <a:pt x="184" y="188"/>
                    <a:pt x="329" y="106"/>
                  </a:cubicBezTo>
                  <a:cubicBezTo>
                    <a:pt x="481" y="21"/>
                    <a:pt x="709" y="65"/>
                    <a:pt x="854" y="144"/>
                  </a:cubicBezTo>
                  <a:cubicBezTo>
                    <a:pt x="1056" y="254"/>
                    <a:pt x="1051" y="527"/>
                    <a:pt x="917" y="690"/>
                  </a:cubicBezTo>
                  <a:cubicBezTo>
                    <a:pt x="774" y="865"/>
                    <a:pt x="534" y="878"/>
                    <a:pt x="336" y="803"/>
                  </a:cubicBezTo>
                  <a:cubicBezTo>
                    <a:pt x="220" y="758"/>
                    <a:pt x="129" y="675"/>
                    <a:pt x="117" y="547"/>
                  </a:cubicBezTo>
                  <a:cubicBezTo>
                    <a:pt x="107" y="451"/>
                    <a:pt x="120" y="322"/>
                    <a:pt x="192" y="251"/>
                  </a:cubicBezTo>
                  <a:cubicBezTo>
                    <a:pt x="200" y="244"/>
                    <a:pt x="188" y="232"/>
                    <a:pt x="181" y="240"/>
                  </a:cubicBezTo>
                  <a:cubicBezTo>
                    <a:pt x="96" y="323"/>
                    <a:pt x="89" y="471"/>
                    <a:pt x="104" y="582"/>
                  </a:cubicBezTo>
                  <a:cubicBezTo>
                    <a:pt x="122" y="715"/>
                    <a:pt x="250" y="791"/>
                    <a:pt x="366" y="832"/>
                  </a:cubicBezTo>
                  <a:cubicBezTo>
                    <a:pt x="622" y="921"/>
                    <a:pt x="926" y="822"/>
                    <a:pt x="1014" y="550"/>
                  </a:cubicBezTo>
                  <a:cubicBezTo>
                    <a:pt x="1050" y="437"/>
                    <a:pt x="1035" y="293"/>
                    <a:pt x="957" y="201"/>
                  </a:cubicBezTo>
                  <a:cubicBezTo>
                    <a:pt x="878" y="109"/>
                    <a:pt x="743" y="69"/>
                    <a:pt x="628" y="53"/>
                  </a:cubicBezTo>
                  <a:cubicBezTo>
                    <a:pt x="511" y="36"/>
                    <a:pt x="390" y="47"/>
                    <a:pt x="288" y="110"/>
                  </a:cubicBezTo>
                  <a:cubicBezTo>
                    <a:pt x="184" y="176"/>
                    <a:pt x="121" y="289"/>
                    <a:pt x="114" y="411"/>
                  </a:cubicBezTo>
                  <a:cubicBezTo>
                    <a:pt x="97" y="705"/>
                    <a:pt x="411" y="862"/>
                    <a:pt x="666" y="823"/>
                  </a:cubicBezTo>
                  <a:cubicBezTo>
                    <a:pt x="795" y="802"/>
                    <a:pt x="932" y="726"/>
                    <a:pt x="988" y="604"/>
                  </a:cubicBezTo>
                  <a:cubicBezTo>
                    <a:pt x="1037" y="495"/>
                    <a:pt x="1004" y="364"/>
                    <a:pt x="947" y="264"/>
                  </a:cubicBezTo>
                  <a:cubicBezTo>
                    <a:pt x="847" y="89"/>
                    <a:pt x="620" y="5"/>
                    <a:pt x="437" y="97"/>
                  </a:cubicBezTo>
                  <a:cubicBezTo>
                    <a:pt x="296" y="168"/>
                    <a:pt x="225" y="334"/>
                    <a:pt x="213" y="484"/>
                  </a:cubicBezTo>
                  <a:cubicBezTo>
                    <a:pt x="202" y="628"/>
                    <a:pt x="255" y="788"/>
                    <a:pt x="394" y="852"/>
                  </a:cubicBezTo>
                  <a:cubicBezTo>
                    <a:pt x="553" y="925"/>
                    <a:pt x="793" y="844"/>
                    <a:pt x="907" y="721"/>
                  </a:cubicBezTo>
                  <a:cubicBezTo>
                    <a:pt x="1142" y="467"/>
                    <a:pt x="773" y="84"/>
                    <a:pt x="512" y="56"/>
                  </a:cubicBezTo>
                  <a:cubicBezTo>
                    <a:pt x="162" y="18"/>
                    <a:pt x="0" y="537"/>
                    <a:pt x="261" y="743"/>
                  </a:cubicBezTo>
                  <a:cubicBezTo>
                    <a:pt x="475" y="910"/>
                    <a:pt x="911" y="886"/>
                    <a:pt x="1025" y="608"/>
                  </a:cubicBezTo>
                  <a:cubicBezTo>
                    <a:pt x="1090" y="449"/>
                    <a:pt x="1011" y="221"/>
                    <a:pt x="876" y="122"/>
                  </a:cubicBezTo>
                  <a:cubicBezTo>
                    <a:pt x="729" y="14"/>
                    <a:pt x="534" y="44"/>
                    <a:pt x="387" y="136"/>
                  </a:cubicBezTo>
                  <a:cubicBezTo>
                    <a:pt x="248" y="223"/>
                    <a:pt x="145" y="384"/>
                    <a:pt x="192" y="551"/>
                  </a:cubicBezTo>
                  <a:cubicBezTo>
                    <a:pt x="216" y="640"/>
                    <a:pt x="289" y="728"/>
                    <a:pt x="370" y="773"/>
                  </a:cubicBezTo>
                  <a:cubicBezTo>
                    <a:pt x="468" y="827"/>
                    <a:pt x="601" y="805"/>
                    <a:pt x="703" y="779"/>
                  </a:cubicBezTo>
                  <a:cubicBezTo>
                    <a:pt x="813" y="750"/>
                    <a:pt x="921" y="697"/>
                    <a:pt x="1001" y="616"/>
                  </a:cubicBezTo>
                  <a:cubicBezTo>
                    <a:pt x="1074" y="542"/>
                    <a:pt x="1078" y="449"/>
                    <a:pt x="1040" y="357"/>
                  </a:cubicBezTo>
                  <a:cubicBezTo>
                    <a:pt x="962" y="169"/>
                    <a:pt x="737" y="0"/>
                    <a:pt x="530" y="41"/>
                  </a:cubicBezTo>
                  <a:cubicBezTo>
                    <a:pt x="341" y="80"/>
                    <a:pt x="56" y="248"/>
                    <a:pt x="119" y="478"/>
                  </a:cubicBezTo>
                  <a:cubicBezTo>
                    <a:pt x="156" y="612"/>
                    <a:pt x="351" y="951"/>
                    <a:pt x="530" y="823"/>
                  </a:cubicBezTo>
                  <a:cubicBezTo>
                    <a:pt x="532" y="821"/>
                    <a:pt x="530" y="817"/>
                    <a:pt x="527" y="8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grpSp>
          <p:nvGrpSpPr>
            <p:cNvPr id="30" name="chenying0907 29"/>
            <p:cNvGrpSpPr/>
            <p:nvPr/>
          </p:nvGrpSpPr>
          <p:grpSpPr>
            <a:xfrm>
              <a:off x="15487650" y="3114498"/>
              <a:ext cx="7810500" cy="2788456"/>
              <a:chOff x="13848358" y="9428560"/>
              <a:chExt cx="7810500" cy="2788456"/>
            </a:xfrm>
          </p:grpSpPr>
          <p:sp>
            <p:nvSpPr>
              <p:cNvPr id="32" name="chenying0907 31"/>
              <p:cNvSpPr/>
              <p:nvPr/>
            </p:nvSpPr>
            <p:spPr>
              <a:xfrm>
                <a:off x="13848358" y="9428560"/>
                <a:ext cx="2954655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5400" dirty="0" smtClean="0"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产品名称</a:t>
                </a:r>
                <a:endParaRPr lang="zh-CN" altLang="en-US" sz="5400" dirty="0"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  <p:sp>
            <p:nvSpPr>
              <p:cNvPr id="33" name="chenying0907 32"/>
              <p:cNvSpPr/>
              <p:nvPr/>
            </p:nvSpPr>
            <p:spPr>
              <a:xfrm>
                <a:off x="13848358" y="10351890"/>
                <a:ext cx="7810500" cy="18651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 algn="l">
                  <a:lnSpc>
                    <a:spcPct val="120000"/>
                  </a:lnSpc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3200" dirty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此处添加详细文本描述，建议与标题相关并符合整体语言风格，语言描述尽量简洁生动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。</a:t>
                </a:r>
                <a:endParaRPr lang="id-ID" altLang="zh-CN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</p:grpSp>
        <p:sp>
          <p:nvSpPr>
            <p:cNvPr id="31" name="chenying0907 30"/>
            <p:cNvSpPr/>
            <p:nvPr/>
          </p:nvSpPr>
          <p:spPr>
            <a:xfrm>
              <a:off x="14038139" y="3114498"/>
              <a:ext cx="482824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1</a:t>
              </a:r>
              <a:endParaRPr lang="zh-CN" altLang="en-US" sz="66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grpSp>
        <p:nvGrpSpPr>
          <p:cNvPr id="34" name="chenying0907 33"/>
          <p:cNvGrpSpPr/>
          <p:nvPr/>
        </p:nvGrpSpPr>
        <p:grpSpPr>
          <a:xfrm>
            <a:off x="13388082" y="6232575"/>
            <a:ext cx="9910068" cy="2800864"/>
            <a:chOff x="13388082" y="6232575"/>
            <a:chExt cx="9910068" cy="2800864"/>
          </a:xfrm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13388082" y="6232575"/>
              <a:ext cx="1794768" cy="1494756"/>
            </a:xfrm>
            <a:custGeom>
              <a:avLst/>
              <a:gdLst>
                <a:gd name="T0" fmla="*/ 527 w 1142"/>
                <a:gd name="T1" fmla="*/ 819 h 951"/>
                <a:gd name="T2" fmla="*/ 188 w 1142"/>
                <a:gd name="T3" fmla="*/ 612 h 951"/>
                <a:gd name="T4" fmla="*/ 119 w 1142"/>
                <a:gd name="T5" fmla="*/ 422 h 951"/>
                <a:gd name="T6" fmla="*/ 223 w 1142"/>
                <a:gd name="T7" fmla="*/ 212 h 951"/>
                <a:gd name="T8" fmla="*/ 626 w 1142"/>
                <a:gd name="T9" fmla="*/ 45 h 951"/>
                <a:gd name="T10" fmla="*/ 988 w 1142"/>
                <a:gd name="T11" fmla="*/ 293 h 951"/>
                <a:gd name="T12" fmla="*/ 1051 w 1142"/>
                <a:gd name="T13" fmla="*/ 483 h 951"/>
                <a:gd name="T14" fmla="*/ 925 w 1142"/>
                <a:gd name="T15" fmla="*/ 662 h 951"/>
                <a:gd name="T16" fmla="*/ 507 w 1142"/>
                <a:gd name="T17" fmla="*/ 790 h 951"/>
                <a:gd name="T18" fmla="*/ 213 w 1142"/>
                <a:gd name="T19" fmla="*/ 568 h 951"/>
                <a:gd name="T20" fmla="*/ 248 w 1142"/>
                <a:gd name="T21" fmla="*/ 292 h 951"/>
                <a:gd name="T22" fmla="*/ 772 w 1142"/>
                <a:gd name="T23" fmla="*/ 84 h 951"/>
                <a:gd name="T24" fmla="*/ 1004 w 1142"/>
                <a:gd name="T25" fmla="*/ 619 h 951"/>
                <a:gd name="T26" fmla="*/ 172 w 1142"/>
                <a:gd name="T27" fmla="*/ 611 h 951"/>
                <a:gd name="T28" fmla="*/ 366 w 1142"/>
                <a:gd name="T29" fmla="*/ 87 h 951"/>
                <a:gd name="T30" fmla="*/ 840 w 1142"/>
                <a:gd name="T31" fmla="*/ 259 h 951"/>
                <a:gd name="T32" fmla="*/ 874 w 1142"/>
                <a:gd name="T33" fmla="*/ 733 h 951"/>
                <a:gd name="T34" fmla="*/ 304 w 1142"/>
                <a:gd name="T35" fmla="*/ 765 h 951"/>
                <a:gd name="T36" fmla="*/ 291 w 1142"/>
                <a:gd name="T37" fmla="*/ 266 h 951"/>
                <a:gd name="T38" fmla="*/ 813 w 1142"/>
                <a:gd name="T39" fmla="*/ 140 h 951"/>
                <a:gd name="T40" fmla="*/ 983 w 1142"/>
                <a:gd name="T41" fmla="*/ 568 h 951"/>
                <a:gd name="T42" fmla="*/ 553 w 1142"/>
                <a:gd name="T43" fmla="*/ 814 h 951"/>
                <a:gd name="T44" fmla="*/ 145 w 1142"/>
                <a:gd name="T45" fmla="*/ 522 h 951"/>
                <a:gd name="T46" fmla="*/ 329 w 1142"/>
                <a:gd name="T47" fmla="*/ 106 h 951"/>
                <a:gd name="T48" fmla="*/ 854 w 1142"/>
                <a:gd name="T49" fmla="*/ 144 h 951"/>
                <a:gd name="T50" fmla="*/ 917 w 1142"/>
                <a:gd name="T51" fmla="*/ 690 h 951"/>
                <a:gd name="T52" fmla="*/ 336 w 1142"/>
                <a:gd name="T53" fmla="*/ 803 h 951"/>
                <a:gd name="T54" fmla="*/ 117 w 1142"/>
                <a:gd name="T55" fmla="*/ 547 h 951"/>
                <a:gd name="T56" fmla="*/ 192 w 1142"/>
                <a:gd name="T57" fmla="*/ 251 h 951"/>
                <a:gd name="T58" fmla="*/ 181 w 1142"/>
                <a:gd name="T59" fmla="*/ 240 h 951"/>
                <a:gd name="T60" fmla="*/ 104 w 1142"/>
                <a:gd name="T61" fmla="*/ 582 h 951"/>
                <a:gd name="T62" fmla="*/ 366 w 1142"/>
                <a:gd name="T63" fmla="*/ 832 h 951"/>
                <a:gd name="T64" fmla="*/ 1014 w 1142"/>
                <a:gd name="T65" fmla="*/ 550 h 951"/>
                <a:gd name="T66" fmla="*/ 957 w 1142"/>
                <a:gd name="T67" fmla="*/ 201 h 951"/>
                <a:gd name="T68" fmla="*/ 628 w 1142"/>
                <a:gd name="T69" fmla="*/ 53 h 951"/>
                <a:gd name="T70" fmla="*/ 288 w 1142"/>
                <a:gd name="T71" fmla="*/ 110 h 951"/>
                <a:gd name="T72" fmla="*/ 114 w 1142"/>
                <a:gd name="T73" fmla="*/ 411 h 951"/>
                <a:gd name="T74" fmla="*/ 666 w 1142"/>
                <a:gd name="T75" fmla="*/ 823 h 951"/>
                <a:gd name="T76" fmla="*/ 988 w 1142"/>
                <a:gd name="T77" fmla="*/ 604 h 951"/>
                <a:gd name="T78" fmla="*/ 947 w 1142"/>
                <a:gd name="T79" fmla="*/ 264 h 951"/>
                <a:gd name="T80" fmla="*/ 437 w 1142"/>
                <a:gd name="T81" fmla="*/ 97 h 951"/>
                <a:gd name="T82" fmla="*/ 213 w 1142"/>
                <a:gd name="T83" fmla="*/ 484 h 951"/>
                <a:gd name="T84" fmla="*/ 394 w 1142"/>
                <a:gd name="T85" fmla="*/ 852 h 951"/>
                <a:gd name="T86" fmla="*/ 907 w 1142"/>
                <a:gd name="T87" fmla="*/ 721 h 951"/>
                <a:gd name="T88" fmla="*/ 512 w 1142"/>
                <a:gd name="T89" fmla="*/ 56 h 951"/>
                <a:gd name="T90" fmla="*/ 261 w 1142"/>
                <a:gd name="T91" fmla="*/ 743 h 951"/>
                <a:gd name="T92" fmla="*/ 1025 w 1142"/>
                <a:gd name="T93" fmla="*/ 608 h 951"/>
                <a:gd name="T94" fmla="*/ 876 w 1142"/>
                <a:gd name="T95" fmla="*/ 122 h 951"/>
                <a:gd name="T96" fmla="*/ 387 w 1142"/>
                <a:gd name="T97" fmla="*/ 136 h 951"/>
                <a:gd name="T98" fmla="*/ 192 w 1142"/>
                <a:gd name="T99" fmla="*/ 551 h 951"/>
                <a:gd name="T100" fmla="*/ 370 w 1142"/>
                <a:gd name="T101" fmla="*/ 773 h 951"/>
                <a:gd name="T102" fmla="*/ 703 w 1142"/>
                <a:gd name="T103" fmla="*/ 779 h 951"/>
                <a:gd name="T104" fmla="*/ 1001 w 1142"/>
                <a:gd name="T105" fmla="*/ 616 h 951"/>
                <a:gd name="T106" fmla="*/ 1040 w 1142"/>
                <a:gd name="T107" fmla="*/ 357 h 951"/>
                <a:gd name="T108" fmla="*/ 530 w 1142"/>
                <a:gd name="T109" fmla="*/ 41 h 951"/>
                <a:gd name="T110" fmla="*/ 119 w 1142"/>
                <a:gd name="T111" fmla="*/ 478 h 951"/>
                <a:gd name="T112" fmla="*/ 530 w 1142"/>
                <a:gd name="T113" fmla="*/ 823 h 951"/>
                <a:gd name="T114" fmla="*/ 527 w 1142"/>
                <a:gd name="T115" fmla="*/ 819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2" h="951">
                  <a:moveTo>
                    <a:pt x="527" y="819"/>
                  </a:moveTo>
                  <a:cubicBezTo>
                    <a:pt x="389" y="915"/>
                    <a:pt x="248" y="713"/>
                    <a:pt x="188" y="612"/>
                  </a:cubicBezTo>
                  <a:cubicBezTo>
                    <a:pt x="155" y="555"/>
                    <a:pt x="124" y="490"/>
                    <a:pt x="119" y="422"/>
                  </a:cubicBezTo>
                  <a:cubicBezTo>
                    <a:pt x="112" y="340"/>
                    <a:pt x="167" y="266"/>
                    <a:pt x="223" y="212"/>
                  </a:cubicBezTo>
                  <a:cubicBezTo>
                    <a:pt x="322" y="116"/>
                    <a:pt x="486" y="38"/>
                    <a:pt x="626" y="45"/>
                  </a:cubicBezTo>
                  <a:cubicBezTo>
                    <a:pt x="770" y="53"/>
                    <a:pt x="911" y="181"/>
                    <a:pt x="988" y="293"/>
                  </a:cubicBezTo>
                  <a:cubicBezTo>
                    <a:pt x="1027" y="349"/>
                    <a:pt x="1053" y="414"/>
                    <a:pt x="1051" y="483"/>
                  </a:cubicBezTo>
                  <a:cubicBezTo>
                    <a:pt x="1049" y="561"/>
                    <a:pt x="984" y="620"/>
                    <a:pt x="925" y="662"/>
                  </a:cubicBezTo>
                  <a:cubicBezTo>
                    <a:pt x="808" y="747"/>
                    <a:pt x="651" y="792"/>
                    <a:pt x="507" y="790"/>
                  </a:cubicBezTo>
                  <a:cubicBezTo>
                    <a:pt x="371" y="787"/>
                    <a:pt x="262" y="692"/>
                    <a:pt x="213" y="568"/>
                  </a:cubicBezTo>
                  <a:cubicBezTo>
                    <a:pt x="176" y="475"/>
                    <a:pt x="197" y="375"/>
                    <a:pt x="248" y="292"/>
                  </a:cubicBezTo>
                  <a:cubicBezTo>
                    <a:pt x="352" y="125"/>
                    <a:pt x="582" y="26"/>
                    <a:pt x="772" y="84"/>
                  </a:cubicBezTo>
                  <a:cubicBezTo>
                    <a:pt x="974" y="146"/>
                    <a:pt x="1089" y="429"/>
                    <a:pt x="1004" y="619"/>
                  </a:cubicBezTo>
                  <a:cubicBezTo>
                    <a:pt x="869" y="922"/>
                    <a:pt x="309" y="895"/>
                    <a:pt x="172" y="611"/>
                  </a:cubicBezTo>
                  <a:cubicBezTo>
                    <a:pt x="88" y="437"/>
                    <a:pt x="187" y="160"/>
                    <a:pt x="366" y="87"/>
                  </a:cubicBezTo>
                  <a:cubicBezTo>
                    <a:pt x="536" y="17"/>
                    <a:pt x="729" y="136"/>
                    <a:pt x="840" y="259"/>
                  </a:cubicBezTo>
                  <a:cubicBezTo>
                    <a:pt x="959" y="392"/>
                    <a:pt x="1020" y="596"/>
                    <a:pt x="874" y="733"/>
                  </a:cubicBezTo>
                  <a:cubicBezTo>
                    <a:pt x="734" y="865"/>
                    <a:pt x="442" y="929"/>
                    <a:pt x="304" y="765"/>
                  </a:cubicBezTo>
                  <a:cubicBezTo>
                    <a:pt x="190" y="630"/>
                    <a:pt x="213" y="411"/>
                    <a:pt x="291" y="266"/>
                  </a:cubicBezTo>
                  <a:cubicBezTo>
                    <a:pt x="394" y="73"/>
                    <a:pt x="631" y="19"/>
                    <a:pt x="813" y="140"/>
                  </a:cubicBezTo>
                  <a:cubicBezTo>
                    <a:pt x="946" y="228"/>
                    <a:pt x="1024" y="413"/>
                    <a:pt x="983" y="568"/>
                  </a:cubicBezTo>
                  <a:cubicBezTo>
                    <a:pt x="938" y="744"/>
                    <a:pt x="713" y="817"/>
                    <a:pt x="553" y="814"/>
                  </a:cubicBezTo>
                  <a:cubicBezTo>
                    <a:pt x="370" y="811"/>
                    <a:pt x="200" y="699"/>
                    <a:pt x="145" y="522"/>
                  </a:cubicBezTo>
                  <a:cubicBezTo>
                    <a:pt x="92" y="355"/>
                    <a:pt x="184" y="188"/>
                    <a:pt x="329" y="106"/>
                  </a:cubicBezTo>
                  <a:cubicBezTo>
                    <a:pt x="481" y="21"/>
                    <a:pt x="709" y="65"/>
                    <a:pt x="854" y="144"/>
                  </a:cubicBezTo>
                  <a:cubicBezTo>
                    <a:pt x="1056" y="254"/>
                    <a:pt x="1051" y="527"/>
                    <a:pt x="917" y="690"/>
                  </a:cubicBezTo>
                  <a:cubicBezTo>
                    <a:pt x="774" y="865"/>
                    <a:pt x="534" y="878"/>
                    <a:pt x="336" y="803"/>
                  </a:cubicBezTo>
                  <a:cubicBezTo>
                    <a:pt x="220" y="758"/>
                    <a:pt x="129" y="675"/>
                    <a:pt x="117" y="547"/>
                  </a:cubicBezTo>
                  <a:cubicBezTo>
                    <a:pt x="107" y="451"/>
                    <a:pt x="120" y="322"/>
                    <a:pt x="192" y="251"/>
                  </a:cubicBezTo>
                  <a:cubicBezTo>
                    <a:pt x="200" y="244"/>
                    <a:pt x="188" y="232"/>
                    <a:pt x="181" y="240"/>
                  </a:cubicBezTo>
                  <a:cubicBezTo>
                    <a:pt x="96" y="323"/>
                    <a:pt x="89" y="471"/>
                    <a:pt x="104" y="582"/>
                  </a:cubicBezTo>
                  <a:cubicBezTo>
                    <a:pt x="122" y="715"/>
                    <a:pt x="250" y="791"/>
                    <a:pt x="366" y="832"/>
                  </a:cubicBezTo>
                  <a:cubicBezTo>
                    <a:pt x="622" y="921"/>
                    <a:pt x="926" y="822"/>
                    <a:pt x="1014" y="550"/>
                  </a:cubicBezTo>
                  <a:cubicBezTo>
                    <a:pt x="1050" y="437"/>
                    <a:pt x="1035" y="293"/>
                    <a:pt x="957" y="201"/>
                  </a:cubicBezTo>
                  <a:cubicBezTo>
                    <a:pt x="878" y="109"/>
                    <a:pt x="743" y="69"/>
                    <a:pt x="628" y="53"/>
                  </a:cubicBezTo>
                  <a:cubicBezTo>
                    <a:pt x="511" y="36"/>
                    <a:pt x="390" y="47"/>
                    <a:pt x="288" y="110"/>
                  </a:cubicBezTo>
                  <a:cubicBezTo>
                    <a:pt x="184" y="176"/>
                    <a:pt x="121" y="289"/>
                    <a:pt x="114" y="411"/>
                  </a:cubicBezTo>
                  <a:cubicBezTo>
                    <a:pt x="97" y="705"/>
                    <a:pt x="411" y="862"/>
                    <a:pt x="666" y="823"/>
                  </a:cubicBezTo>
                  <a:cubicBezTo>
                    <a:pt x="795" y="802"/>
                    <a:pt x="932" y="726"/>
                    <a:pt x="988" y="604"/>
                  </a:cubicBezTo>
                  <a:cubicBezTo>
                    <a:pt x="1037" y="495"/>
                    <a:pt x="1004" y="364"/>
                    <a:pt x="947" y="264"/>
                  </a:cubicBezTo>
                  <a:cubicBezTo>
                    <a:pt x="847" y="89"/>
                    <a:pt x="620" y="5"/>
                    <a:pt x="437" y="97"/>
                  </a:cubicBezTo>
                  <a:cubicBezTo>
                    <a:pt x="296" y="168"/>
                    <a:pt x="225" y="334"/>
                    <a:pt x="213" y="484"/>
                  </a:cubicBezTo>
                  <a:cubicBezTo>
                    <a:pt x="202" y="628"/>
                    <a:pt x="255" y="788"/>
                    <a:pt x="394" y="852"/>
                  </a:cubicBezTo>
                  <a:cubicBezTo>
                    <a:pt x="553" y="925"/>
                    <a:pt x="793" y="844"/>
                    <a:pt x="907" y="721"/>
                  </a:cubicBezTo>
                  <a:cubicBezTo>
                    <a:pt x="1142" y="467"/>
                    <a:pt x="773" y="84"/>
                    <a:pt x="512" y="56"/>
                  </a:cubicBezTo>
                  <a:cubicBezTo>
                    <a:pt x="162" y="18"/>
                    <a:pt x="0" y="537"/>
                    <a:pt x="261" y="743"/>
                  </a:cubicBezTo>
                  <a:cubicBezTo>
                    <a:pt x="475" y="910"/>
                    <a:pt x="911" y="886"/>
                    <a:pt x="1025" y="608"/>
                  </a:cubicBezTo>
                  <a:cubicBezTo>
                    <a:pt x="1090" y="449"/>
                    <a:pt x="1011" y="221"/>
                    <a:pt x="876" y="122"/>
                  </a:cubicBezTo>
                  <a:cubicBezTo>
                    <a:pt x="729" y="14"/>
                    <a:pt x="534" y="44"/>
                    <a:pt x="387" y="136"/>
                  </a:cubicBezTo>
                  <a:cubicBezTo>
                    <a:pt x="248" y="223"/>
                    <a:pt x="145" y="384"/>
                    <a:pt x="192" y="551"/>
                  </a:cubicBezTo>
                  <a:cubicBezTo>
                    <a:pt x="216" y="640"/>
                    <a:pt x="289" y="728"/>
                    <a:pt x="370" y="773"/>
                  </a:cubicBezTo>
                  <a:cubicBezTo>
                    <a:pt x="468" y="827"/>
                    <a:pt x="601" y="805"/>
                    <a:pt x="703" y="779"/>
                  </a:cubicBezTo>
                  <a:cubicBezTo>
                    <a:pt x="813" y="750"/>
                    <a:pt x="921" y="697"/>
                    <a:pt x="1001" y="616"/>
                  </a:cubicBezTo>
                  <a:cubicBezTo>
                    <a:pt x="1074" y="542"/>
                    <a:pt x="1078" y="449"/>
                    <a:pt x="1040" y="357"/>
                  </a:cubicBezTo>
                  <a:cubicBezTo>
                    <a:pt x="962" y="169"/>
                    <a:pt x="737" y="0"/>
                    <a:pt x="530" y="41"/>
                  </a:cubicBezTo>
                  <a:cubicBezTo>
                    <a:pt x="341" y="80"/>
                    <a:pt x="56" y="248"/>
                    <a:pt x="119" y="478"/>
                  </a:cubicBezTo>
                  <a:cubicBezTo>
                    <a:pt x="156" y="612"/>
                    <a:pt x="351" y="951"/>
                    <a:pt x="530" y="823"/>
                  </a:cubicBezTo>
                  <a:cubicBezTo>
                    <a:pt x="532" y="821"/>
                    <a:pt x="530" y="817"/>
                    <a:pt x="527" y="8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grpSp>
          <p:nvGrpSpPr>
            <p:cNvPr id="36" name="chenying0907 35"/>
            <p:cNvGrpSpPr/>
            <p:nvPr/>
          </p:nvGrpSpPr>
          <p:grpSpPr>
            <a:xfrm>
              <a:off x="15487650" y="6244983"/>
              <a:ext cx="7810500" cy="2788456"/>
              <a:chOff x="13848358" y="9428560"/>
              <a:chExt cx="7810500" cy="2788456"/>
            </a:xfrm>
          </p:grpSpPr>
          <p:sp>
            <p:nvSpPr>
              <p:cNvPr id="38" name="chenying0907 37"/>
              <p:cNvSpPr/>
              <p:nvPr/>
            </p:nvSpPr>
            <p:spPr>
              <a:xfrm>
                <a:off x="13848358" y="9428560"/>
                <a:ext cx="2954655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5400" dirty="0" smtClean="0"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产品名称</a:t>
                </a:r>
                <a:endParaRPr lang="zh-CN" altLang="en-US" sz="5400" dirty="0"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  <p:sp>
            <p:nvSpPr>
              <p:cNvPr id="39" name="chenying0907 38"/>
              <p:cNvSpPr/>
              <p:nvPr/>
            </p:nvSpPr>
            <p:spPr>
              <a:xfrm>
                <a:off x="13848358" y="10351890"/>
                <a:ext cx="7810500" cy="18651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 algn="l">
                  <a:lnSpc>
                    <a:spcPct val="120000"/>
                  </a:lnSpc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3200" dirty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此处添加详细文本描述，建议与标题相关并符合整体语言风格，语言描述尽量简洁生动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。</a:t>
                </a:r>
                <a:endParaRPr lang="id-ID" altLang="zh-CN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</p:grpSp>
        <p:sp>
          <p:nvSpPr>
            <p:cNvPr id="37" name="chenying0907 36"/>
            <p:cNvSpPr/>
            <p:nvPr/>
          </p:nvSpPr>
          <p:spPr>
            <a:xfrm>
              <a:off x="13955584" y="6244983"/>
              <a:ext cx="647934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2</a:t>
              </a:r>
              <a:endParaRPr lang="zh-CN" altLang="en-US" sz="66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grpSp>
        <p:nvGrpSpPr>
          <p:cNvPr id="40" name="chenying0907 39"/>
          <p:cNvGrpSpPr/>
          <p:nvPr/>
        </p:nvGrpSpPr>
        <p:grpSpPr>
          <a:xfrm>
            <a:off x="13388082" y="9749508"/>
            <a:ext cx="9910068" cy="2800864"/>
            <a:chOff x="13388082" y="9749508"/>
            <a:chExt cx="9910068" cy="2800864"/>
          </a:xfrm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13388082" y="9749508"/>
              <a:ext cx="1794768" cy="1494756"/>
            </a:xfrm>
            <a:custGeom>
              <a:avLst/>
              <a:gdLst>
                <a:gd name="T0" fmla="*/ 527 w 1142"/>
                <a:gd name="T1" fmla="*/ 819 h 951"/>
                <a:gd name="T2" fmla="*/ 188 w 1142"/>
                <a:gd name="T3" fmla="*/ 612 h 951"/>
                <a:gd name="T4" fmla="*/ 119 w 1142"/>
                <a:gd name="T5" fmla="*/ 422 h 951"/>
                <a:gd name="T6" fmla="*/ 223 w 1142"/>
                <a:gd name="T7" fmla="*/ 212 h 951"/>
                <a:gd name="T8" fmla="*/ 626 w 1142"/>
                <a:gd name="T9" fmla="*/ 45 h 951"/>
                <a:gd name="T10" fmla="*/ 988 w 1142"/>
                <a:gd name="T11" fmla="*/ 293 h 951"/>
                <a:gd name="T12" fmla="*/ 1051 w 1142"/>
                <a:gd name="T13" fmla="*/ 483 h 951"/>
                <a:gd name="T14" fmla="*/ 925 w 1142"/>
                <a:gd name="T15" fmla="*/ 662 h 951"/>
                <a:gd name="T16" fmla="*/ 507 w 1142"/>
                <a:gd name="T17" fmla="*/ 790 h 951"/>
                <a:gd name="T18" fmla="*/ 213 w 1142"/>
                <a:gd name="T19" fmla="*/ 568 h 951"/>
                <a:gd name="T20" fmla="*/ 248 w 1142"/>
                <a:gd name="T21" fmla="*/ 292 h 951"/>
                <a:gd name="T22" fmla="*/ 772 w 1142"/>
                <a:gd name="T23" fmla="*/ 84 h 951"/>
                <a:gd name="T24" fmla="*/ 1004 w 1142"/>
                <a:gd name="T25" fmla="*/ 619 h 951"/>
                <a:gd name="T26" fmla="*/ 172 w 1142"/>
                <a:gd name="T27" fmla="*/ 611 h 951"/>
                <a:gd name="T28" fmla="*/ 366 w 1142"/>
                <a:gd name="T29" fmla="*/ 87 h 951"/>
                <a:gd name="T30" fmla="*/ 840 w 1142"/>
                <a:gd name="T31" fmla="*/ 259 h 951"/>
                <a:gd name="T32" fmla="*/ 874 w 1142"/>
                <a:gd name="T33" fmla="*/ 733 h 951"/>
                <a:gd name="T34" fmla="*/ 304 w 1142"/>
                <a:gd name="T35" fmla="*/ 765 h 951"/>
                <a:gd name="T36" fmla="*/ 291 w 1142"/>
                <a:gd name="T37" fmla="*/ 266 h 951"/>
                <a:gd name="T38" fmla="*/ 813 w 1142"/>
                <a:gd name="T39" fmla="*/ 140 h 951"/>
                <a:gd name="T40" fmla="*/ 983 w 1142"/>
                <a:gd name="T41" fmla="*/ 568 h 951"/>
                <a:gd name="T42" fmla="*/ 553 w 1142"/>
                <a:gd name="T43" fmla="*/ 814 h 951"/>
                <a:gd name="T44" fmla="*/ 145 w 1142"/>
                <a:gd name="T45" fmla="*/ 522 h 951"/>
                <a:gd name="T46" fmla="*/ 329 w 1142"/>
                <a:gd name="T47" fmla="*/ 106 h 951"/>
                <a:gd name="T48" fmla="*/ 854 w 1142"/>
                <a:gd name="T49" fmla="*/ 144 h 951"/>
                <a:gd name="T50" fmla="*/ 917 w 1142"/>
                <a:gd name="T51" fmla="*/ 690 h 951"/>
                <a:gd name="T52" fmla="*/ 336 w 1142"/>
                <a:gd name="T53" fmla="*/ 803 h 951"/>
                <a:gd name="T54" fmla="*/ 117 w 1142"/>
                <a:gd name="T55" fmla="*/ 547 h 951"/>
                <a:gd name="T56" fmla="*/ 192 w 1142"/>
                <a:gd name="T57" fmla="*/ 251 h 951"/>
                <a:gd name="T58" fmla="*/ 181 w 1142"/>
                <a:gd name="T59" fmla="*/ 240 h 951"/>
                <a:gd name="T60" fmla="*/ 104 w 1142"/>
                <a:gd name="T61" fmla="*/ 582 h 951"/>
                <a:gd name="T62" fmla="*/ 366 w 1142"/>
                <a:gd name="T63" fmla="*/ 832 h 951"/>
                <a:gd name="T64" fmla="*/ 1014 w 1142"/>
                <a:gd name="T65" fmla="*/ 550 h 951"/>
                <a:gd name="T66" fmla="*/ 957 w 1142"/>
                <a:gd name="T67" fmla="*/ 201 h 951"/>
                <a:gd name="T68" fmla="*/ 628 w 1142"/>
                <a:gd name="T69" fmla="*/ 53 h 951"/>
                <a:gd name="T70" fmla="*/ 288 w 1142"/>
                <a:gd name="T71" fmla="*/ 110 h 951"/>
                <a:gd name="T72" fmla="*/ 114 w 1142"/>
                <a:gd name="T73" fmla="*/ 411 h 951"/>
                <a:gd name="T74" fmla="*/ 666 w 1142"/>
                <a:gd name="T75" fmla="*/ 823 h 951"/>
                <a:gd name="T76" fmla="*/ 988 w 1142"/>
                <a:gd name="T77" fmla="*/ 604 h 951"/>
                <a:gd name="T78" fmla="*/ 947 w 1142"/>
                <a:gd name="T79" fmla="*/ 264 h 951"/>
                <a:gd name="T80" fmla="*/ 437 w 1142"/>
                <a:gd name="T81" fmla="*/ 97 h 951"/>
                <a:gd name="T82" fmla="*/ 213 w 1142"/>
                <a:gd name="T83" fmla="*/ 484 h 951"/>
                <a:gd name="T84" fmla="*/ 394 w 1142"/>
                <a:gd name="T85" fmla="*/ 852 h 951"/>
                <a:gd name="T86" fmla="*/ 907 w 1142"/>
                <a:gd name="T87" fmla="*/ 721 h 951"/>
                <a:gd name="T88" fmla="*/ 512 w 1142"/>
                <a:gd name="T89" fmla="*/ 56 h 951"/>
                <a:gd name="T90" fmla="*/ 261 w 1142"/>
                <a:gd name="T91" fmla="*/ 743 h 951"/>
                <a:gd name="T92" fmla="*/ 1025 w 1142"/>
                <a:gd name="T93" fmla="*/ 608 h 951"/>
                <a:gd name="T94" fmla="*/ 876 w 1142"/>
                <a:gd name="T95" fmla="*/ 122 h 951"/>
                <a:gd name="T96" fmla="*/ 387 w 1142"/>
                <a:gd name="T97" fmla="*/ 136 h 951"/>
                <a:gd name="T98" fmla="*/ 192 w 1142"/>
                <a:gd name="T99" fmla="*/ 551 h 951"/>
                <a:gd name="T100" fmla="*/ 370 w 1142"/>
                <a:gd name="T101" fmla="*/ 773 h 951"/>
                <a:gd name="T102" fmla="*/ 703 w 1142"/>
                <a:gd name="T103" fmla="*/ 779 h 951"/>
                <a:gd name="T104" fmla="*/ 1001 w 1142"/>
                <a:gd name="T105" fmla="*/ 616 h 951"/>
                <a:gd name="T106" fmla="*/ 1040 w 1142"/>
                <a:gd name="T107" fmla="*/ 357 h 951"/>
                <a:gd name="T108" fmla="*/ 530 w 1142"/>
                <a:gd name="T109" fmla="*/ 41 h 951"/>
                <a:gd name="T110" fmla="*/ 119 w 1142"/>
                <a:gd name="T111" fmla="*/ 478 h 951"/>
                <a:gd name="T112" fmla="*/ 530 w 1142"/>
                <a:gd name="T113" fmla="*/ 823 h 951"/>
                <a:gd name="T114" fmla="*/ 527 w 1142"/>
                <a:gd name="T115" fmla="*/ 819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2" h="951">
                  <a:moveTo>
                    <a:pt x="527" y="819"/>
                  </a:moveTo>
                  <a:cubicBezTo>
                    <a:pt x="389" y="915"/>
                    <a:pt x="248" y="713"/>
                    <a:pt x="188" y="612"/>
                  </a:cubicBezTo>
                  <a:cubicBezTo>
                    <a:pt x="155" y="555"/>
                    <a:pt x="124" y="490"/>
                    <a:pt x="119" y="422"/>
                  </a:cubicBezTo>
                  <a:cubicBezTo>
                    <a:pt x="112" y="340"/>
                    <a:pt x="167" y="266"/>
                    <a:pt x="223" y="212"/>
                  </a:cubicBezTo>
                  <a:cubicBezTo>
                    <a:pt x="322" y="116"/>
                    <a:pt x="486" y="38"/>
                    <a:pt x="626" y="45"/>
                  </a:cubicBezTo>
                  <a:cubicBezTo>
                    <a:pt x="770" y="53"/>
                    <a:pt x="911" y="181"/>
                    <a:pt x="988" y="293"/>
                  </a:cubicBezTo>
                  <a:cubicBezTo>
                    <a:pt x="1027" y="349"/>
                    <a:pt x="1053" y="414"/>
                    <a:pt x="1051" y="483"/>
                  </a:cubicBezTo>
                  <a:cubicBezTo>
                    <a:pt x="1049" y="561"/>
                    <a:pt x="984" y="620"/>
                    <a:pt x="925" y="662"/>
                  </a:cubicBezTo>
                  <a:cubicBezTo>
                    <a:pt x="808" y="747"/>
                    <a:pt x="651" y="792"/>
                    <a:pt x="507" y="790"/>
                  </a:cubicBezTo>
                  <a:cubicBezTo>
                    <a:pt x="371" y="787"/>
                    <a:pt x="262" y="692"/>
                    <a:pt x="213" y="568"/>
                  </a:cubicBezTo>
                  <a:cubicBezTo>
                    <a:pt x="176" y="475"/>
                    <a:pt x="197" y="375"/>
                    <a:pt x="248" y="292"/>
                  </a:cubicBezTo>
                  <a:cubicBezTo>
                    <a:pt x="352" y="125"/>
                    <a:pt x="582" y="26"/>
                    <a:pt x="772" y="84"/>
                  </a:cubicBezTo>
                  <a:cubicBezTo>
                    <a:pt x="974" y="146"/>
                    <a:pt x="1089" y="429"/>
                    <a:pt x="1004" y="619"/>
                  </a:cubicBezTo>
                  <a:cubicBezTo>
                    <a:pt x="869" y="922"/>
                    <a:pt x="309" y="895"/>
                    <a:pt x="172" y="611"/>
                  </a:cubicBezTo>
                  <a:cubicBezTo>
                    <a:pt x="88" y="437"/>
                    <a:pt x="187" y="160"/>
                    <a:pt x="366" y="87"/>
                  </a:cubicBezTo>
                  <a:cubicBezTo>
                    <a:pt x="536" y="17"/>
                    <a:pt x="729" y="136"/>
                    <a:pt x="840" y="259"/>
                  </a:cubicBezTo>
                  <a:cubicBezTo>
                    <a:pt x="959" y="392"/>
                    <a:pt x="1020" y="596"/>
                    <a:pt x="874" y="733"/>
                  </a:cubicBezTo>
                  <a:cubicBezTo>
                    <a:pt x="734" y="865"/>
                    <a:pt x="442" y="929"/>
                    <a:pt x="304" y="765"/>
                  </a:cubicBezTo>
                  <a:cubicBezTo>
                    <a:pt x="190" y="630"/>
                    <a:pt x="213" y="411"/>
                    <a:pt x="291" y="266"/>
                  </a:cubicBezTo>
                  <a:cubicBezTo>
                    <a:pt x="394" y="73"/>
                    <a:pt x="631" y="19"/>
                    <a:pt x="813" y="140"/>
                  </a:cubicBezTo>
                  <a:cubicBezTo>
                    <a:pt x="946" y="228"/>
                    <a:pt x="1024" y="413"/>
                    <a:pt x="983" y="568"/>
                  </a:cubicBezTo>
                  <a:cubicBezTo>
                    <a:pt x="938" y="744"/>
                    <a:pt x="713" y="817"/>
                    <a:pt x="553" y="814"/>
                  </a:cubicBezTo>
                  <a:cubicBezTo>
                    <a:pt x="370" y="811"/>
                    <a:pt x="200" y="699"/>
                    <a:pt x="145" y="522"/>
                  </a:cubicBezTo>
                  <a:cubicBezTo>
                    <a:pt x="92" y="355"/>
                    <a:pt x="184" y="188"/>
                    <a:pt x="329" y="106"/>
                  </a:cubicBezTo>
                  <a:cubicBezTo>
                    <a:pt x="481" y="21"/>
                    <a:pt x="709" y="65"/>
                    <a:pt x="854" y="144"/>
                  </a:cubicBezTo>
                  <a:cubicBezTo>
                    <a:pt x="1056" y="254"/>
                    <a:pt x="1051" y="527"/>
                    <a:pt x="917" y="690"/>
                  </a:cubicBezTo>
                  <a:cubicBezTo>
                    <a:pt x="774" y="865"/>
                    <a:pt x="534" y="878"/>
                    <a:pt x="336" y="803"/>
                  </a:cubicBezTo>
                  <a:cubicBezTo>
                    <a:pt x="220" y="758"/>
                    <a:pt x="129" y="675"/>
                    <a:pt x="117" y="547"/>
                  </a:cubicBezTo>
                  <a:cubicBezTo>
                    <a:pt x="107" y="451"/>
                    <a:pt x="120" y="322"/>
                    <a:pt x="192" y="251"/>
                  </a:cubicBezTo>
                  <a:cubicBezTo>
                    <a:pt x="200" y="244"/>
                    <a:pt x="188" y="232"/>
                    <a:pt x="181" y="240"/>
                  </a:cubicBezTo>
                  <a:cubicBezTo>
                    <a:pt x="96" y="323"/>
                    <a:pt x="89" y="471"/>
                    <a:pt x="104" y="582"/>
                  </a:cubicBezTo>
                  <a:cubicBezTo>
                    <a:pt x="122" y="715"/>
                    <a:pt x="250" y="791"/>
                    <a:pt x="366" y="832"/>
                  </a:cubicBezTo>
                  <a:cubicBezTo>
                    <a:pt x="622" y="921"/>
                    <a:pt x="926" y="822"/>
                    <a:pt x="1014" y="550"/>
                  </a:cubicBezTo>
                  <a:cubicBezTo>
                    <a:pt x="1050" y="437"/>
                    <a:pt x="1035" y="293"/>
                    <a:pt x="957" y="201"/>
                  </a:cubicBezTo>
                  <a:cubicBezTo>
                    <a:pt x="878" y="109"/>
                    <a:pt x="743" y="69"/>
                    <a:pt x="628" y="53"/>
                  </a:cubicBezTo>
                  <a:cubicBezTo>
                    <a:pt x="511" y="36"/>
                    <a:pt x="390" y="47"/>
                    <a:pt x="288" y="110"/>
                  </a:cubicBezTo>
                  <a:cubicBezTo>
                    <a:pt x="184" y="176"/>
                    <a:pt x="121" y="289"/>
                    <a:pt x="114" y="411"/>
                  </a:cubicBezTo>
                  <a:cubicBezTo>
                    <a:pt x="97" y="705"/>
                    <a:pt x="411" y="862"/>
                    <a:pt x="666" y="823"/>
                  </a:cubicBezTo>
                  <a:cubicBezTo>
                    <a:pt x="795" y="802"/>
                    <a:pt x="932" y="726"/>
                    <a:pt x="988" y="604"/>
                  </a:cubicBezTo>
                  <a:cubicBezTo>
                    <a:pt x="1037" y="495"/>
                    <a:pt x="1004" y="364"/>
                    <a:pt x="947" y="264"/>
                  </a:cubicBezTo>
                  <a:cubicBezTo>
                    <a:pt x="847" y="89"/>
                    <a:pt x="620" y="5"/>
                    <a:pt x="437" y="97"/>
                  </a:cubicBezTo>
                  <a:cubicBezTo>
                    <a:pt x="296" y="168"/>
                    <a:pt x="225" y="334"/>
                    <a:pt x="213" y="484"/>
                  </a:cubicBezTo>
                  <a:cubicBezTo>
                    <a:pt x="202" y="628"/>
                    <a:pt x="255" y="788"/>
                    <a:pt x="394" y="852"/>
                  </a:cubicBezTo>
                  <a:cubicBezTo>
                    <a:pt x="553" y="925"/>
                    <a:pt x="793" y="844"/>
                    <a:pt x="907" y="721"/>
                  </a:cubicBezTo>
                  <a:cubicBezTo>
                    <a:pt x="1142" y="467"/>
                    <a:pt x="773" y="84"/>
                    <a:pt x="512" y="56"/>
                  </a:cubicBezTo>
                  <a:cubicBezTo>
                    <a:pt x="162" y="18"/>
                    <a:pt x="0" y="537"/>
                    <a:pt x="261" y="743"/>
                  </a:cubicBezTo>
                  <a:cubicBezTo>
                    <a:pt x="475" y="910"/>
                    <a:pt x="911" y="886"/>
                    <a:pt x="1025" y="608"/>
                  </a:cubicBezTo>
                  <a:cubicBezTo>
                    <a:pt x="1090" y="449"/>
                    <a:pt x="1011" y="221"/>
                    <a:pt x="876" y="122"/>
                  </a:cubicBezTo>
                  <a:cubicBezTo>
                    <a:pt x="729" y="14"/>
                    <a:pt x="534" y="44"/>
                    <a:pt x="387" y="136"/>
                  </a:cubicBezTo>
                  <a:cubicBezTo>
                    <a:pt x="248" y="223"/>
                    <a:pt x="145" y="384"/>
                    <a:pt x="192" y="551"/>
                  </a:cubicBezTo>
                  <a:cubicBezTo>
                    <a:pt x="216" y="640"/>
                    <a:pt x="289" y="728"/>
                    <a:pt x="370" y="773"/>
                  </a:cubicBezTo>
                  <a:cubicBezTo>
                    <a:pt x="468" y="827"/>
                    <a:pt x="601" y="805"/>
                    <a:pt x="703" y="779"/>
                  </a:cubicBezTo>
                  <a:cubicBezTo>
                    <a:pt x="813" y="750"/>
                    <a:pt x="921" y="697"/>
                    <a:pt x="1001" y="616"/>
                  </a:cubicBezTo>
                  <a:cubicBezTo>
                    <a:pt x="1074" y="542"/>
                    <a:pt x="1078" y="449"/>
                    <a:pt x="1040" y="357"/>
                  </a:cubicBezTo>
                  <a:cubicBezTo>
                    <a:pt x="962" y="169"/>
                    <a:pt x="737" y="0"/>
                    <a:pt x="530" y="41"/>
                  </a:cubicBezTo>
                  <a:cubicBezTo>
                    <a:pt x="341" y="80"/>
                    <a:pt x="56" y="248"/>
                    <a:pt x="119" y="478"/>
                  </a:cubicBezTo>
                  <a:cubicBezTo>
                    <a:pt x="156" y="612"/>
                    <a:pt x="351" y="951"/>
                    <a:pt x="530" y="823"/>
                  </a:cubicBezTo>
                  <a:cubicBezTo>
                    <a:pt x="532" y="821"/>
                    <a:pt x="530" y="817"/>
                    <a:pt x="527" y="8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grpSp>
          <p:nvGrpSpPr>
            <p:cNvPr id="42" name="chenying0907 41"/>
            <p:cNvGrpSpPr/>
            <p:nvPr/>
          </p:nvGrpSpPr>
          <p:grpSpPr>
            <a:xfrm>
              <a:off x="15487650" y="9761916"/>
              <a:ext cx="7810500" cy="2788456"/>
              <a:chOff x="13848358" y="9428560"/>
              <a:chExt cx="7810500" cy="2788456"/>
            </a:xfrm>
          </p:grpSpPr>
          <p:sp>
            <p:nvSpPr>
              <p:cNvPr id="44" name="chenying0907 43"/>
              <p:cNvSpPr/>
              <p:nvPr/>
            </p:nvSpPr>
            <p:spPr>
              <a:xfrm>
                <a:off x="13848358" y="9428560"/>
                <a:ext cx="2954655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5400" dirty="0" smtClean="0"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产品名称</a:t>
                </a:r>
                <a:endParaRPr lang="zh-CN" altLang="en-US" sz="5400" dirty="0"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  <p:sp>
            <p:nvSpPr>
              <p:cNvPr id="45" name="chenying0907 44"/>
              <p:cNvSpPr/>
              <p:nvPr/>
            </p:nvSpPr>
            <p:spPr>
              <a:xfrm>
                <a:off x="13848358" y="10351890"/>
                <a:ext cx="7810500" cy="18651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 algn="l">
                  <a:lnSpc>
                    <a:spcPct val="120000"/>
                  </a:lnSpc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3200" dirty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此处添加详细文本描述，建议与标题相关并符合整体语言风格，语言描述尽量简洁生动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。</a:t>
                </a:r>
                <a:endParaRPr lang="id-ID" altLang="zh-CN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</p:grpSp>
        <p:sp>
          <p:nvSpPr>
            <p:cNvPr id="43" name="chenying0907 42"/>
            <p:cNvSpPr/>
            <p:nvPr/>
          </p:nvSpPr>
          <p:spPr>
            <a:xfrm>
              <a:off x="13967606" y="9761916"/>
              <a:ext cx="62389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3</a:t>
              </a:r>
              <a:endParaRPr lang="zh-CN" altLang="en-US" sz="66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570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chenying0907 3"/>
          <p:cNvGrpSpPr/>
          <p:nvPr/>
        </p:nvGrpSpPr>
        <p:grpSpPr>
          <a:xfrm>
            <a:off x="6924900" y="4143260"/>
            <a:ext cx="10534200" cy="3247097"/>
            <a:chOff x="5156201" y="3672302"/>
            <a:chExt cx="10534200" cy="3247097"/>
          </a:xfrm>
        </p:grpSpPr>
        <p:pic>
          <p:nvPicPr>
            <p:cNvPr id="7" name="10_Otaznik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56201" y="3672302"/>
              <a:ext cx="2737194" cy="2946319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8" name="Shape 40"/>
            <p:cNvSpPr/>
            <p:nvPr/>
          </p:nvSpPr>
          <p:spPr>
            <a:xfrm>
              <a:off x="7893395" y="4508483"/>
              <a:ext cx="7797006" cy="241091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 sz="15000">
                  <a:latin typeface="HanziPen SC Bold"/>
                  <a:ea typeface="HanziPen SC Bold"/>
                  <a:cs typeface="HanziPen SC Bold"/>
                  <a:sym typeface="HanziPen SC Bold"/>
                </a:defRPr>
              </a:lvl1pPr>
            </a:lstStyle>
            <a:p>
              <a:r>
                <a:rPr lang="zh-CN" altLang="en-US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应用开发</a:t>
              </a:r>
              <a:endParaRPr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grpSp>
        <p:nvGrpSpPr>
          <p:cNvPr id="3" name="chenying0907 2"/>
          <p:cNvGrpSpPr/>
          <p:nvPr/>
        </p:nvGrpSpPr>
        <p:grpSpPr>
          <a:xfrm>
            <a:off x="6924900" y="4143260"/>
            <a:ext cx="10534200" cy="13573243"/>
            <a:chOff x="6924900" y="4143260"/>
            <a:chExt cx="10534200" cy="13573243"/>
          </a:xfrm>
        </p:grpSpPr>
        <p:grpSp>
          <p:nvGrpSpPr>
            <p:cNvPr id="2" name="chenying0907 1"/>
            <p:cNvGrpSpPr/>
            <p:nvPr/>
          </p:nvGrpSpPr>
          <p:grpSpPr>
            <a:xfrm>
              <a:off x="6924900" y="4143260"/>
              <a:ext cx="10534200" cy="3247097"/>
              <a:chOff x="6924900" y="4143260"/>
              <a:chExt cx="10534200" cy="3247097"/>
            </a:xfrm>
          </p:grpSpPr>
          <p:pic>
            <p:nvPicPr>
              <p:cNvPr id="39" name="10_Otaznik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24900" y="4143260"/>
                <a:ext cx="2737194" cy="2946319"/>
              </a:xfrm>
              <a:prstGeom prst="rect">
                <a:avLst/>
              </a:prstGeom>
              <a:ln w="12700">
                <a:miter lim="400000"/>
              </a:ln>
            </p:spPr>
          </p:pic>
          <p:sp>
            <p:nvSpPr>
              <p:cNvPr id="40" name="Shape 40"/>
              <p:cNvSpPr/>
              <p:nvPr/>
            </p:nvSpPr>
            <p:spPr>
              <a:xfrm>
                <a:off x="9662094" y="4979441"/>
                <a:ext cx="7797006" cy="2410916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>
                <a:lvl1pPr>
                  <a:defRPr sz="15000">
                    <a:latin typeface="HanziPen SC Bold"/>
                    <a:ea typeface="HanziPen SC Bold"/>
                    <a:cs typeface="HanziPen SC Bold"/>
                    <a:sym typeface="HanziPen SC Bold"/>
                  </a:defRPr>
                </a:lvl1pPr>
              </a:lstStyle>
              <a:p>
                <a:r>
                  <a:rPr lang="zh-CN" altLang="en-US" dirty="0" smtClean="0"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应用开发</a:t>
                </a:r>
                <a:endParaRPr dirty="0"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</p:grpSp>
        <p:pic>
          <p:nvPicPr>
            <p:cNvPr id="41" name="handPush2.png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99343" y="7352242"/>
              <a:ext cx="4514753" cy="10364261"/>
            </a:xfrm>
            <a:prstGeom prst="rect">
              <a:avLst/>
            </a:prstGeom>
            <a:ln w="12700">
              <a:miter lim="400000"/>
            </a:ln>
          </p:spPr>
        </p:pic>
      </p:grpSp>
      <p:pic>
        <p:nvPicPr>
          <p:cNvPr id="10" name="handPush2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9344" y="7352243"/>
            <a:ext cx="4514752" cy="10364258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20295" y="1285876"/>
            <a:ext cx="19276790" cy="1368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69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14815E-6 L 0.65286 -0.1104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43" y="-552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chenying0907 11"/>
          <p:cNvGrpSpPr/>
          <p:nvPr/>
        </p:nvGrpSpPr>
        <p:grpSpPr>
          <a:xfrm>
            <a:off x="12357463" y="-26127"/>
            <a:ext cx="9170125" cy="13977258"/>
            <a:chOff x="12357463" y="-26127"/>
            <a:chExt cx="9170125" cy="139772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2245" t="9540"/>
            <a:stretch/>
          </p:blipFill>
          <p:spPr>
            <a:xfrm>
              <a:off x="12488091" y="-26127"/>
              <a:ext cx="9039497" cy="1397725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977" t="10216"/>
            <a:stretch/>
          </p:blipFill>
          <p:spPr>
            <a:xfrm>
              <a:off x="12357463" y="78377"/>
              <a:ext cx="9170125" cy="13872754"/>
            </a:xfrm>
            <a:prstGeom prst="rect">
              <a:avLst/>
            </a:prstGeom>
          </p:spPr>
        </p:pic>
        <p:sp>
          <p:nvSpPr>
            <p:cNvPr id="6" name="任意多边形 5"/>
            <p:cNvSpPr/>
            <p:nvPr/>
          </p:nvSpPr>
          <p:spPr>
            <a:xfrm>
              <a:off x="14288422" y="985216"/>
              <a:ext cx="4970540" cy="7652015"/>
            </a:xfrm>
            <a:custGeom>
              <a:avLst/>
              <a:gdLst>
                <a:gd name="connsiteX0" fmla="*/ 1886857 w 4412343"/>
                <a:gd name="connsiteY0" fmla="*/ 101600 h 6792686"/>
                <a:gd name="connsiteX1" fmla="*/ 4412343 w 4412343"/>
                <a:gd name="connsiteY1" fmla="*/ 0 h 6792686"/>
                <a:gd name="connsiteX2" fmla="*/ 2307771 w 4412343"/>
                <a:gd name="connsiteY2" fmla="*/ 6792686 h 6792686"/>
                <a:gd name="connsiteX3" fmla="*/ 0 w 4412343"/>
                <a:gd name="connsiteY3" fmla="*/ 6139543 h 6792686"/>
                <a:gd name="connsiteX4" fmla="*/ 1886857 w 4412343"/>
                <a:gd name="connsiteY4" fmla="*/ 101600 h 679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2343" h="6792686">
                  <a:moveTo>
                    <a:pt x="1886857" y="101600"/>
                  </a:moveTo>
                  <a:lnTo>
                    <a:pt x="4412343" y="0"/>
                  </a:lnTo>
                  <a:lnTo>
                    <a:pt x="2307771" y="6792686"/>
                  </a:lnTo>
                  <a:lnTo>
                    <a:pt x="0" y="6139543"/>
                  </a:lnTo>
                  <a:lnTo>
                    <a:pt x="1886857" y="10160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7200" b="0" i="0" u="none" strike="noStrike" cap="none" spc="0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方正舒体" panose="02010601030101010101" pitchFamily="2" charset="-122"/>
                  <a:ea typeface="方正舒体" panose="02010601030101010101" pitchFamily="2" charset="-122"/>
                  <a:sym typeface="Helvetica Light"/>
                </a:rPr>
                <a:t>图片</a:t>
              </a:r>
              <a:endParaRPr kumimoji="0" lang="zh-CN" altLang="en-US" sz="7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方正舒体" panose="02010601030101010101" pitchFamily="2" charset="-122"/>
                <a:ea typeface="方正舒体" panose="02010601030101010101" pitchFamily="2" charset="-122"/>
                <a:sym typeface="Helvetica Ligh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701554" y="3161211"/>
              <a:ext cx="5826034" cy="10789919"/>
            </a:xfrm>
            <a:prstGeom prst="rect">
              <a:avLst/>
            </a:prstGeom>
          </p:spPr>
        </p:pic>
      </p:grpSp>
      <p:sp>
        <p:nvSpPr>
          <p:cNvPr id="10" name="Shape 60"/>
          <p:cNvSpPr/>
          <p:nvPr/>
        </p:nvSpPr>
        <p:spPr>
          <a:xfrm>
            <a:off x="1274278" y="1002057"/>
            <a:ext cx="5232202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pPr algn="l"/>
            <a:r>
              <a:rPr lang="zh-CN"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应用开发</a:t>
            </a:r>
            <a:endParaRPr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29" name="chenying0907 28"/>
          <p:cNvGrpSpPr/>
          <p:nvPr/>
        </p:nvGrpSpPr>
        <p:grpSpPr>
          <a:xfrm>
            <a:off x="1274278" y="3161211"/>
            <a:ext cx="9910068" cy="2800864"/>
            <a:chOff x="13388082" y="3102090"/>
            <a:chExt cx="9910068" cy="2800864"/>
          </a:xfrm>
        </p:grpSpPr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13388082" y="3102090"/>
              <a:ext cx="1794768" cy="1494756"/>
            </a:xfrm>
            <a:custGeom>
              <a:avLst/>
              <a:gdLst>
                <a:gd name="T0" fmla="*/ 527 w 1142"/>
                <a:gd name="T1" fmla="*/ 819 h 951"/>
                <a:gd name="T2" fmla="*/ 188 w 1142"/>
                <a:gd name="T3" fmla="*/ 612 h 951"/>
                <a:gd name="T4" fmla="*/ 119 w 1142"/>
                <a:gd name="T5" fmla="*/ 422 h 951"/>
                <a:gd name="T6" fmla="*/ 223 w 1142"/>
                <a:gd name="T7" fmla="*/ 212 h 951"/>
                <a:gd name="T8" fmla="*/ 626 w 1142"/>
                <a:gd name="T9" fmla="*/ 45 h 951"/>
                <a:gd name="T10" fmla="*/ 988 w 1142"/>
                <a:gd name="T11" fmla="*/ 293 h 951"/>
                <a:gd name="T12" fmla="*/ 1051 w 1142"/>
                <a:gd name="T13" fmla="*/ 483 h 951"/>
                <a:gd name="T14" fmla="*/ 925 w 1142"/>
                <a:gd name="T15" fmla="*/ 662 h 951"/>
                <a:gd name="T16" fmla="*/ 507 w 1142"/>
                <a:gd name="T17" fmla="*/ 790 h 951"/>
                <a:gd name="T18" fmla="*/ 213 w 1142"/>
                <a:gd name="T19" fmla="*/ 568 h 951"/>
                <a:gd name="T20" fmla="*/ 248 w 1142"/>
                <a:gd name="T21" fmla="*/ 292 h 951"/>
                <a:gd name="T22" fmla="*/ 772 w 1142"/>
                <a:gd name="T23" fmla="*/ 84 h 951"/>
                <a:gd name="T24" fmla="*/ 1004 w 1142"/>
                <a:gd name="T25" fmla="*/ 619 h 951"/>
                <a:gd name="T26" fmla="*/ 172 w 1142"/>
                <a:gd name="T27" fmla="*/ 611 h 951"/>
                <a:gd name="T28" fmla="*/ 366 w 1142"/>
                <a:gd name="T29" fmla="*/ 87 h 951"/>
                <a:gd name="T30" fmla="*/ 840 w 1142"/>
                <a:gd name="T31" fmla="*/ 259 h 951"/>
                <a:gd name="T32" fmla="*/ 874 w 1142"/>
                <a:gd name="T33" fmla="*/ 733 h 951"/>
                <a:gd name="T34" fmla="*/ 304 w 1142"/>
                <a:gd name="T35" fmla="*/ 765 h 951"/>
                <a:gd name="T36" fmla="*/ 291 w 1142"/>
                <a:gd name="T37" fmla="*/ 266 h 951"/>
                <a:gd name="T38" fmla="*/ 813 w 1142"/>
                <a:gd name="T39" fmla="*/ 140 h 951"/>
                <a:gd name="T40" fmla="*/ 983 w 1142"/>
                <a:gd name="T41" fmla="*/ 568 h 951"/>
                <a:gd name="T42" fmla="*/ 553 w 1142"/>
                <a:gd name="T43" fmla="*/ 814 h 951"/>
                <a:gd name="T44" fmla="*/ 145 w 1142"/>
                <a:gd name="T45" fmla="*/ 522 h 951"/>
                <a:gd name="T46" fmla="*/ 329 w 1142"/>
                <a:gd name="T47" fmla="*/ 106 h 951"/>
                <a:gd name="T48" fmla="*/ 854 w 1142"/>
                <a:gd name="T49" fmla="*/ 144 h 951"/>
                <a:gd name="T50" fmla="*/ 917 w 1142"/>
                <a:gd name="T51" fmla="*/ 690 h 951"/>
                <a:gd name="T52" fmla="*/ 336 w 1142"/>
                <a:gd name="T53" fmla="*/ 803 h 951"/>
                <a:gd name="T54" fmla="*/ 117 w 1142"/>
                <a:gd name="T55" fmla="*/ 547 h 951"/>
                <a:gd name="T56" fmla="*/ 192 w 1142"/>
                <a:gd name="T57" fmla="*/ 251 h 951"/>
                <a:gd name="T58" fmla="*/ 181 w 1142"/>
                <a:gd name="T59" fmla="*/ 240 h 951"/>
                <a:gd name="T60" fmla="*/ 104 w 1142"/>
                <a:gd name="T61" fmla="*/ 582 h 951"/>
                <a:gd name="T62" fmla="*/ 366 w 1142"/>
                <a:gd name="T63" fmla="*/ 832 h 951"/>
                <a:gd name="T64" fmla="*/ 1014 w 1142"/>
                <a:gd name="T65" fmla="*/ 550 h 951"/>
                <a:gd name="T66" fmla="*/ 957 w 1142"/>
                <a:gd name="T67" fmla="*/ 201 h 951"/>
                <a:gd name="T68" fmla="*/ 628 w 1142"/>
                <a:gd name="T69" fmla="*/ 53 h 951"/>
                <a:gd name="T70" fmla="*/ 288 w 1142"/>
                <a:gd name="T71" fmla="*/ 110 h 951"/>
                <a:gd name="T72" fmla="*/ 114 w 1142"/>
                <a:gd name="T73" fmla="*/ 411 h 951"/>
                <a:gd name="T74" fmla="*/ 666 w 1142"/>
                <a:gd name="T75" fmla="*/ 823 h 951"/>
                <a:gd name="T76" fmla="*/ 988 w 1142"/>
                <a:gd name="T77" fmla="*/ 604 h 951"/>
                <a:gd name="T78" fmla="*/ 947 w 1142"/>
                <a:gd name="T79" fmla="*/ 264 h 951"/>
                <a:gd name="T80" fmla="*/ 437 w 1142"/>
                <a:gd name="T81" fmla="*/ 97 h 951"/>
                <a:gd name="T82" fmla="*/ 213 w 1142"/>
                <a:gd name="T83" fmla="*/ 484 h 951"/>
                <a:gd name="T84" fmla="*/ 394 w 1142"/>
                <a:gd name="T85" fmla="*/ 852 h 951"/>
                <a:gd name="T86" fmla="*/ 907 w 1142"/>
                <a:gd name="T87" fmla="*/ 721 h 951"/>
                <a:gd name="T88" fmla="*/ 512 w 1142"/>
                <a:gd name="T89" fmla="*/ 56 h 951"/>
                <a:gd name="T90" fmla="*/ 261 w 1142"/>
                <a:gd name="T91" fmla="*/ 743 h 951"/>
                <a:gd name="T92" fmla="*/ 1025 w 1142"/>
                <a:gd name="T93" fmla="*/ 608 h 951"/>
                <a:gd name="T94" fmla="*/ 876 w 1142"/>
                <a:gd name="T95" fmla="*/ 122 h 951"/>
                <a:gd name="T96" fmla="*/ 387 w 1142"/>
                <a:gd name="T97" fmla="*/ 136 h 951"/>
                <a:gd name="T98" fmla="*/ 192 w 1142"/>
                <a:gd name="T99" fmla="*/ 551 h 951"/>
                <a:gd name="T100" fmla="*/ 370 w 1142"/>
                <a:gd name="T101" fmla="*/ 773 h 951"/>
                <a:gd name="T102" fmla="*/ 703 w 1142"/>
                <a:gd name="T103" fmla="*/ 779 h 951"/>
                <a:gd name="T104" fmla="*/ 1001 w 1142"/>
                <a:gd name="T105" fmla="*/ 616 h 951"/>
                <a:gd name="T106" fmla="*/ 1040 w 1142"/>
                <a:gd name="T107" fmla="*/ 357 h 951"/>
                <a:gd name="T108" fmla="*/ 530 w 1142"/>
                <a:gd name="T109" fmla="*/ 41 h 951"/>
                <a:gd name="T110" fmla="*/ 119 w 1142"/>
                <a:gd name="T111" fmla="*/ 478 h 951"/>
                <a:gd name="T112" fmla="*/ 530 w 1142"/>
                <a:gd name="T113" fmla="*/ 823 h 951"/>
                <a:gd name="T114" fmla="*/ 527 w 1142"/>
                <a:gd name="T115" fmla="*/ 819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2" h="951">
                  <a:moveTo>
                    <a:pt x="527" y="819"/>
                  </a:moveTo>
                  <a:cubicBezTo>
                    <a:pt x="389" y="915"/>
                    <a:pt x="248" y="713"/>
                    <a:pt x="188" y="612"/>
                  </a:cubicBezTo>
                  <a:cubicBezTo>
                    <a:pt x="155" y="555"/>
                    <a:pt x="124" y="490"/>
                    <a:pt x="119" y="422"/>
                  </a:cubicBezTo>
                  <a:cubicBezTo>
                    <a:pt x="112" y="340"/>
                    <a:pt x="167" y="266"/>
                    <a:pt x="223" y="212"/>
                  </a:cubicBezTo>
                  <a:cubicBezTo>
                    <a:pt x="322" y="116"/>
                    <a:pt x="486" y="38"/>
                    <a:pt x="626" y="45"/>
                  </a:cubicBezTo>
                  <a:cubicBezTo>
                    <a:pt x="770" y="53"/>
                    <a:pt x="911" y="181"/>
                    <a:pt x="988" y="293"/>
                  </a:cubicBezTo>
                  <a:cubicBezTo>
                    <a:pt x="1027" y="349"/>
                    <a:pt x="1053" y="414"/>
                    <a:pt x="1051" y="483"/>
                  </a:cubicBezTo>
                  <a:cubicBezTo>
                    <a:pt x="1049" y="561"/>
                    <a:pt x="984" y="620"/>
                    <a:pt x="925" y="662"/>
                  </a:cubicBezTo>
                  <a:cubicBezTo>
                    <a:pt x="808" y="747"/>
                    <a:pt x="651" y="792"/>
                    <a:pt x="507" y="790"/>
                  </a:cubicBezTo>
                  <a:cubicBezTo>
                    <a:pt x="371" y="787"/>
                    <a:pt x="262" y="692"/>
                    <a:pt x="213" y="568"/>
                  </a:cubicBezTo>
                  <a:cubicBezTo>
                    <a:pt x="176" y="475"/>
                    <a:pt x="197" y="375"/>
                    <a:pt x="248" y="292"/>
                  </a:cubicBezTo>
                  <a:cubicBezTo>
                    <a:pt x="352" y="125"/>
                    <a:pt x="582" y="26"/>
                    <a:pt x="772" y="84"/>
                  </a:cubicBezTo>
                  <a:cubicBezTo>
                    <a:pt x="974" y="146"/>
                    <a:pt x="1089" y="429"/>
                    <a:pt x="1004" y="619"/>
                  </a:cubicBezTo>
                  <a:cubicBezTo>
                    <a:pt x="869" y="922"/>
                    <a:pt x="309" y="895"/>
                    <a:pt x="172" y="611"/>
                  </a:cubicBezTo>
                  <a:cubicBezTo>
                    <a:pt x="88" y="437"/>
                    <a:pt x="187" y="160"/>
                    <a:pt x="366" y="87"/>
                  </a:cubicBezTo>
                  <a:cubicBezTo>
                    <a:pt x="536" y="17"/>
                    <a:pt x="729" y="136"/>
                    <a:pt x="840" y="259"/>
                  </a:cubicBezTo>
                  <a:cubicBezTo>
                    <a:pt x="959" y="392"/>
                    <a:pt x="1020" y="596"/>
                    <a:pt x="874" y="733"/>
                  </a:cubicBezTo>
                  <a:cubicBezTo>
                    <a:pt x="734" y="865"/>
                    <a:pt x="442" y="929"/>
                    <a:pt x="304" y="765"/>
                  </a:cubicBezTo>
                  <a:cubicBezTo>
                    <a:pt x="190" y="630"/>
                    <a:pt x="213" y="411"/>
                    <a:pt x="291" y="266"/>
                  </a:cubicBezTo>
                  <a:cubicBezTo>
                    <a:pt x="394" y="73"/>
                    <a:pt x="631" y="19"/>
                    <a:pt x="813" y="140"/>
                  </a:cubicBezTo>
                  <a:cubicBezTo>
                    <a:pt x="946" y="228"/>
                    <a:pt x="1024" y="413"/>
                    <a:pt x="983" y="568"/>
                  </a:cubicBezTo>
                  <a:cubicBezTo>
                    <a:pt x="938" y="744"/>
                    <a:pt x="713" y="817"/>
                    <a:pt x="553" y="814"/>
                  </a:cubicBezTo>
                  <a:cubicBezTo>
                    <a:pt x="370" y="811"/>
                    <a:pt x="200" y="699"/>
                    <a:pt x="145" y="522"/>
                  </a:cubicBezTo>
                  <a:cubicBezTo>
                    <a:pt x="92" y="355"/>
                    <a:pt x="184" y="188"/>
                    <a:pt x="329" y="106"/>
                  </a:cubicBezTo>
                  <a:cubicBezTo>
                    <a:pt x="481" y="21"/>
                    <a:pt x="709" y="65"/>
                    <a:pt x="854" y="144"/>
                  </a:cubicBezTo>
                  <a:cubicBezTo>
                    <a:pt x="1056" y="254"/>
                    <a:pt x="1051" y="527"/>
                    <a:pt x="917" y="690"/>
                  </a:cubicBezTo>
                  <a:cubicBezTo>
                    <a:pt x="774" y="865"/>
                    <a:pt x="534" y="878"/>
                    <a:pt x="336" y="803"/>
                  </a:cubicBezTo>
                  <a:cubicBezTo>
                    <a:pt x="220" y="758"/>
                    <a:pt x="129" y="675"/>
                    <a:pt x="117" y="547"/>
                  </a:cubicBezTo>
                  <a:cubicBezTo>
                    <a:pt x="107" y="451"/>
                    <a:pt x="120" y="322"/>
                    <a:pt x="192" y="251"/>
                  </a:cubicBezTo>
                  <a:cubicBezTo>
                    <a:pt x="200" y="244"/>
                    <a:pt x="188" y="232"/>
                    <a:pt x="181" y="240"/>
                  </a:cubicBezTo>
                  <a:cubicBezTo>
                    <a:pt x="96" y="323"/>
                    <a:pt x="89" y="471"/>
                    <a:pt x="104" y="582"/>
                  </a:cubicBezTo>
                  <a:cubicBezTo>
                    <a:pt x="122" y="715"/>
                    <a:pt x="250" y="791"/>
                    <a:pt x="366" y="832"/>
                  </a:cubicBezTo>
                  <a:cubicBezTo>
                    <a:pt x="622" y="921"/>
                    <a:pt x="926" y="822"/>
                    <a:pt x="1014" y="550"/>
                  </a:cubicBezTo>
                  <a:cubicBezTo>
                    <a:pt x="1050" y="437"/>
                    <a:pt x="1035" y="293"/>
                    <a:pt x="957" y="201"/>
                  </a:cubicBezTo>
                  <a:cubicBezTo>
                    <a:pt x="878" y="109"/>
                    <a:pt x="743" y="69"/>
                    <a:pt x="628" y="53"/>
                  </a:cubicBezTo>
                  <a:cubicBezTo>
                    <a:pt x="511" y="36"/>
                    <a:pt x="390" y="47"/>
                    <a:pt x="288" y="110"/>
                  </a:cubicBezTo>
                  <a:cubicBezTo>
                    <a:pt x="184" y="176"/>
                    <a:pt x="121" y="289"/>
                    <a:pt x="114" y="411"/>
                  </a:cubicBezTo>
                  <a:cubicBezTo>
                    <a:pt x="97" y="705"/>
                    <a:pt x="411" y="862"/>
                    <a:pt x="666" y="823"/>
                  </a:cubicBezTo>
                  <a:cubicBezTo>
                    <a:pt x="795" y="802"/>
                    <a:pt x="932" y="726"/>
                    <a:pt x="988" y="604"/>
                  </a:cubicBezTo>
                  <a:cubicBezTo>
                    <a:pt x="1037" y="495"/>
                    <a:pt x="1004" y="364"/>
                    <a:pt x="947" y="264"/>
                  </a:cubicBezTo>
                  <a:cubicBezTo>
                    <a:pt x="847" y="89"/>
                    <a:pt x="620" y="5"/>
                    <a:pt x="437" y="97"/>
                  </a:cubicBezTo>
                  <a:cubicBezTo>
                    <a:pt x="296" y="168"/>
                    <a:pt x="225" y="334"/>
                    <a:pt x="213" y="484"/>
                  </a:cubicBezTo>
                  <a:cubicBezTo>
                    <a:pt x="202" y="628"/>
                    <a:pt x="255" y="788"/>
                    <a:pt x="394" y="852"/>
                  </a:cubicBezTo>
                  <a:cubicBezTo>
                    <a:pt x="553" y="925"/>
                    <a:pt x="793" y="844"/>
                    <a:pt x="907" y="721"/>
                  </a:cubicBezTo>
                  <a:cubicBezTo>
                    <a:pt x="1142" y="467"/>
                    <a:pt x="773" y="84"/>
                    <a:pt x="512" y="56"/>
                  </a:cubicBezTo>
                  <a:cubicBezTo>
                    <a:pt x="162" y="18"/>
                    <a:pt x="0" y="537"/>
                    <a:pt x="261" y="743"/>
                  </a:cubicBezTo>
                  <a:cubicBezTo>
                    <a:pt x="475" y="910"/>
                    <a:pt x="911" y="886"/>
                    <a:pt x="1025" y="608"/>
                  </a:cubicBezTo>
                  <a:cubicBezTo>
                    <a:pt x="1090" y="449"/>
                    <a:pt x="1011" y="221"/>
                    <a:pt x="876" y="122"/>
                  </a:cubicBezTo>
                  <a:cubicBezTo>
                    <a:pt x="729" y="14"/>
                    <a:pt x="534" y="44"/>
                    <a:pt x="387" y="136"/>
                  </a:cubicBezTo>
                  <a:cubicBezTo>
                    <a:pt x="248" y="223"/>
                    <a:pt x="145" y="384"/>
                    <a:pt x="192" y="551"/>
                  </a:cubicBezTo>
                  <a:cubicBezTo>
                    <a:pt x="216" y="640"/>
                    <a:pt x="289" y="728"/>
                    <a:pt x="370" y="773"/>
                  </a:cubicBezTo>
                  <a:cubicBezTo>
                    <a:pt x="468" y="827"/>
                    <a:pt x="601" y="805"/>
                    <a:pt x="703" y="779"/>
                  </a:cubicBezTo>
                  <a:cubicBezTo>
                    <a:pt x="813" y="750"/>
                    <a:pt x="921" y="697"/>
                    <a:pt x="1001" y="616"/>
                  </a:cubicBezTo>
                  <a:cubicBezTo>
                    <a:pt x="1074" y="542"/>
                    <a:pt x="1078" y="449"/>
                    <a:pt x="1040" y="357"/>
                  </a:cubicBezTo>
                  <a:cubicBezTo>
                    <a:pt x="962" y="169"/>
                    <a:pt x="737" y="0"/>
                    <a:pt x="530" y="41"/>
                  </a:cubicBezTo>
                  <a:cubicBezTo>
                    <a:pt x="341" y="80"/>
                    <a:pt x="56" y="248"/>
                    <a:pt x="119" y="478"/>
                  </a:cubicBezTo>
                  <a:cubicBezTo>
                    <a:pt x="156" y="612"/>
                    <a:pt x="351" y="951"/>
                    <a:pt x="530" y="823"/>
                  </a:cubicBezTo>
                  <a:cubicBezTo>
                    <a:pt x="532" y="821"/>
                    <a:pt x="530" y="817"/>
                    <a:pt x="527" y="8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grpSp>
          <p:nvGrpSpPr>
            <p:cNvPr id="31" name="chenying0907 30"/>
            <p:cNvGrpSpPr/>
            <p:nvPr/>
          </p:nvGrpSpPr>
          <p:grpSpPr>
            <a:xfrm>
              <a:off x="15487650" y="3114498"/>
              <a:ext cx="7810500" cy="2788456"/>
              <a:chOff x="13848358" y="9428560"/>
              <a:chExt cx="7810500" cy="2788456"/>
            </a:xfrm>
          </p:grpSpPr>
          <p:sp>
            <p:nvSpPr>
              <p:cNvPr id="33" name="chenying0907 32"/>
              <p:cNvSpPr/>
              <p:nvPr/>
            </p:nvSpPr>
            <p:spPr>
              <a:xfrm>
                <a:off x="13848358" y="9428560"/>
                <a:ext cx="2954655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5400" dirty="0" smtClean="0"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产品名称</a:t>
                </a:r>
                <a:endParaRPr lang="zh-CN" altLang="en-US" sz="5400" dirty="0"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  <p:sp>
            <p:nvSpPr>
              <p:cNvPr id="34" name="chenying0907 33"/>
              <p:cNvSpPr/>
              <p:nvPr/>
            </p:nvSpPr>
            <p:spPr>
              <a:xfrm>
                <a:off x="13848358" y="10351890"/>
                <a:ext cx="7810500" cy="18651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 algn="l">
                  <a:lnSpc>
                    <a:spcPct val="120000"/>
                  </a:lnSpc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3200" dirty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此处添加详细文本描述，建议与标题相关并符合整体语言风格，语言描述尽量简洁生动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。</a:t>
                </a:r>
                <a:endParaRPr lang="id-ID" altLang="zh-CN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</p:grpSp>
        <p:sp>
          <p:nvSpPr>
            <p:cNvPr id="32" name="chenying0907 31"/>
            <p:cNvSpPr/>
            <p:nvPr/>
          </p:nvSpPr>
          <p:spPr>
            <a:xfrm>
              <a:off x="14038139" y="3114498"/>
              <a:ext cx="482824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1</a:t>
              </a:r>
              <a:endParaRPr lang="zh-CN" altLang="en-US" sz="66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grpSp>
        <p:nvGrpSpPr>
          <p:cNvPr id="35" name="chenying0907 34"/>
          <p:cNvGrpSpPr/>
          <p:nvPr/>
        </p:nvGrpSpPr>
        <p:grpSpPr>
          <a:xfrm>
            <a:off x="1274278" y="6291696"/>
            <a:ext cx="9910068" cy="2800864"/>
            <a:chOff x="13388082" y="6232575"/>
            <a:chExt cx="9910068" cy="2800864"/>
          </a:xfrm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13388082" y="6232575"/>
              <a:ext cx="1794768" cy="1494756"/>
            </a:xfrm>
            <a:custGeom>
              <a:avLst/>
              <a:gdLst>
                <a:gd name="T0" fmla="*/ 527 w 1142"/>
                <a:gd name="T1" fmla="*/ 819 h 951"/>
                <a:gd name="T2" fmla="*/ 188 w 1142"/>
                <a:gd name="T3" fmla="*/ 612 h 951"/>
                <a:gd name="T4" fmla="*/ 119 w 1142"/>
                <a:gd name="T5" fmla="*/ 422 h 951"/>
                <a:gd name="T6" fmla="*/ 223 w 1142"/>
                <a:gd name="T7" fmla="*/ 212 h 951"/>
                <a:gd name="T8" fmla="*/ 626 w 1142"/>
                <a:gd name="T9" fmla="*/ 45 h 951"/>
                <a:gd name="T10" fmla="*/ 988 w 1142"/>
                <a:gd name="T11" fmla="*/ 293 h 951"/>
                <a:gd name="T12" fmla="*/ 1051 w 1142"/>
                <a:gd name="T13" fmla="*/ 483 h 951"/>
                <a:gd name="T14" fmla="*/ 925 w 1142"/>
                <a:gd name="T15" fmla="*/ 662 h 951"/>
                <a:gd name="T16" fmla="*/ 507 w 1142"/>
                <a:gd name="T17" fmla="*/ 790 h 951"/>
                <a:gd name="T18" fmla="*/ 213 w 1142"/>
                <a:gd name="T19" fmla="*/ 568 h 951"/>
                <a:gd name="T20" fmla="*/ 248 w 1142"/>
                <a:gd name="T21" fmla="*/ 292 h 951"/>
                <a:gd name="T22" fmla="*/ 772 w 1142"/>
                <a:gd name="T23" fmla="*/ 84 h 951"/>
                <a:gd name="T24" fmla="*/ 1004 w 1142"/>
                <a:gd name="T25" fmla="*/ 619 h 951"/>
                <a:gd name="T26" fmla="*/ 172 w 1142"/>
                <a:gd name="T27" fmla="*/ 611 h 951"/>
                <a:gd name="T28" fmla="*/ 366 w 1142"/>
                <a:gd name="T29" fmla="*/ 87 h 951"/>
                <a:gd name="T30" fmla="*/ 840 w 1142"/>
                <a:gd name="T31" fmla="*/ 259 h 951"/>
                <a:gd name="T32" fmla="*/ 874 w 1142"/>
                <a:gd name="T33" fmla="*/ 733 h 951"/>
                <a:gd name="T34" fmla="*/ 304 w 1142"/>
                <a:gd name="T35" fmla="*/ 765 h 951"/>
                <a:gd name="T36" fmla="*/ 291 w 1142"/>
                <a:gd name="T37" fmla="*/ 266 h 951"/>
                <a:gd name="T38" fmla="*/ 813 w 1142"/>
                <a:gd name="T39" fmla="*/ 140 h 951"/>
                <a:gd name="T40" fmla="*/ 983 w 1142"/>
                <a:gd name="T41" fmla="*/ 568 h 951"/>
                <a:gd name="T42" fmla="*/ 553 w 1142"/>
                <a:gd name="T43" fmla="*/ 814 h 951"/>
                <a:gd name="T44" fmla="*/ 145 w 1142"/>
                <a:gd name="T45" fmla="*/ 522 h 951"/>
                <a:gd name="T46" fmla="*/ 329 w 1142"/>
                <a:gd name="T47" fmla="*/ 106 h 951"/>
                <a:gd name="T48" fmla="*/ 854 w 1142"/>
                <a:gd name="T49" fmla="*/ 144 h 951"/>
                <a:gd name="T50" fmla="*/ 917 w 1142"/>
                <a:gd name="T51" fmla="*/ 690 h 951"/>
                <a:gd name="T52" fmla="*/ 336 w 1142"/>
                <a:gd name="T53" fmla="*/ 803 h 951"/>
                <a:gd name="T54" fmla="*/ 117 w 1142"/>
                <a:gd name="T55" fmla="*/ 547 h 951"/>
                <a:gd name="T56" fmla="*/ 192 w 1142"/>
                <a:gd name="T57" fmla="*/ 251 h 951"/>
                <a:gd name="T58" fmla="*/ 181 w 1142"/>
                <a:gd name="T59" fmla="*/ 240 h 951"/>
                <a:gd name="T60" fmla="*/ 104 w 1142"/>
                <a:gd name="T61" fmla="*/ 582 h 951"/>
                <a:gd name="T62" fmla="*/ 366 w 1142"/>
                <a:gd name="T63" fmla="*/ 832 h 951"/>
                <a:gd name="T64" fmla="*/ 1014 w 1142"/>
                <a:gd name="T65" fmla="*/ 550 h 951"/>
                <a:gd name="T66" fmla="*/ 957 w 1142"/>
                <a:gd name="T67" fmla="*/ 201 h 951"/>
                <a:gd name="T68" fmla="*/ 628 w 1142"/>
                <a:gd name="T69" fmla="*/ 53 h 951"/>
                <a:gd name="T70" fmla="*/ 288 w 1142"/>
                <a:gd name="T71" fmla="*/ 110 h 951"/>
                <a:gd name="T72" fmla="*/ 114 w 1142"/>
                <a:gd name="T73" fmla="*/ 411 h 951"/>
                <a:gd name="T74" fmla="*/ 666 w 1142"/>
                <a:gd name="T75" fmla="*/ 823 h 951"/>
                <a:gd name="T76" fmla="*/ 988 w 1142"/>
                <a:gd name="T77" fmla="*/ 604 h 951"/>
                <a:gd name="T78" fmla="*/ 947 w 1142"/>
                <a:gd name="T79" fmla="*/ 264 h 951"/>
                <a:gd name="T80" fmla="*/ 437 w 1142"/>
                <a:gd name="T81" fmla="*/ 97 h 951"/>
                <a:gd name="T82" fmla="*/ 213 w 1142"/>
                <a:gd name="T83" fmla="*/ 484 h 951"/>
                <a:gd name="T84" fmla="*/ 394 w 1142"/>
                <a:gd name="T85" fmla="*/ 852 h 951"/>
                <a:gd name="T86" fmla="*/ 907 w 1142"/>
                <a:gd name="T87" fmla="*/ 721 h 951"/>
                <a:gd name="T88" fmla="*/ 512 w 1142"/>
                <a:gd name="T89" fmla="*/ 56 h 951"/>
                <a:gd name="T90" fmla="*/ 261 w 1142"/>
                <a:gd name="T91" fmla="*/ 743 h 951"/>
                <a:gd name="T92" fmla="*/ 1025 w 1142"/>
                <a:gd name="T93" fmla="*/ 608 h 951"/>
                <a:gd name="T94" fmla="*/ 876 w 1142"/>
                <a:gd name="T95" fmla="*/ 122 h 951"/>
                <a:gd name="T96" fmla="*/ 387 w 1142"/>
                <a:gd name="T97" fmla="*/ 136 h 951"/>
                <a:gd name="T98" fmla="*/ 192 w 1142"/>
                <a:gd name="T99" fmla="*/ 551 h 951"/>
                <a:gd name="T100" fmla="*/ 370 w 1142"/>
                <a:gd name="T101" fmla="*/ 773 h 951"/>
                <a:gd name="T102" fmla="*/ 703 w 1142"/>
                <a:gd name="T103" fmla="*/ 779 h 951"/>
                <a:gd name="T104" fmla="*/ 1001 w 1142"/>
                <a:gd name="T105" fmla="*/ 616 h 951"/>
                <a:gd name="T106" fmla="*/ 1040 w 1142"/>
                <a:gd name="T107" fmla="*/ 357 h 951"/>
                <a:gd name="T108" fmla="*/ 530 w 1142"/>
                <a:gd name="T109" fmla="*/ 41 h 951"/>
                <a:gd name="T110" fmla="*/ 119 w 1142"/>
                <a:gd name="T111" fmla="*/ 478 h 951"/>
                <a:gd name="T112" fmla="*/ 530 w 1142"/>
                <a:gd name="T113" fmla="*/ 823 h 951"/>
                <a:gd name="T114" fmla="*/ 527 w 1142"/>
                <a:gd name="T115" fmla="*/ 819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2" h="951">
                  <a:moveTo>
                    <a:pt x="527" y="819"/>
                  </a:moveTo>
                  <a:cubicBezTo>
                    <a:pt x="389" y="915"/>
                    <a:pt x="248" y="713"/>
                    <a:pt x="188" y="612"/>
                  </a:cubicBezTo>
                  <a:cubicBezTo>
                    <a:pt x="155" y="555"/>
                    <a:pt x="124" y="490"/>
                    <a:pt x="119" y="422"/>
                  </a:cubicBezTo>
                  <a:cubicBezTo>
                    <a:pt x="112" y="340"/>
                    <a:pt x="167" y="266"/>
                    <a:pt x="223" y="212"/>
                  </a:cubicBezTo>
                  <a:cubicBezTo>
                    <a:pt x="322" y="116"/>
                    <a:pt x="486" y="38"/>
                    <a:pt x="626" y="45"/>
                  </a:cubicBezTo>
                  <a:cubicBezTo>
                    <a:pt x="770" y="53"/>
                    <a:pt x="911" y="181"/>
                    <a:pt x="988" y="293"/>
                  </a:cubicBezTo>
                  <a:cubicBezTo>
                    <a:pt x="1027" y="349"/>
                    <a:pt x="1053" y="414"/>
                    <a:pt x="1051" y="483"/>
                  </a:cubicBezTo>
                  <a:cubicBezTo>
                    <a:pt x="1049" y="561"/>
                    <a:pt x="984" y="620"/>
                    <a:pt x="925" y="662"/>
                  </a:cubicBezTo>
                  <a:cubicBezTo>
                    <a:pt x="808" y="747"/>
                    <a:pt x="651" y="792"/>
                    <a:pt x="507" y="790"/>
                  </a:cubicBezTo>
                  <a:cubicBezTo>
                    <a:pt x="371" y="787"/>
                    <a:pt x="262" y="692"/>
                    <a:pt x="213" y="568"/>
                  </a:cubicBezTo>
                  <a:cubicBezTo>
                    <a:pt x="176" y="475"/>
                    <a:pt x="197" y="375"/>
                    <a:pt x="248" y="292"/>
                  </a:cubicBezTo>
                  <a:cubicBezTo>
                    <a:pt x="352" y="125"/>
                    <a:pt x="582" y="26"/>
                    <a:pt x="772" y="84"/>
                  </a:cubicBezTo>
                  <a:cubicBezTo>
                    <a:pt x="974" y="146"/>
                    <a:pt x="1089" y="429"/>
                    <a:pt x="1004" y="619"/>
                  </a:cubicBezTo>
                  <a:cubicBezTo>
                    <a:pt x="869" y="922"/>
                    <a:pt x="309" y="895"/>
                    <a:pt x="172" y="611"/>
                  </a:cubicBezTo>
                  <a:cubicBezTo>
                    <a:pt x="88" y="437"/>
                    <a:pt x="187" y="160"/>
                    <a:pt x="366" y="87"/>
                  </a:cubicBezTo>
                  <a:cubicBezTo>
                    <a:pt x="536" y="17"/>
                    <a:pt x="729" y="136"/>
                    <a:pt x="840" y="259"/>
                  </a:cubicBezTo>
                  <a:cubicBezTo>
                    <a:pt x="959" y="392"/>
                    <a:pt x="1020" y="596"/>
                    <a:pt x="874" y="733"/>
                  </a:cubicBezTo>
                  <a:cubicBezTo>
                    <a:pt x="734" y="865"/>
                    <a:pt x="442" y="929"/>
                    <a:pt x="304" y="765"/>
                  </a:cubicBezTo>
                  <a:cubicBezTo>
                    <a:pt x="190" y="630"/>
                    <a:pt x="213" y="411"/>
                    <a:pt x="291" y="266"/>
                  </a:cubicBezTo>
                  <a:cubicBezTo>
                    <a:pt x="394" y="73"/>
                    <a:pt x="631" y="19"/>
                    <a:pt x="813" y="140"/>
                  </a:cubicBezTo>
                  <a:cubicBezTo>
                    <a:pt x="946" y="228"/>
                    <a:pt x="1024" y="413"/>
                    <a:pt x="983" y="568"/>
                  </a:cubicBezTo>
                  <a:cubicBezTo>
                    <a:pt x="938" y="744"/>
                    <a:pt x="713" y="817"/>
                    <a:pt x="553" y="814"/>
                  </a:cubicBezTo>
                  <a:cubicBezTo>
                    <a:pt x="370" y="811"/>
                    <a:pt x="200" y="699"/>
                    <a:pt x="145" y="522"/>
                  </a:cubicBezTo>
                  <a:cubicBezTo>
                    <a:pt x="92" y="355"/>
                    <a:pt x="184" y="188"/>
                    <a:pt x="329" y="106"/>
                  </a:cubicBezTo>
                  <a:cubicBezTo>
                    <a:pt x="481" y="21"/>
                    <a:pt x="709" y="65"/>
                    <a:pt x="854" y="144"/>
                  </a:cubicBezTo>
                  <a:cubicBezTo>
                    <a:pt x="1056" y="254"/>
                    <a:pt x="1051" y="527"/>
                    <a:pt x="917" y="690"/>
                  </a:cubicBezTo>
                  <a:cubicBezTo>
                    <a:pt x="774" y="865"/>
                    <a:pt x="534" y="878"/>
                    <a:pt x="336" y="803"/>
                  </a:cubicBezTo>
                  <a:cubicBezTo>
                    <a:pt x="220" y="758"/>
                    <a:pt x="129" y="675"/>
                    <a:pt x="117" y="547"/>
                  </a:cubicBezTo>
                  <a:cubicBezTo>
                    <a:pt x="107" y="451"/>
                    <a:pt x="120" y="322"/>
                    <a:pt x="192" y="251"/>
                  </a:cubicBezTo>
                  <a:cubicBezTo>
                    <a:pt x="200" y="244"/>
                    <a:pt x="188" y="232"/>
                    <a:pt x="181" y="240"/>
                  </a:cubicBezTo>
                  <a:cubicBezTo>
                    <a:pt x="96" y="323"/>
                    <a:pt x="89" y="471"/>
                    <a:pt x="104" y="582"/>
                  </a:cubicBezTo>
                  <a:cubicBezTo>
                    <a:pt x="122" y="715"/>
                    <a:pt x="250" y="791"/>
                    <a:pt x="366" y="832"/>
                  </a:cubicBezTo>
                  <a:cubicBezTo>
                    <a:pt x="622" y="921"/>
                    <a:pt x="926" y="822"/>
                    <a:pt x="1014" y="550"/>
                  </a:cubicBezTo>
                  <a:cubicBezTo>
                    <a:pt x="1050" y="437"/>
                    <a:pt x="1035" y="293"/>
                    <a:pt x="957" y="201"/>
                  </a:cubicBezTo>
                  <a:cubicBezTo>
                    <a:pt x="878" y="109"/>
                    <a:pt x="743" y="69"/>
                    <a:pt x="628" y="53"/>
                  </a:cubicBezTo>
                  <a:cubicBezTo>
                    <a:pt x="511" y="36"/>
                    <a:pt x="390" y="47"/>
                    <a:pt x="288" y="110"/>
                  </a:cubicBezTo>
                  <a:cubicBezTo>
                    <a:pt x="184" y="176"/>
                    <a:pt x="121" y="289"/>
                    <a:pt x="114" y="411"/>
                  </a:cubicBezTo>
                  <a:cubicBezTo>
                    <a:pt x="97" y="705"/>
                    <a:pt x="411" y="862"/>
                    <a:pt x="666" y="823"/>
                  </a:cubicBezTo>
                  <a:cubicBezTo>
                    <a:pt x="795" y="802"/>
                    <a:pt x="932" y="726"/>
                    <a:pt x="988" y="604"/>
                  </a:cubicBezTo>
                  <a:cubicBezTo>
                    <a:pt x="1037" y="495"/>
                    <a:pt x="1004" y="364"/>
                    <a:pt x="947" y="264"/>
                  </a:cubicBezTo>
                  <a:cubicBezTo>
                    <a:pt x="847" y="89"/>
                    <a:pt x="620" y="5"/>
                    <a:pt x="437" y="97"/>
                  </a:cubicBezTo>
                  <a:cubicBezTo>
                    <a:pt x="296" y="168"/>
                    <a:pt x="225" y="334"/>
                    <a:pt x="213" y="484"/>
                  </a:cubicBezTo>
                  <a:cubicBezTo>
                    <a:pt x="202" y="628"/>
                    <a:pt x="255" y="788"/>
                    <a:pt x="394" y="852"/>
                  </a:cubicBezTo>
                  <a:cubicBezTo>
                    <a:pt x="553" y="925"/>
                    <a:pt x="793" y="844"/>
                    <a:pt x="907" y="721"/>
                  </a:cubicBezTo>
                  <a:cubicBezTo>
                    <a:pt x="1142" y="467"/>
                    <a:pt x="773" y="84"/>
                    <a:pt x="512" y="56"/>
                  </a:cubicBezTo>
                  <a:cubicBezTo>
                    <a:pt x="162" y="18"/>
                    <a:pt x="0" y="537"/>
                    <a:pt x="261" y="743"/>
                  </a:cubicBezTo>
                  <a:cubicBezTo>
                    <a:pt x="475" y="910"/>
                    <a:pt x="911" y="886"/>
                    <a:pt x="1025" y="608"/>
                  </a:cubicBezTo>
                  <a:cubicBezTo>
                    <a:pt x="1090" y="449"/>
                    <a:pt x="1011" y="221"/>
                    <a:pt x="876" y="122"/>
                  </a:cubicBezTo>
                  <a:cubicBezTo>
                    <a:pt x="729" y="14"/>
                    <a:pt x="534" y="44"/>
                    <a:pt x="387" y="136"/>
                  </a:cubicBezTo>
                  <a:cubicBezTo>
                    <a:pt x="248" y="223"/>
                    <a:pt x="145" y="384"/>
                    <a:pt x="192" y="551"/>
                  </a:cubicBezTo>
                  <a:cubicBezTo>
                    <a:pt x="216" y="640"/>
                    <a:pt x="289" y="728"/>
                    <a:pt x="370" y="773"/>
                  </a:cubicBezTo>
                  <a:cubicBezTo>
                    <a:pt x="468" y="827"/>
                    <a:pt x="601" y="805"/>
                    <a:pt x="703" y="779"/>
                  </a:cubicBezTo>
                  <a:cubicBezTo>
                    <a:pt x="813" y="750"/>
                    <a:pt x="921" y="697"/>
                    <a:pt x="1001" y="616"/>
                  </a:cubicBezTo>
                  <a:cubicBezTo>
                    <a:pt x="1074" y="542"/>
                    <a:pt x="1078" y="449"/>
                    <a:pt x="1040" y="357"/>
                  </a:cubicBezTo>
                  <a:cubicBezTo>
                    <a:pt x="962" y="169"/>
                    <a:pt x="737" y="0"/>
                    <a:pt x="530" y="41"/>
                  </a:cubicBezTo>
                  <a:cubicBezTo>
                    <a:pt x="341" y="80"/>
                    <a:pt x="56" y="248"/>
                    <a:pt x="119" y="478"/>
                  </a:cubicBezTo>
                  <a:cubicBezTo>
                    <a:pt x="156" y="612"/>
                    <a:pt x="351" y="951"/>
                    <a:pt x="530" y="823"/>
                  </a:cubicBezTo>
                  <a:cubicBezTo>
                    <a:pt x="532" y="821"/>
                    <a:pt x="530" y="817"/>
                    <a:pt x="527" y="8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grpSp>
          <p:nvGrpSpPr>
            <p:cNvPr id="37" name="chenying0907 36"/>
            <p:cNvGrpSpPr/>
            <p:nvPr/>
          </p:nvGrpSpPr>
          <p:grpSpPr>
            <a:xfrm>
              <a:off x="15487650" y="6244983"/>
              <a:ext cx="7810500" cy="2788456"/>
              <a:chOff x="13848358" y="9428560"/>
              <a:chExt cx="7810500" cy="2788456"/>
            </a:xfrm>
          </p:grpSpPr>
          <p:sp>
            <p:nvSpPr>
              <p:cNvPr id="39" name="chenying0907 38"/>
              <p:cNvSpPr/>
              <p:nvPr/>
            </p:nvSpPr>
            <p:spPr>
              <a:xfrm>
                <a:off x="13848358" y="9428560"/>
                <a:ext cx="2954655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5400" dirty="0" smtClean="0"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产品名称</a:t>
                </a:r>
                <a:endParaRPr lang="zh-CN" altLang="en-US" sz="5400" dirty="0"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  <p:sp>
            <p:nvSpPr>
              <p:cNvPr id="40" name="chenying0907 39"/>
              <p:cNvSpPr/>
              <p:nvPr/>
            </p:nvSpPr>
            <p:spPr>
              <a:xfrm>
                <a:off x="13848358" y="10351890"/>
                <a:ext cx="7810500" cy="18651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 algn="l">
                  <a:lnSpc>
                    <a:spcPct val="120000"/>
                  </a:lnSpc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3200" dirty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此处添加详细文本描述，建议与标题相关并符合整体语言风格，语言描述尽量简洁生动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。</a:t>
                </a:r>
                <a:endParaRPr lang="id-ID" altLang="zh-CN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</p:grpSp>
        <p:sp>
          <p:nvSpPr>
            <p:cNvPr id="38" name="chenying0907 37"/>
            <p:cNvSpPr/>
            <p:nvPr/>
          </p:nvSpPr>
          <p:spPr>
            <a:xfrm>
              <a:off x="13955584" y="6244983"/>
              <a:ext cx="647934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2</a:t>
              </a:r>
              <a:endParaRPr lang="zh-CN" altLang="en-US" sz="66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grpSp>
        <p:nvGrpSpPr>
          <p:cNvPr id="41" name="chenying0907 40"/>
          <p:cNvGrpSpPr/>
          <p:nvPr/>
        </p:nvGrpSpPr>
        <p:grpSpPr>
          <a:xfrm>
            <a:off x="1274278" y="9808629"/>
            <a:ext cx="9910068" cy="2800864"/>
            <a:chOff x="13388082" y="9749508"/>
            <a:chExt cx="9910068" cy="2800864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13388082" y="9749508"/>
              <a:ext cx="1794768" cy="1494756"/>
            </a:xfrm>
            <a:custGeom>
              <a:avLst/>
              <a:gdLst>
                <a:gd name="T0" fmla="*/ 527 w 1142"/>
                <a:gd name="T1" fmla="*/ 819 h 951"/>
                <a:gd name="T2" fmla="*/ 188 w 1142"/>
                <a:gd name="T3" fmla="*/ 612 h 951"/>
                <a:gd name="T4" fmla="*/ 119 w 1142"/>
                <a:gd name="T5" fmla="*/ 422 h 951"/>
                <a:gd name="T6" fmla="*/ 223 w 1142"/>
                <a:gd name="T7" fmla="*/ 212 h 951"/>
                <a:gd name="T8" fmla="*/ 626 w 1142"/>
                <a:gd name="T9" fmla="*/ 45 h 951"/>
                <a:gd name="T10" fmla="*/ 988 w 1142"/>
                <a:gd name="T11" fmla="*/ 293 h 951"/>
                <a:gd name="T12" fmla="*/ 1051 w 1142"/>
                <a:gd name="T13" fmla="*/ 483 h 951"/>
                <a:gd name="T14" fmla="*/ 925 w 1142"/>
                <a:gd name="T15" fmla="*/ 662 h 951"/>
                <a:gd name="T16" fmla="*/ 507 w 1142"/>
                <a:gd name="T17" fmla="*/ 790 h 951"/>
                <a:gd name="T18" fmla="*/ 213 w 1142"/>
                <a:gd name="T19" fmla="*/ 568 h 951"/>
                <a:gd name="T20" fmla="*/ 248 w 1142"/>
                <a:gd name="T21" fmla="*/ 292 h 951"/>
                <a:gd name="T22" fmla="*/ 772 w 1142"/>
                <a:gd name="T23" fmla="*/ 84 h 951"/>
                <a:gd name="T24" fmla="*/ 1004 w 1142"/>
                <a:gd name="T25" fmla="*/ 619 h 951"/>
                <a:gd name="T26" fmla="*/ 172 w 1142"/>
                <a:gd name="T27" fmla="*/ 611 h 951"/>
                <a:gd name="T28" fmla="*/ 366 w 1142"/>
                <a:gd name="T29" fmla="*/ 87 h 951"/>
                <a:gd name="T30" fmla="*/ 840 w 1142"/>
                <a:gd name="T31" fmla="*/ 259 h 951"/>
                <a:gd name="T32" fmla="*/ 874 w 1142"/>
                <a:gd name="T33" fmla="*/ 733 h 951"/>
                <a:gd name="T34" fmla="*/ 304 w 1142"/>
                <a:gd name="T35" fmla="*/ 765 h 951"/>
                <a:gd name="T36" fmla="*/ 291 w 1142"/>
                <a:gd name="T37" fmla="*/ 266 h 951"/>
                <a:gd name="T38" fmla="*/ 813 w 1142"/>
                <a:gd name="T39" fmla="*/ 140 h 951"/>
                <a:gd name="T40" fmla="*/ 983 w 1142"/>
                <a:gd name="T41" fmla="*/ 568 h 951"/>
                <a:gd name="T42" fmla="*/ 553 w 1142"/>
                <a:gd name="T43" fmla="*/ 814 h 951"/>
                <a:gd name="T44" fmla="*/ 145 w 1142"/>
                <a:gd name="T45" fmla="*/ 522 h 951"/>
                <a:gd name="T46" fmla="*/ 329 w 1142"/>
                <a:gd name="T47" fmla="*/ 106 h 951"/>
                <a:gd name="T48" fmla="*/ 854 w 1142"/>
                <a:gd name="T49" fmla="*/ 144 h 951"/>
                <a:gd name="T50" fmla="*/ 917 w 1142"/>
                <a:gd name="T51" fmla="*/ 690 h 951"/>
                <a:gd name="T52" fmla="*/ 336 w 1142"/>
                <a:gd name="T53" fmla="*/ 803 h 951"/>
                <a:gd name="T54" fmla="*/ 117 w 1142"/>
                <a:gd name="T55" fmla="*/ 547 h 951"/>
                <a:gd name="T56" fmla="*/ 192 w 1142"/>
                <a:gd name="T57" fmla="*/ 251 h 951"/>
                <a:gd name="T58" fmla="*/ 181 w 1142"/>
                <a:gd name="T59" fmla="*/ 240 h 951"/>
                <a:gd name="T60" fmla="*/ 104 w 1142"/>
                <a:gd name="T61" fmla="*/ 582 h 951"/>
                <a:gd name="T62" fmla="*/ 366 w 1142"/>
                <a:gd name="T63" fmla="*/ 832 h 951"/>
                <a:gd name="T64" fmla="*/ 1014 w 1142"/>
                <a:gd name="T65" fmla="*/ 550 h 951"/>
                <a:gd name="T66" fmla="*/ 957 w 1142"/>
                <a:gd name="T67" fmla="*/ 201 h 951"/>
                <a:gd name="T68" fmla="*/ 628 w 1142"/>
                <a:gd name="T69" fmla="*/ 53 h 951"/>
                <a:gd name="T70" fmla="*/ 288 w 1142"/>
                <a:gd name="T71" fmla="*/ 110 h 951"/>
                <a:gd name="T72" fmla="*/ 114 w 1142"/>
                <a:gd name="T73" fmla="*/ 411 h 951"/>
                <a:gd name="T74" fmla="*/ 666 w 1142"/>
                <a:gd name="T75" fmla="*/ 823 h 951"/>
                <a:gd name="T76" fmla="*/ 988 w 1142"/>
                <a:gd name="T77" fmla="*/ 604 h 951"/>
                <a:gd name="T78" fmla="*/ 947 w 1142"/>
                <a:gd name="T79" fmla="*/ 264 h 951"/>
                <a:gd name="T80" fmla="*/ 437 w 1142"/>
                <a:gd name="T81" fmla="*/ 97 h 951"/>
                <a:gd name="T82" fmla="*/ 213 w 1142"/>
                <a:gd name="T83" fmla="*/ 484 h 951"/>
                <a:gd name="T84" fmla="*/ 394 w 1142"/>
                <a:gd name="T85" fmla="*/ 852 h 951"/>
                <a:gd name="T86" fmla="*/ 907 w 1142"/>
                <a:gd name="T87" fmla="*/ 721 h 951"/>
                <a:gd name="T88" fmla="*/ 512 w 1142"/>
                <a:gd name="T89" fmla="*/ 56 h 951"/>
                <a:gd name="T90" fmla="*/ 261 w 1142"/>
                <a:gd name="T91" fmla="*/ 743 h 951"/>
                <a:gd name="T92" fmla="*/ 1025 w 1142"/>
                <a:gd name="T93" fmla="*/ 608 h 951"/>
                <a:gd name="T94" fmla="*/ 876 w 1142"/>
                <a:gd name="T95" fmla="*/ 122 h 951"/>
                <a:gd name="T96" fmla="*/ 387 w 1142"/>
                <a:gd name="T97" fmla="*/ 136 h 951"/>
                <a:gd name="T98" fmla="*/ 192 w 1142"/>
                <a:gd name="T99" fmla="*/ 551 h 951"/>
                <a:gd name="T100" fmla="*/ 370 w 1142"/>
                <a:gd name="T101" fmla="*/ 773 h 951"/>
                <a:gd name="T102" fmla="*/ 703 w 1142"/>
                <a:gd name="T103" fmla="*/ 779 h 951"/>
                <a:gd name="T104" fmla="*/ 1001 w 1142"/>
                <a:gd name="T105" fmla="*/ 616 h 951"/>
                <a:gd name="T106" fmla="*/ 1040 w 1142"/>
                <a:gd name="T107" fmla="*/ 357 h 951"/>
                <a:gd name="T108" fmla="*/ 530 w 1142"/>
                <a:gd name="T109" fmla="*/ 41 h 951"/>
                <a:gd name="T110" fmla="*/ 119 w 1142"/>
                <a:gd name="T111" fmla="*/ 478 h 951"/>
                <a:gd name="T112" fmla="*/ 530 w 1142"/>
                <a:gd name="T113" fmla="*/ 823 h 951"/>
                <a:gd name="T114" fmla="*/ 527 w 1142"/>
                <a:gd name="T115" fmla="*/ 819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2" h="951">
                  <a:moveTo>
                    <a:pt x="527" y="819"/>
                  </a:moveTo>
                  <a:cubicBezTo>
                    <a:pt x="389" y="915"/>
                    <a:pt x="248" y="713"/>
                    <a:pt x="188" y="612"/>
                  </a:cubicBezTo>
                  <a:cubicBezTo>
                    <a:pt x="155" y="555"/>
                    <a:pt x="124" y="490"/>
                    <a:pt x="119" y="422"/>
                  </a:cubicBezTo>
                  <a:cubicBezTo>
                    <a:pt x="112" y="340"/>
                    <a:pt x="167" y="266"/>
                    <a:pt x="223" y="212"/>
                  </a:cubicBezTo>
                  <a:cubicBezTo>
                    <a:pt x="322" y="116"/>
                    <a:pt x="486" y="38"/>
                    <a:pt x="626" y="45"/>
                  </a:cubicBezTo>
                  <a:cubicBezTo>
                    <a:pt x="770" y="53"/>
                    <a:pt x="911" y="181"/>
                    <a:pt x="988" y="293"/>
                  </a:cubicBezTo>
                  <a:cubicBezTo>
                    <a:pt x="1027" y="349"/>
                    <a:pt x="1053" y="414"/>
                    <a:pt x="1051" y="483"/>
                  </a:cubicBezTo>
                  <a:cubicBezTo>
                    <a:pt x="1049" y="561"/>
                    <a:pt x="984" y="620"/>
                    <a:pt x="925" y="662"/>
                  </a:cubicBezTo>
                  <a:cubicBezTo>
                    <a:pt x="808" y="747"/>
                    <a:pt x="651" y="792"/>
                    <a:pt x="507" y="790"/>
                  </a:cubicBezTo>
                  <a:cubicBezTo>
                    <a:pt x="371" y="787"/>
                    <a:pt x="262" y="692"/>
                    <a:pt x="213" y="568"/>
                  </a:cubicBezTo>
                  <a:cubicBezTo>
                    <a:pt x="176" y="475"/>
                    <a:pt x="197" y="375"/>
                    <a:pt x="248" y="292"/>
                  </a:cubicBezTo>
                  <a:cubicBezTo>
                    <a:pt x="352" y="125"/>
                    <a:pt x="582" y="26"/>
                    <a:pt x="772" y="84"/>
                  </a:cubicBezTo>
                  <a:cubicBezTo>
                    <a:pt x="974" y="146"/>
                    <a:pt x="1089" y="429"/>
                    <a:pt x="1004" y="619"/>
                  </a:cubicBezTo>
                  <a:cubicBezTo>
                    <a:pt x="869" y="922"/>
                    <a:pt x="309" y="895"/>
                    <a:pt x="172" y="611"/>
                  </a:cubicBezTo>
                  <a:cubicBezTo>
                    <a:pt x="88" y="437"/>
                    <a:pt x="187" y="160"/>
                    <a:pt x="366" y="87"/>
                  </a:cubicBezTo>
                  <a:cubicBezTo>
                    <a:pt x="536" y="17"/>
                    <a:pt x="729" y="136"/>
                    <a:pt x="840" y="259"/>
                  </a:cubicBezTo>
                  <a:cubicBezTo>
                    <a:pt x="959" y="392"/>
                    <a:pt x="1020" y="596"/>
                    <a:pt x="874" y="733"/>
                  </a:cubicBezTo>
                  <a:cubicBezTo>
                    <a:pt x="734" y="865"/>
                    <a:pt x="442" y="929"/>
                    <a:pt x="304" y="765"/>
                  </a:cubicBezTo>
                  <a:cubicBezTo>
                    <a:pt x="190" y="630"/>
                    <a:pt x="213" y="411"/>
                    <a:pt x="291" y="266"/>
                  </a:cubicBezTo>
                  <a:cubicBezTo>
                    <a:pt x="394" y="73"/>
                    <a:pt x="631" y="19"/>
                    <a:pt x="813" y="140"/>
                  </a:cubicBezTo>
                  <a:cubicBezTo>
                    <a:pt x="946" y="228"/>
                    <a:pt x="1024" y="413"/>
                    <a:pt x="983" y="568"/>
                  </a:cubicBezTo>
                  <a:cubicBezTo>
                    <a:pt x="938" y="744"/>
                    <a:pt x="713" y="817"/>
                    <a:pt x="553" y="814"/>
                  </a:cubicBezTo>
                  <a:cubicBezTo>
                    <a:pt x="370" y="811"/>
                    <a:pt x="200" y="699"/>
                    <a:pt x="145" y="522"/>
                  </a:cubicBezTo>
                  <a:cubicBezTo>
                    <a:pt x="92" y="355"/>
                    <a:pt x="184" y="188"/>
                    <a:pt x="329" y="106"/>
                  </a:cubicBezTo>
                  <a:cubicBezTo>
                    <a:pt x="481" y="21"/>
                    <a:pt x="709" y="65"/>
                    <a:pt x="854" y="144"/>
                  </a:cubicBezTo>
                  <a:cubicBezTo>
                    <a:pt x="1056" y="254"/>
                    <a:pt x="1051" y="527"/>
                    <a:pt x="917" y="690"/>
                  </a:cubicBezTo>
                  <a:cubicBezTo>
                    <a:pt x="774" y="865"/>
                    <a:pt x="534" y="878"/>
                    <a:pt x="336" y="803"/>
                  </a:cubicBezTo>
                  <a:cubicBezTo>
                    <a:pt x="220" y="758"/>
                    <a:pt x="129" y="675"/>
                    <a:pt x="117" y="547"/>
                  </a:cubicBezTo>
                  <a:cubicBezTo>
                    <a:pt x="107" y="451"/>
                    <a:pt x="120" y="322"/>
                    <a:pt x="192" y="251"/>
                  </a:cubicBezTo>
                  <a:cubicBezTo>
                    <a:pt x="200" y="244"/>
                    <a:pt x="188" y="232"/>
                    <a:pt x="181" y="240"/>
                  </a:cubicBezTo>
                  <a:cubicBezTo>
                    <a:pt x="96" y="323"/>
                    <a:pt x="89" y="471"/>
                    <a:pt x="104" y="582"/>
                  </a:cubicBezTo>
                  <a:cubicBezTo>
                    <a:pt x="122" y="715"/>
                    <a:pt x="250" y="791"/>
                    <a:pt x="366" y="832"/>
                  </a:cubicBezTo>
                  <a:cubicBezTo>
                    <a:pt x="622" y="921"/>
                    <a:pt x="926" y="822"/>
                    <a:pt x="1014" y="550"/>
                  </a:cubicBezTo>
                  <a:cubicBezTo>
                    <a:pt x="1050" y="437"/>
                    <a:pt x="1035" y="293"/>
                    <a:pt x="957" y="201"/>
                  </a:cubicBezTo>
                  <a:cubicBezTo>
                    <a:pt x="878" y="109"/>
                    <a:pt x="743" y="69"/>
                    <a:pt x="628" y="53"/>
                  </a:cubicBezTo>
                  <a:cubicBezTo>
                    <a:pt x="511" y="36"/>
                    <a:pt x="390" y="47"/>
                    <a:pt x="288" y="110"/>
                  </a:cubicBezTo>
                  <a:cubicBezTo>
                    <a:pt x="184" y="176"/>
                    <a:pt x="121" y="289"/>
                    <a:pt x="114" y="411"/>
                  </a:cubicBezTo>
                  <a:cubicBezTo>
                    <a:pt x="97" y="705"/>
                    <a:pt x="411" y="862"/>
                    <a:pt x="666" y="823"/>
                  </a:cubicBezTo>
                  <a:cubicBezTo>
                    <a:pt x="795" y="802"/>
                    <a:pt x="932" y="726"/>
                    <a:pt x="988" y="604"/>
                  </a:cubicBezTo>
                  <a:cubicBezTo>
                    <a:pt x="1037" y="495"/>
                    <a:pt x="1004" y="364"/>
                    <a:pt x="947" y="264"/>
                  </a:cubicBezTo>
                  <a:cubicBezTo>
                    <a:pt x="847" y="89"/>
                    <a:pt x="620" y="5"/>
                    <a:pt x="437" y="97"/>
                  </a:cubicBezTo>
                  <a:cubicBezTo>
                    <a:pt x="296" y="168"/>
                    <a:pt x="225" y="334"/>
                    <a:pt x="213" y="484"/>
                  </a:cubicBezTo>
                  <a:cubicBezTo>
                    <a:pt x="202" y="628"/>
                    <a:pt x="255" y="788"/>
                    <a:pt x="394" y="852"/>
                  </a:cubicBezTo>
                  <a:cubicBezTo>
                    <a:pt x="553" y="925"/>
                    <a:pt x="793" y="844"/>
                    <a:pt x="907" y="721"/>
                  </a:cubicBezTo>
                  <a:cubicBezTo>
                    <a:pt x="1142" y="467"/>
                    <a:pt x="773" y="84"/>
                    <a:pt x="512" y="56"/>
                  </a:cubicBezTo>
                  <a:cubicBezTo>
                    <a:pt x="162" y="18"/>
                    <a:pt x="0" y="537"/>
                    <a:pt x="261" y="743"/>
                  </a:cubicBezTo>
                  <a:cubicBezTo>
                    <a:pt x="475" y="910"/>
                    <a:pt x="911" y="886"/>
                    <a:pt x="1025" y="608"/>
                  </a:cubicBezTo>
                  <a:cubicBezTo>
                    <a:pt x="1090" y="449"/>
                    <a:pt x="1011" y="221"/>
                    <a:pt x="876" y="122"/>
                  </a:cubicBezTo>
                  <a:cubicBezTo>
                    <a:pt x="729" y="14"/>
                    <a:pt x="534" y="44"/>
                    <a:pt x="387" y="136"/>
                  </a:cubicBezTo>
                  <a:cubicBezTo>
                    <a:pt x="248" y="223"/>
                    <a:pt x="145" y="384"/>
                    <a:pt x="192" y="551"/>
                  </a:cubicBezTo>
                  <a:cubicBezTo>
                    <a:pt x="216" y="640"/>
                    <a:pt x="289" y="728"/>
                    <a:pt x="370" y="773"/>
                  </a:cubicBezTo>
                  <a:cubicBezTo>
                    <a:pt x="468" y="827"/>
                    <a:pt x="601" y="805"/>
                    <a:pt x="703" y="779"/>
                  </a:cubicBezTo>
                  <a:cubicBezTo>
                    <a:pt x="813" y="750"/>
                    <a:pt x="921" y="697"/>
                    <a:pt x="1001" y="616"/>
                  </a:cubicBezTo>
                  <a:cubicBezTo>
                    <a:pt x="1074" y="542"/>
                    <a:pt x="1078" y="449"/>
                    <a:pt x="1040" y="357"/>
                  </a:cubicBezTo>
                  <a:cubicBezTo>
                    <a:pt x="962" y="169"/>
                    <a:pt x="737" y="0"/>
                    <a:pt x="530" y="41"/>
                  </a:cubicBezTo>
                  <a:cubicBezTo>
                    <a:pt x="341" y="80"/>
                    <a:pt x="56" y="248"/>
                    <a:pt x="119" y="478"/>
                  </a:cubicBezTo>
                  <a:cubicBezTo>
                    <a:pt x="156" y="612"/>
                    <a:pt x="351" y="951"/>
                    <a:pt x="530" y="823"/>
                  </a:cubicBezTo>
                  <a:cubicBezTo>
                    <a:pt x="532" y="821"/>
                    <a:pt x="530" y="817"/>
                    <a:pt x="527" y="8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grpSp>
          <p:nvGrpSpPr>
            <p:cNvPr id="43" name="chenying0907 42"/>
            <p:cNvGrpSpPr/>
            <p:nvPr/>
          </p:nvGrpSpPr>
          <p:grpSpPr>
            <a:xfrm>
              <a:off x="15487650" y="9761916"/>
              <a:ext cx="7810500" cy="2788456"/>
              <a:chOff x="13848358" y="9428560"/>
              <a:chExt cx="7810500" cy="2788456"/>
            </a:xfrm>
          </p:grpSpPr>
          <p:sp>
            <p:nvSpPr>
              <p:cNvPr id="45" name="chenying0907 44"/>
              <p:cNvSpPr/>
              <p:nvPr/>
            </p:nvSpPr>
            <p:spPr>
              <a:xfrm>
                <a:off x="13848358" y="9428560"/>
                <a:ext cx="2954655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5400" dirty="0" smtClean="0"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产品名称</a:t>
                </a:r>
                <a:endParaRPr lang="zh-CN" altLang="en-US" sz="5400" dirty="0"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  <p:sp>
            <p:nvSpPr>
              <p:cNvPr id="46" name="chenying0907 45"/>
              <p:cNvSpPr/>
              <p:nvPr/>
            </p:nvSpPr>
            <p:spPr>
              <a:xfrm>
                <a:off x="13848358" y="10351890"/>
                <a:ext cx="7810500" cy="18651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 algn="l">
                  <a:lnSpc>
                    <a:spcPct val="120000"/>
                  </a:lnSpc>
                  <a:spcAft>
                    <a:spcPts val="12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3200" dirty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此处添加详细文本描述，建议与标题相关并符合整体语言风格，语言描述尽量简洁生动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。</a:t>
                </a:r>
                <a:endParaRPr lang="id-ID" altLang="zh-CN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</p:grpSp>
        <p:sp>
          <p:nvSpPr>
            <p:cNvPr id="44" name="chenying0907 43"/>
            <p:cNvSpPr/>
            <p:nvPr/>
          </p:nvSpPr>
          <p:spPr>
            <a:xfrm>
              <a:off x="13967606" y="9761916"/>
              <a:ext cx="62389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3</a:t>
              </a:r>
              <a:endParaRPr lang="zh-CN" altLang="en-US" sz="66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6092" y="-333103"/>
            <a:ext cx="24976183" cy="14049103"/>
          </a:xfrm>
          <a:prstGeom prst="rect">
            <a:avLst/>
          </a:prstGeom>
        </p:spPr>
      </p:pic>
      <p:sp>
        <p:nvSpPr>
          <p:cNvPr id="21" name="chenying0907 20"/>
          <p:cNvSpPr/>
          <p:nvPr/>
        </p:nvSpPr>
        <p:spPr>
          <a:xfrm>
            <a:off x="13902674" y="4562541"/>
            <a:ext cx="8335026" cy="9153459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72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方正舒体" panose="02010601030101010101" pitchFamily="2" charset="-122"/>
                <a:ea typeface="方正舒体" panose="02010601030101010101" pitchFamily="2" charset="-122"/>
                <a:sym typeface="Helvetica Light"/>
              </a:rPr>
              <a:t>图片</a:t>
            </a:r>
            <a:endParaRPr kumimoji="0" lang="zh-CN" altLang="en-US" sz="7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方正舒体" panose="02010601030101010101" pitchFamily="2" charset="-122"/>
              <a:ea typeface="方正舒体" panose="02010601030101010101" pitchFamily="2" charset="-122"/>
              <a:sym typeface="Helvetica Light"/>
            </a:endParaRPr>
          </a:p>
        </p:txBody>
      </p:sp>
      <p:sp>
        <p:nvSpPr>
          <p:cNvPr id="23" name="chenying0907 22"/>
          <p:cNvSpPr/>
          <p:nvPr/>
        </p:nvSpPr>
        <p:spPr>
          <a:xfrm>
            <a:off x="22237700" y="4562539"/>
            <a:ext cx="8335026" cy="9153459"/>
          </a:xfrm>
          <a:prstGeom prst="rect">
            <a:avLst/>
          </a:prstGeom>
          <a:solidFill>
            <a:srgbClr val="00B05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r>
              <a:rPr lang="zh-CN" altLang="en-US" sz="7200">
                <a:solidFill>
                  <a:srgbClr val="FFFFFF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图片</a:t>
            </a:r>
            <a:endParaRPr lang="zh-CN" altLang="en-US" sz="7200" dirty="0">
              <a:solidFill>
                <a:srgbClr val="FFFFFF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22" name="chenying0907 21"/>
          <p:cNvSpPr/>
          <p:nvPr/>
        </p:nvSpPr>
        <p:spPr>
          <a:xfrm>
            <a:off x="22237700" y="4562541"/>
            <a:ext cx="8335026" cy="9153459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r>
              <a:rPr lang="zh-CN" altLang="en-US" sz="7200">
                <a:solidFill>
                  <a:srgbClr val="FFFFFF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图片</a:t>
            </a:r>
            <a:endParaRPr lang="zh-CN" altLang="en-US" sz="7200" dirty="0">
              <a:solidFill>
                <a:srgbClr val="FFFFFF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3" name="Shape 60"/>
          <p:cNvSpPr/>
          <p:nvPr/>
        </p:nvSpPr>
        <p:spPr>
          <a:xfrm>
            <a:off x="1274278" y="1002057"/>
            <a:ext cx="5232202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pPr algn="l"/>
            <a:r>
              <a:rPr lang="zh-CN"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应用开发</a:t>
            </a:r>
            <a:endParaRPr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1332297" y="3161211"/>
            <a:ext cx="1794768" cy="1494756"/>
          </a:xfrm>
          <a:custGeom>
            <a:avLst/>
            <a:gdLst>
              <a:gd name="T0" fmla="*/ 527 w 1142"/>
              <a:gd name="T1" fmla="*/ 819 h 951"/>
              <a:gd name="T2" fmla="*/ 188 w 1142"/>
              <a:gd name="T3" fmla="*/ 612 h 951"/>
              <a:gd name="T4" fmla="*/ 119 w 1142"/>
              <a:gd name="T5" fmla="*/ 422 h 951"/>
              <a:gd name="T6" fmla="*/ 223 w 1142"/>
              <a:gd name="T7" fmla="*/ 212 h 951"/>
              <a:gd name="T8" fmla="*/ 626 w 1142"/>
              <a:gd name="T9" fmla="*/ 45 h 951"/>
              <a:gd name="T10" fmla="*/ 988 w 1142"/>
              <a:gd name="T11" fmla="*/ 293 h 951"/>
              <a:gd name="T12" fmla="*/ 1051 w 1142"/>
              <a:gd name="T13" fmla="*/ 483 h 951"/>
              <a:gd name="T14" fmla="*/ 925 w 1142"/>
              <a:gd name="T15" fmla="*/ 662 h 951"/>
              <a:gd name="T16" fmla="*/ 507 w 1142"/>
              <a:gd name="T17" fmla="*/ 790 h 951"/>
              <a:gd name="T18" fmla="*/ 213 w 1142"/>
              <a:gd name="T19" fmla="*/ 568 h 951"/>
              <a:gd name="T20" fmla="*/ 248 w 1142"/>
              <a:gd name="T21" fmla="*/ 292 h 951"/>
              <a:gd name="T22" fmla="*/ 772 w 1142"/>
              <a:gd name="T23" fmla="*/ 84 h 951"/>
              <a:gd name="T24" fmla="*/ 1004 w 1142"/>
              <a:gd name="T25" fmla="*/ 619 h 951"/>
              <a:gd name="T26" fmla="*/ 172 w 1142"/>
              <a:gd name="T27" fmla="*/ 611 h 951"/>
              <a:gd name="T28" fmla="*/ 366 w 1142"/>
              <a:gd name="T29" fmla="*/ 87 h 951"/>
              <a:gd name="T30" fmla="*/ 840 w 1142"/>
              <a:gd name="T31" fmla="*/ 259 h 951"/>
              <a:gd name="T32" fmla="*/ 874 w 1142"/>
              <a:gd name="T33" fmla="*/ 733 h 951"/>
              <a:gd name="T34" fmla="*/ 304 w 1142"/>
              <a:gd name="T35" fmla="*/ 765 h 951"/>
              <a:gd name="T36" fmla="*/ 291 w 1142"/>
              <a:gd name="T37" fmla="*/ 266 h 951"/>
              <a:gd name="T38" fmla="*/ 813 w 1142"/>
              <a:gd name="T39" fmla="*/ 140 h 951"/>
              <a:gd name="T40" fmla="*/ 983 w 1142"/>
              <a:gd name="T41" fmla="*/ 568 h 951"/>
              <a:gd name="T42" fmla="*/ 553 w 1142"/>
              <a:gd name="T43" fmla="*/ 814 h 951"/>
              <a:gd name="T44" fmla="*/ 145 w 1142"/>
              <a:gd name="T45" fmla="*/ 522 h 951"/>
              <a:gd name="T46" fmla="*/ 329 w 1142"/>
              <a:gd name="T47" fmla="*/ 106 h 951"/>
              <a:gd name="T48" fmla="*/ 854 w 1142"/>
              <a:gd name="T49" fmla="*/ 144 h 951"/>
              <a:gd name="T50" fmla="*/ 917 w 1142"/>
              <a:gd name="T51" fmla="*/ 690 h 951"/>
              <a:gd name="T52" fmla="*/ 336 w 1142"/>
              <a:gd name="T53" fmla="*/ 803 h 951"/>
              <a:gd name="T54" fmla="*/ 117 w 1142"/>
              <a:gd name="T55" fmla="*/ 547 h 951"/>
              <a:gd name="T56" fmla="*/ 192 w 1142"/>
              <a:gd name="T57" fmla="*/ 251 h 951"/>
              <a:gd name="T58" fmla="*/ 181 w 1142"/>
              <a:gd name="T59" fmla="*/ 240 h 951"/>
              <a:gd name="T60" fmla="*/ 104 w 1142"/>
              <a:gd name="T61" fmla="*/ 582 h 951"/>
              <a:gd name="T62" fmla="*/ 366 w 1142"/>
              <a:gd name="T63" fmla="*/ 832 h 951"/>
              <a:gd name="T64" fmla="*/ 1014 w 1142"/>
              <a:gd name="T65" fmla="*/ 550 h 951"/>
              <a:gd name="T66" fmla="*/ 957 w 1142"/>
              <a:gd name="T67" fmla="*/ 201 h 951"/>
              <a:gd name="T68" fmla="*/ 628 w 1142"/>
              <a:gd name="T69" fmla="*/ 53 h 951"/>
              <a:gd name="T70" fmla="*/ 288 w 1142"/>
              <a:gd name="T71" fmla="*/ 110 h 951"/>
              <a:gd name="T72" fmla="*/ 114 w 1142"/>
              <a:gd name="T73" fmla="*/ 411 h 951"/>
              <a:gd name="T74" fmla="*/ 666 w 1142"/>
              <a:gd name="T75" fmla="*/ 823 h 951"/>
              <a:gd name="T76" fmla="*/ 988 w 1142"/>
              <a:gd name="T77" fmla="*/ 604 h 951"/>
              <a:gd name="T78" fmla="*/ 947 w 1142"/>
              <a:gd name="T79" fmla="*/ 264 h 951"/>
              <a:gd name="T80" fmla="*/ 437 w 1142"/>
              <a:gd name="T81" fmla="*/ 97 h 951"/>
              <a:gd name="T82" fmla="*/ 213 w 1142"/>
              <a:gd name="T83" fmla="*/ 484 h 951"/>
              <a:gd name="T84" fmla="*/ 394 w 1142"/>
              <a:gd name="T85" fmla="*/ 852 h 951"/>
              <a:gd name="T86" fmla="*/ 907 w 1142"/>
              <a:gd name="T87" fmla="*/ 721 h 951"/>
              <a:gd name="T88" fmla="*/ 512 w 1142"/>
              <a:gd name="T89" fmla="*/ 56 h 951"/>
              <a:gd name="T90" fmla="*/ 261 w 1142"/>
              <a:gd name="T91" fmla="*/ 743 h 951"/>
              <a:gd name="T92" fmla="*/ 1025 w 1142"/>
              <a:gd name="T93" fmla="*/ 608 h 951"/>
              <a:gd name="T94" fmla="*/ 876 w 1142"/>
              <a:gd name="T95" fmla="*/ 122 h 951"/>
              <a:gd name="T96" fmla="*/ 387 w 1142"/>
              <a:gd name="T97" fmla="*/ 136 h 951"/>
              <a:gd name="T98" fmla="*/ 192 w 1142"/>
              <a:gd name="T99" fmla="*/ 551 h 951"/>
              <a:gd name="T100" fmla="*/ 370 w 1142"/>
              <a:gd name="T101" fmla="*/ 773 h 951"/>
              <a:gd name="T102" fmla="*/ 703 w 1142"/>
              <a:gd name="T103" fmla="*/ 779 h 951"/>
              <a:gd name="T104" fmla="*/ 1001 w 1142"/>
              <a:gd name="T105" fmla="*/ 616 h 951"/>
              <a:gd name="T106" fmla="*/ 1040 w 1142"/>
              <a:gd name="T107" fmla="*/ 357 h 951"/>
              <a:gd name="T108" fmla="*/ 530 w 1142"/>
              <a:gd name="T109" fmla="*/ 41 h 951"/>
              <a:gd name="T110" fmla="*/ 119 w 1142"/>
              <a:gd name="T111" fmla="*/ 478 h 951"/>
              <a:gd name="T112" fmla="*/ 530 w 1142"/>
              <a:gd name="T113" fmla="*/ 823 h 951"/>
              <a:gd name="T114" fmla="*/ 527 w 1142"/>
              <a:gd name="T115" fmla="*/ 819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42" h="951">
                <a:moveTo>
                  <a:pt x="527" y="819"/>
                </a:moveTo>
                <a:cubicBezTo>
                  <a:pt x="389" y="915"/>
                  <a:pt x="248" y="713"/>
                  <a:pt x="188" y="612"/>
                </a:cubicBezTo>
                <a:cubicBezTo>
                  <a:pt x="155" y="555"/>
                  <a:pt x="124" y="490"/>
                  <a:pt x="119" y="422"/>
                </a:cubicBezTo>
                <a:cubicBezTo>
                  <a:pt x="112" y="340"/>
                  <a:pt x="167" y="266"/>
                  <a:pt x="223" y="212"/>
                </a:cubicBezTo>
                <a:cubicBezTo>
                  <a:pt x="322" y="116"/>
                  <a:pt x="486" y="38"/>
                  <a:pt x="626" y="45"/>
                </a:cubicBezTo>
                <a:cubicBezTo>
                  <a:pt x="770" y="53"/>
                  <a:pt x="911" y="181"/>
                  <a:pt x="988" y="293"/>
                </a:cubicBezTo>
                <a:cubicBezTo>
                  <a:pt x="1027" y="349"/>
                  <a:pt x="1053" y="414"/>
                  <a:pt x="1051" y="483"/>
                </a:cubicBezTo>
                <a:cubicBezTo>
                  <a:pt x="1049" y="561"/>
                  <a:pt x="984" y="620"/>
                  <a:pt x="925" y="662"/>
                </a:cubicBezTo>
                <a:cubicBezTo>
                  <a:pt x="808" y="747"/>
                  <a:pt x="651" y="792"/>
                  <a:pt x="507" y="790"/>
                </a:cubicBezTo>
                <a:cubicBezTo>
                  <a:pt x="371" y="787"/>
                  <a:pt x="262" y="692"/>
                  <a:pt x="213" y="568"/>
                </a:cubicBezTo>
                <a:cubicBezTo>
                  <a:pt x="176" y="475"/>
                  <a:pt x="197" y="375"/>
                  <a:pt x="248" y="292"/>
                </a:cubicBezTo>
                <a:cubicBezTo>
                  <a:pt x="352" y="125"/>
                  <a:pt x="582" y="26"/>
                  <a:pt x="772" y="84"/>
                </a:cubicBezTo>
                <a:cubicBezTo>
                  <a:pt x="974" y="146"/>
                  <a:pt x="1089" y="429"/>
                  <a:pt x="1004" y="619"/>
                </a:cubicBezTo>
                <a:cubicBezTo>
                  <a:pt x="869" y="922"/>
                  <a:pt x="309" y="895"/>
                  <a:pt x="172" y="611"/>
                </a:cubicBezTo>
                <a:cubicBezTo>
                  <a:pt x="88" y="437"/>
                  <a:pt x="187" y="160"/>
                  <a:pt x="366" y="87"/>
                </a:cubicBezTo>
                <a:cubicBezTo>
                  <a:pt x="536" y="17"/>
                  <a:pt x="729" y="136"/>
                  <a:pt x="840" y="259"/>
                </a:cubicBezTo>
                <a:cubicBezTo>
                  <a:pt x="959" y="392"/>
                  <a:pt x="1020" y="596"/>
                  <a:pt x="874" y="733"/>
                </a:cubicBezTo>
                <a:cubicBezTo>
                  <a:pt x="734" y="865"/>
                  <a:pt x="442" y="929"/>
                  <a:pt x="304" y="765"/>
                </a:cubicBezTo>
                <a:cubicBezTo>
                  <a:pt x="190" y="630"/>
                  <a:pt x="213" y="411"/>
                  <a:pt x="291" y="266"/>
                </a:cubicBezTo>
                <a:cubicBezTo>
                  <a:pt x="394" y="73"/>
                  <a:pt x="631" y="19"/>
                  <a:pt x="813" y="140"/>
                </a:cubicBezTo>
                <a:cubicBezTo>
                  <a:pt x="946" y="228"/>
                  <a:pt x="1024" y="413"/>
                  <a:pt x="983" y="568"/>
                </a:cubicBezTo>
                <a:cubicBezTo>
                  <a:pt x="938" y="744"/>
                  <a:pt x="713" y="817"/>
                  <a:pt x="553" y="814"/>
                </a:cubicBezTo>
                <a:cubicBezTo>
                  <a:pt x="370" y="811"/>
                  <a:pt x="200" y="699"/>
                  <a:pt x="145" y="522"/>
                </a:cubicBezTo>
                <a:cubicBezTo>
                  <a:pt x="92" y="355"/>
                  <a:pt x="184" y="188"/>
                  <a:pt x="329" y="106"/>
                </a:cubicBezTo>
                <a:cubicBezTo>
                  <a:pt x="481" y="21"/>
                  <a:pt x="709" y="65"/>
                  <a:pt x="854" y="144"/>
                </a:cubicBezTo>
                <a:cubicBezTo>
                  <a:pt x="1056" y="254"/>
                  <a:pt x="1051" y="527"/>
                  <a:pt x="917" y="690"/>
                </a:cubicBezTo>
                <a:cubicBezTo>
                  <a:pt x="774" y="865"/>
                  <a:pt x="534" y="878"/>
                  <a:pt x="336" y="803"/>
                </a:cubicBezTo>
                <a:cubicBezTo>
                  <a:pt x="220" y="758"/>
                  <a:pt x="129" y="675"/>
                  <a:pt x="117" y="547"/>
                </a:cubicBezTo>
                <a:cubicBezTo>
                  <a:pt x="107" y="451"/>
                  <a:pt x="120" y="322"/>
                  <a:pt x="192" y="251"/>
                </a:cubicBezTo>
                <a:cubicBezTo>
                  <a:pt x="200" y="244"/>
                  <a:pt x="188" y="232"/>
                  <a:pt x="181" y="240"/>
                </a:cubicBezTo>
                <a:cubicBezTo>
                  <a:pt x="96" y="323"/>
                  <a:pt x="89" y="471"/>
                  <a:pt x="104" y="582"/>
                </a:cubicBezTo>
                <a:cubicBezTo>
                  <a:pt x="122" y="715"/>
                  <a:pt x="250" y="791"/>
                  <a:pt x="366" y="832"/>
                </a:cubicBezTo>
                <a:cubicBezTo>
                  <a:pt x="622" y="921"/>
                  <a:pt x="926" y="822"/>
                  <a:pt x="1014" y="550"/>
                </a:cubicBezTo>
                <a:cubicBezTo>
                  <a:pt x="1050" y="437"/>
                  <a:pt x="1035" y="293"/>
                  <a:pt x="957" y="201"/>
                </a:cubicBezTo>
                <a:cubicBezTo>
                  <a:pt x="878" y="109"/>
                  <a:pt x="743" y="69"/>
                  <a:pt x="628" y="53"/>
                </a:cubicBezTo>
                <a:cubicBezTo>
                  <a:pt x="511" y="36"/>
                  <a:pt x="390" y="47"/>
                  <a:pt x="288" y="110"/>
                </a:cubicBezTo>
                <a:cubicBezTo>
                  <a:pt x="184" y="176"/>
                  <a:pt x="121" y="289"/>
                  <a:pt x="114" y="411"/>
                </a:cubicBezTo>
                <a:cubicBezTo>
                  <a:pt x="97" y="705"/>
                  <a:pt x="411" y="862"/>
                  <a:pt x="666" y="823"/>
                </a:cubicBezTo>
                <a:cubicBezTo>
                  <a:pt x="795" y="802"/>
                  <a:pt x="932" y="726"/>
                  <a:pt x="988" y="604"/>
                </a:cubicBezTo>
                <a:cubicBezTo>
                  <a:pt x="1037" y="495"/>
                  <a:pt x="1004" y="364"/>
                  <a:pt x="947" y="264"/>
                </a:cubicBezTo>
                <a:cubicBezTo>
                  <a:pt x="847" y="89"/>
                  <a:pt x="620" y="5"/>
                  <a:pt x="437" y="97"/>
                </a:cubicBezTo>
                <a:cubicBezTo>
                  <a:pt x="296" y="168"/>
                  <a:pt x="225" y="334"/>
                  <a:pt x="213" y="484"/>
                </a:cubicBezTo>
                <a:cubicBezTo>
                  <a:pt x="202" y="628"/>
                  <a:pt x="255" y="788"/>
                  <a:pt x="394" y="852"/>
                </a:cubicBezTo>
                <a:cubicBezTo>
                  <a:pt x="553" y="925"/>
                  <a:pt x="793" y="844"/>
                  <a:pt x="907" y="721"/>
                </a:cubicBezTo>
                <a:cubicBezTo>
                  <a:pt x="1142" y="467"/>
                  <a:pt x="773" y="84"/>
                  <a:pt x="512" y="56"/>
                </a:cubicBezTo>
                <a:cubicBezTo>
                  <a:pt x="162" y="18"/>
                  <a:pt x="0" y="537"/>
                  <a:pt x="261" y="743"/>
                </a:cubicBezTo>
                <a:cubicBezTo>
                  <a:pt x="475" y="910"/>
                  <a:pt x="911" y="886"/>
                  <a:pt x="1025" y="608"/>
                </a:cubicBezTo>
                <a:cubicBezTo>
                  <a:pt x="1090" y="449"/>
                  <a:pt x="1011" y="221"/>
                  <a:pt x="876" y="122"/>
                </a:cubicBezTo>
                <a:cubicBezTo>
                  <a:pt x="729" y="14"/>
                  <a:pt x="534" y="44"/>
                  <a:pt x="387" y="136"/>
                </a:cubicBezTo>
                <a:cubicBezTo>
                  <a:pt x="248" y="223"/>
                  <a:pt x="145" y="384"/>
                  <a:pt x="192" y="551"/>
                </a:cubicBezTo>
                <a:cubicBezTo>
                  <a:pt x="216" y="640"/>
                  <a:pt x="289" y="728"/>
                  <a:pt x="370" y="773"/>
                </a:cubicBezTo>
                <a:cubicBezTo>
                  <a:pt x="468" y="827"/>
                  <a:pt x="601" y="805"/>
                  <a:pt x="703" y="779"/>
                </a:cubicBezTo>
                <a:cubicBezTo>
                  <a:pt x="813" y="750"/>
                  <a:pt x="921" y="697"/>
                  <a:pt x="1001" y="616"/>
                </a:cubicBezTo>
                <a:cubicBezTo>
                  <a:pt x="1074" y="542"/>
                  <a:pt x="1078" y="449"/>
                  <a:pt x="1040" y="357"/>
                </a:cubicBezTo>
                <a:cubicBezTo>
                  <a:pt x="962" y="169"/>
                  <a:pt x="737" y="0"/>
                  <a:pt x="530" y="41"/>
                </a:cubicBezTo>
                <a:cubicBezTo>
                  <a:pt x="341" y="80"/>
                  <a:pt x="56" y="248"/>
                  <a:pt x="119" y="478"/>
                </a:cubicBezTo>
                <a:cubicBezTo>
                  <a:pt x="156" y="612"/>
                  <a:pt x="351" y="951"/>
                  <a:pt x="530" y="823"/>
                </a:cubicBezTo>
                <a:cubicBezTo>
                  <a:pt x="532" y="821"/>
                  <a:pt x="530" y="817"/>
                  <a:pt x="527" y="81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5" name="chenying0907 4"/>
          <p:cNvGrpSpPr/>
          <p:nvPr/>
        </p:nvGrpSpPr>
        <p:grpSpPr>
          <a:xfrm>
            <a:off x="3431865" y="3173619"/>
            <a:ext cx="7810500" cy="2788456"/>
            <a:chOff x="13848358" y="9428560"/>
            <a:chExt cx="7810500" cy="2788456"/>
          </a:xfrm>
        </p:grpSpPr>
        <p:sp>
          <p:nvSpPr>
            <p:cNvPr id="6" name="chenying0907 5"/>
            <p:cNvSpPr/>
            <p:nvPr/>
          </p:nvSpPr>
          <p:spPr>
            <a:xfrm>
              <a:off x="13848358" y="9428560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产品名称</a:t>
              </a:r>
              <a:endParaRPr lang="zh-CN" altLang="en-US" sz="54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7" name="chenying0907 6"/>
            <p:cNvSpPr/>
            <p:nvPr/>
          </p:nvSpPr>
          <p:spPr>
            <a:xfrm>
              <a:off x="13848358" y="10351890"/>
              <a:ext cx="7810500" cy="18651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 algn="l">
                <a:lnSpc>
                  <a:spcPct val="120000"/>
                </a:lnSpc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zh-CN" altLang="en-US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此处添加详细文本描述，建议与标题相关并符合整体语言风格，语言描述尽量简洁生动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。</a:t>
              </a:r>
              <a:endParaRPr lang="id-ID" altLang="zh-CN" sz="32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1332297" y="6291696"/>
            <a:ext cx="1794768" cy="1494756"/>
          </a:xfrm>
          <a:custGeom>
            <a:avLst/>
            <a:gdLst>
              <a:gd name="T0" fmla="*/ 527 w 1142"/>
              <a:gd name="T1" fmla="*/ 819 h 951"/>
              <a:gd name="T2" fmla="*/ 188 w 1142"/>
              <a:gd name="T3" fmla="*/ 612 h 951"/>
              <a:gd name="T4" fmla="*/ 119 w 1142"/>
              <a:gd name="T5" fmla="*/ 422 h 951"/>
              <a:gd name="T6" fmla="*/ 223 w 1142"/>
              <a:gd name="T7" fmla="*/ 212 h 951"/>
              <a:gd name="T8" fmla="*/ 626 w 1142"/>
              <a:gd name="T9" fmla="*/ 45 h 951"/>
              <a:gd name="T10" fmla="*/ 988 w 1142"/>
              <a:gd name="T11" fmla="*/ 293 h 951"/>
              <a:gd name="T12" fmla="*/ 1051 w 1142"/>
              <a:gd name="T13" fmla="*/ 483 h 951"/>
              <a:gd name="T14" fmla="*/ 925 w 1142"/>
              <a:gd name="T15" fmla="*/ 662 h 951"/>
              <a:gd name="T16" fmla="*/ 507 w 1142"/>
              <a:gd name="T17" fmla="*/ 790 h 951"/>
              <a:gd name="T18" fmla="*/ 213 w 1142"/>
              <a:gd name="T19" fmla="*/ 568 h 951"/>
              <a:gd name="T20" fmla="*/ 248 w 1142"/>
              <a:gd name="T21" fmla="*/ 292 h 951"/>
              <a:gd name="T22" fmla="*/ 772 w 1142"/>
              <a:gd name="T23" fmla="*/ 84 h 951"/>
              <a:gd name="T24" fmla="*/ 1004 w 1142"/>
              <a:gd name="T25" fmla="*/ 619 h 951"/>
              <a:gd name="T26" fmla="*/ 172 w 1142"/>
              <a:gd name="T27" fmla="*/ 611 h 951"/>
              <a:gd name="T28" fmla="*/ 366 w 1142"/>
              <a:gd name="T29" fmla="*/ 87 h 951"/>
              <a:gd name="T30" fmla="*/ 840 w 1142"/>
              <a:gd name="T31" fmla="*/ 259 h 951"/>
              <a:gd name="T32" fmla="*/ 874 w 1142"/>
              <a:gd name="T33" fmla="*/ 733 h 951"/>
              <a:gd name="T34" fmla="*/ 304 w 1142"/>
              <a:gd name="T35" fmla="*/ 765 h 951"/>
              <a:gd name="T36" fmla="*/ 291 w 1142"/>
              <a:gd name="T37" fmla="*/ 266 h 951"/>
              <a:gd name="T38" fmla="*/ 813 w 1142"/>
              <a:gd name="T39" fmla="*/ 140 h 951"/>
              <a:gd name="T40" fmla="*/ 983 w 1142"/>
              <a:gd name="T41" fmla="*/ 568 h 951"/>
              <a:gd name="T42" fmla="*/ 553 w 1142"/>
              <a:gd name="T43" fmla="*/ 814 h 951"/>
              <a:gd name="T44" fmla="*/ 145 w 1142"/>
              <a:gd name="T45" fmla="*/ 522 h 951"/>
              <a:gd name="T46" fmla="*/ 329 w 1142"/>
              <a:gd name="T47" fmla="*/ 106 h 951"/>
              <a:gd name="T48" fmla="*/ 854 w 1142"/>
              <a:gd name="T49" fmla="*/ 144 h 951"/>
              <a:gd name="T50" fmla="*/ 917 w 1142"/>
              <a:gd name="T51" fmla="*/ 690 h 951"/>
              <a:gd name="T52" fmla="*/ 336 w 1142"/>
              <a:gd name="T53" fmla="*/ 803 h 951"/>
              <a:gd name="T54" fmla="*/ 117 w 1142"/>
              <a:gd name="T55" fmla="*/ 547 h 951"/>
              <a:gd name="T56" fmla="*/ 192 w 1142"/>
              <a:gd name="T57" fmla="*/ 251 h 951"/>
              <a:gd name="T58" fmla="*/ 181 w 1142"/>
              <a:gd name="T59" fmla="*/ 240 h 951"/>
              <a:gd name="T60" fmla="*/ 104 w 1142"/>
              <a:gd name="T61" fmla="*/ 582 h 951"/>
              <a:gd name="T62" fmla="*/ 366 w 1142"/>
              <a:gd name="T63" fmla="*/ 832 h 951"/>
              <a:gd name="T64" fmla="*/ 1014 w 1142"/>
              <a:gd name="T65" fmla="*/ 550 h 951"/>
              <a:gd name="T66" fmla="*/ 957 w 1142"/>
              <a:gd name="T67" fmla="*/ 201 h 951"/>
              <a:gd name="T68" fmla="*/ 628 w 1142"/>
              <a:gd name="T69" fmla="*/ 53 h 951"/>
              <a:gd name="T70" fmla="*/ 288 w 1142"/>
              <a:gd name="T71" fmla="*/ 110 h 951"/>
              <a:gd name="T72" fmla="*/ 114 w 1142"/>
              <a:gd name="T73" fmla="*/ 411 h 951"/>
              <a:gd name="T74" fmla="*/ 666 w 1142"/>
              <a:gd name="T75" fmla="*/ 823 h 951"/>
              <a:gd name="T76" fmla="*/ 988 w 1142"/>
              <a:gd name="T77" fmla="*/ 604 h 951"/>
              <a:gd name="T78" fmla="*/ 947 w 1142"/>
              <a:gd name="T79" fmla="*/ 264 h 951"/>
              <a:gd name="T80" fmla="*/ 437 w 1142"/>
              <a:gd name="T81" fmla="*/ 97 h 951"/>
              <a:gd name="T82" fmla="*/ 213 w 1142"/>
              <a:gd name="T83" fmla="*/ 484 h 951"/>
              <a:gd name="T84" fmla="*/ 394 w 1142"/>
              <a:gd name="T85" fmla="*/ 852 h 951"/>
              <a:gd name="T86" fmla="*/ 907 w 1142"/>
              <a:gd name="T87" fmla="*/ 721 h 951"/>
              <a:gd name="T88" fmla="*/ 512 w 1142"/>
              <a:gd name="T89" fmla="*/ 56 h 951"/>
              <a:gd name="T90" fmla="*/ 261 w 1142"/>
              <a:gd name="T91" fmla="*/ 743 h 951"/>
              <a:gd name="T92" fmla="*/ 1025 w 1142"/>
              <a:gd name="T93" fmla="*/ 608 h 951"/>
              <a:gd name="T94" fmla="*/ 876 w 1142"/>
              <a:gd name="T95" fmla="*/ 122 h 951"/>
              <a:gd name="T96" fmla="*/ 387 w 1142"/>
              <a:gd name="T97" fmla="*/ 136 h 951"/>
              <a:gd name="T98" fmla="*/ 192 w 1142"/>
              <a:gd name="T99" fmla="*/ 551 h 951"/>
              <a:gd name="T100" fmla="*/ 370 w 1142"/>
              <a:gd name="T101" fmla="*/ 773 h 951"/>
              <a:gd name="T102" fmla="*/ 703 w 1142"/>
              <a:gd name="T103" fmla="*/ 779 h 951"/>
              <a:gd name="T104" fmla="*/ 1001 w 1142"/>
              <a:gd name="T105" fmla="*/ 616 h 951"/>
              <a:gd name="T106" fmla="*/ 1040 w 1142"/>
              <a:gd name="T107" fmla="*/ 357 h 951"/>
              <a:gd name="T108" fmla="*/ 530 w 1142"/>
              <a:gd name="T109" fmla="*/ 41 h 951"/>
              <a:gd name="T110" fmla="*/ 119 w 1142"/>
              <a:gd name="T111" fmla="*/ 478 h 951"/>
              <a:gd name="T112" fmla="*/ 530 w 1142"/>
              <a:gd name="T113" fmla="*/ 823 h 951"/>
              <a:gd name="T114" fmla="*/ 527 w 1142"/>
              <a:gd name="T115" fmla="*/ 819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42" h="951">
                <a:moveTo>
                  <a:pt x="527" y="819"/>
                </a:moveTo>
                <a:cubicBezTo>
                  <a:pt x="389" y="915"/>
                  <a:pt x="248" y="713"/>
                  <a:pt x="188" y="612"/>
                </a:cubicBezTo>
                <a:cubicBezTo>
                  <a:pt x="155" y="555"/>
                  <a:pt x="124" y="490"/>
                  <a:pt x="119" y="422"/>
                </a:cubicBezTo>
                <a:cubicBezTo>
                  <a:pt x="112" y="340"/>
                  <a:pt x="167" y="266"/>
                  <a:pt x="223" y="212"/>
                </a:cubicBezTo>
                <a:cubicBezTo>
                  <a:pt x="322" y="116"/>
                  <a:pt x="486" y="38"/>
                  <a:pt x="626" y="45"/>
                </a:cubicBezTo>
                <a:cubicBezTo>
                  <a:pt x="770" y="53"/>
                  <a:pt x="911" y="181"/>
                  <a:pt x="988" y="293"/>
                </a:cubicBezTo>
                <a:cubicBezTo>
                  <a:pt x="1027" y="349"/>
                  <a:pt x="1053" y="414"/>
                  <a:pt x="1051" y="483"/>
                </a:cubicBezTo>
                <a:cubicBezTo>
                  <a:pt x="1049" y="561"/>
                  <a:pt x="984" y="620"/>
                  <a:pt x="925" y="662"/>
                </a:cubicBezTo>
                <a:cubicBezTo>
                  <a:pt x="808" y="747"/>
                  <a:pt x="651" y="792"/>
                  <a:pt x="507" y="790"/>
                </a:cubicBezTo>
                <a:cubicBezTo>
                  <a:pt x="371" y="787"/>
                  <a:pt x="262" y="692"/>
                  <a:pt x="213" y="568"/>
                </a:cubicBezTo>
                <a:cubicBezTo>
                  <a:pt x="176" y="475"/>
                  <a:pt x="197" y="375"/>
                  <a:pt x="248" y="292"/>
                </a:cubicBezTo>
                <a:cubicBezTo>
                  <a:pt x="352" y="125"/>
                  <a:pt x="582" y="26"/>
                  <a:pt x="772" y="84"/>
                </a:cubicBezTo>
                <a:cubicBezTo>
                  <a:pt x="974" y="146"/>
                  <a:pt x="1089" y="429"/>
                  <a:pt x="1004" y="619"/>
                </a:cubicBezTo>
                <a:cubicBezTo>
                  <a:pt x="869" y="922"/>
                  <a:pt x="309" y="895"/>
                  <a:pt x="172" y="611"/>
                </a:cubicBezTo>
                <a:cubicBezTo>
                  <a:pt x="88" y="437"/>
                  <a:pt x="187" y="160"/>
                  <a:pt x="366" y="87"/>
                </a:cubicBezTo>
                <a:cubicBezTo>
                  <a:pt x="536" y="17"/>
                  <a:pt x="729" y="136"/>
                  <a:pt x="840" y="259"/>
                </a:cubicBezTo>
                <a:cubicBezTo>
                  <a:pt x="959" y="392"/>
                  <a:pt x="1020" y="596"/>
                  <a:pt x="874" y="733"/>
                </a:cubicBezTo>
                <a:cubicBezTo>
                  <a:pt x="734" y="865"/>
                  <a:pt x="442" y="929"/>
                  <a:pt x="304" y="765"/>
                </a:cubicBezTo>
                <a:cubicBezTo>
                  <a:pt x="190" y="630"/>
                  <a:pt x="213" y="411"/>
                  <a:pt x="291" y="266"/>
                </a:cubicBezTo>
                <a:cubicBezTo>
                  <a:pt x="394" y="73"/>
                  <a:pt x="631" y="19"/>
                  <a:pt x="813" y="140"/>
                </a:cubicBezTo>
                <a:cubicBezTo>
                  <a:pt x="946" y="228"/>
                  <a:pt x="1024" y="413"/>
                  <a:pt x="983" y="568"/>
                </a:cubicBezTo>
                <a:cubicBezTo>
                  <a:pt x="938" y="744"/>
                  <a:pt x="713" y="817"/>
                  <a:pt x="553" y="814"/>
                </a:cubicBezTo>
                <a:cubicBezTo>
                  <a:pt x="370" y="811"/>
                  <a:pt x="200" y="699"/>
                  <a:pt x="145" y="522"/>
                </a:cubicBezTo>
                <a:cubicBezTo>
                  <a:pt x="92" y="355"/>
                  <a:pt x="184" y="188"/>
                  <a:pt x="329" y="106"/>
                </a:cubicBezTo>
                <a:cubicBezTo>
                  <a:pt x="481" y="21"/>
                  <a:pt x="709" y="65"/>
                  <a:pt x="854" y="144"/>
                </a:cubicBezTo>
                <a:cubicBezTo>
                  <a:pt x="1056" y="254"/>
                  <a:pt x="1051" y="527"/>
                  <a:pt x="917" y="690"/>
                </a:cubicBezTo>
                <a:cubicBezTo>
                  <a:pt x="774" y="865"/>
                  <a:pt x="534" y="878"/>
                  <a:pt x="336" y="803"/>
                </a:cubicBezTo>
                <a:cubicBezTo>
                  <a:pt x="220" y="758"/>
                  <a:pt x="129" y="675"/>
                  <a:pt x="117" y="547"/>
                </a:cubicBezTo>
                <a:cubicBezTo>
                  <a:pt x="107" y="451"/>
                  <a:pt x="120" y="322"/>
                  <a:pt x="192" y="251"/>
                </a:cubicBezTo>
                <a:cubicBezTo>
                  <a:pt x="200" y="244"/>
                  <a:pt x="188" y="232"/>
                  <a:pt x="181" y="240"/>
                </a:cubicBezTo>
                <a:cubicBezTo>
                  <a:pt x="96" y="323"/>
                  <a:pt x="89" y="471"/>
                  <a:pt x="104" y="582"/>
                </a:cubicBezTo>
                <a:cubicBezTo>
                  <a:pt x="122" y="715"/>
                  <a:pt x="250" y="791"/>
                  <a:pt x="366" y="832"/>
                </a:cubicBezTo>
                <a:cubicBezTo>
                  <a:pt x="622" y="921"/>
                  <a:pt x="926" y="822"/>
                  <a:pt x="1014" y="550"/>
                </a:cubicBezTo>
                <a:cubicBezTo>
                  <a:pt x="1050" y="437"/>
                  <a:pt x="1035" y="293"/>
                  <a:pt x="957" y="201"/>
                </a:cubicBezTo>
                <a:cubicBezTo>
                  <a:pt x="878" y="109"/>
                  <a:pt x="743" y="69"/>
                  <a:pt x="628" y="53"/>
                </a:cubicBezTo>
                <a:cubicBezTo>
                  <a:pt x="511" y="36"/>
                  <a:pt x="390" y="47"/>
                  <a:pt x="288" y="110"/>
                </a:cubicBezTo>
                <a:cubicBezTo>
                  <a:pt x="184" y="176"/>
                  <a:pt x="121" y="289"/>
                  <a:pt x="114" y="411"/>
                </a:cubicBezTo>
                <a:cubicBezTo>
                  <a:pt x="97" y="705"/>
                  <a:pt x="411" y="862"/>
                  <a:pt x="666" y="823"/>
                </a:cubicBezTo>
                <a:cubicBezTo>
                  <a:pt x="795" y="802"/>
                  <a:pt x="932" y="726"/>
                  <a:pt x="988" y="604"/>
                </a:cubicBezTo>
                <a:cubicBezTo>
                  <a:pt x="1037" y="495"/>
                  <a:pt x="1004" y="364"/>
                  <a:pt x="947" y="264"/>
                </a:cubicBezTo>
                <a:cubicBezTo>
                  <a:pt x="847" y="89"/>
                  <a:pt x="620" y="5"/>
                  <a:pt x="437" y="97"/>
                </a:cubicBezTo>
                <a:cubicBezTo>
                  <a:pt x="296" y="168"/>
                  <a:pt x="225" y="334"/>
                  <a:pt x="213" y="484"/>
                </a:cubicBezTo>
                <a:cubicBezTo>
                  <a:pt x="202" y="628"/>
                  <a:pt x="255" y="788"/>
                  <a:pt x="394" y="852"/>
                </a:cubicBezTo>
                <a:cubicBezTo>
                  <a:pt x="553" y="925"/>
                  <a:pt x="793" y="844"/>
                  <a:pt x="907" y="721"/>
                </a:cubicBezTo>
                <a:cubicBezTo>
                  <a:pt x="1142" y="467"/>
                  <a:pt x="773" y="84"/>
                  <a:pt x="512" y="56"/>
                </a:cubicBezTo>
                <a:cubicBezTo>
                  <a:pt x="162" y="18"/>
                  <a:pt x="0" y="537"/>
                  <a:pt x="261" y="743"/>
                </a:cubicBezTo>
                <a:cubicBezTo>
                  <a:pt x="475" y="910"/>
                  <a:pt x="911" y="886"/>
                  <a:pt x="1025" y="608"/>
                </a:cubicBezTo>
                <a:cubicBezTo>
                  <a:pt x="1090" y="449"/>
                  <a:pt x="1011" y="221"/>
                  <a:pt x="876" y="122"/>
                </a:cubicBezTo>
                <a:cubicBezTo>
                  <a:pt x="729" y="14"/>
                  <a:pt x="534" y="44"/>
                  <a:pt x="387" y="136"/>
                </a:cubicBezTo>
                <a:cubicBezTo>
                  <a:pt x="248" y="223"/>
                  <a:pt x="145" y="384"/>
                  <a:pt x="192" y="551"/>
                </a:cubicBezTo>
                <a:cubicBezTo>
                  <a:pt x="216" y="640"/>
                  <a:pt x="289" y="728"/>
                  <a:pt x="370" y="773"/>
                </a:cubicBezTo>
                <a:cubicBezTo>
                  <a:pt x="468" y="827"/>
                  <a:pt x="601" y="805"/>
                  <a:pt x="703" y="779"/>
                </a:cubicBezTo>
                <a:cubicBezTo>
                  <a:pt x="813" y="750"/>
                  <a:pt x="921" y="697"/>
                  <a:pt x="1001" y="616"/>
                </a:cubicBezTo>
                <a:cubicBezTo>
                  <a:pt x="1074" y="542"/>
                  <a:pt x="1078" y="449"/>
                  <a:pt x="1040" y="357"/>
                </a:cubicBezTo>
                <a:cubicBezTo>
                  <a:pt x="962" y="169"/>
                  <a:pt x="737" y="0"/>
                  <a:pt x="530" y="41"/>
                </a:cubicBezTo>
                <a:cubicBezTo>
                  <a:pt x="341" y="80"/>
                  <a:pt x="56" y="248"/>
                  <a:pt x="119" y="478"/>
                </a:cubicBezTo>
                <a:cubicBezTo>
                  <a:pt x="156" y="612"/>
                  <a:pt x="351" y="951"/>
                  <a:pt x="530" y="823"/>
                </a:cubicBezTo>
                <a:cubicBezTo>
                  <a:pt x="532" y="821"/>
                  <a:pt x="530" y="817"/>
                  <a:pt x="527" y="81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9" name="chenying0907 8"/>
          <p:cNvGrpSpPr/>
          <p:nvPr/>
        </p:nvGrpSpPr>
        <p:grpSpPr>
          <a:xfrm>
            <a:off x="3431865" y="6304104"/>
            <a:ext cx="7810500" cy="2788456"/>
            <a:chOff x="13848358" y="9428560"/>
            <a:chExt cx="7810500" cy="2788456"/>
          </a:xfrm>
        </p:grpSpPr>
        <p:sp>
          <p:nvSpPr>
            <p:cNvPr id="10" name="chenying0907 9"/>
            <p:cNvSpPr/>
            <p:nvPr/>
          </p:nvSpPr>
          <p:spPr>
            <a:xfrm>
              <a:off x="13848358" y="9428560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产品名称</a:t>
              </a:r>
              <a:endParaRPr lang="zh-CN" altLang="en-US" sz="54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1" name="chenying0907 10"/>
            <p:cNvSpPr/>
            <p:nvPr/>
          </p:nvSpPr>
          <p:spPr>
            <a:xfrm>
              <a:off x="13848358" y="10351890"/>
              <a:ext cx="7810500" cy="18651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 algn="l">
                <a:lnSpc>
                  <a:spcPct val="120000"/>
                </a:lnSpc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zh-CN" altLang="en-US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此处添加详细文本描述，建议与标题相关并符合整体语言风格，语言描述尽量简洁生动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。</a:t>
              </a:r>
              <a:endParaRPr lang="id-ID" altLang="zh-CN" sz="32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sp>
        <p:nvSpPr>
          <p:cNvPr id="12" name="Freeform 5"/>
          <p:cNvSpPr>
            <a:spLocks/>
          </p:cNvSpPr>
          <p:nvPr/>
        </p:nvSpPr>
        <p:spPr bwMode="auto">
          <a:xfrm>
            <a:off x="1332297" y="9808629"/>
            <a:ext cx="1794768" cy="1494756"/>
          </a:xfrm>
          <a:custGeom>
            <a:avLst/>
            <a:gdLst>
              <a:gd name="T0" fmla="*/ 527 w 1142"/>
              <a:gd name="T1" fmla="*/ 819 h 951"/>
              <a:gd name="T2" fmla="*/ 188 w 1142"/>
              <a:gd name="T3" fmla="*/ 612 h 951"/>
              <a:gd name="T4" fmla="*/ 119 w 1142"/>
              <a:gd name="T5" fmla="*/ 422 h 951"/>
              <a:gd name="T6" fmla="*/ 223 w 1142"/>
              <a:gd name="T7" fmla="*/ 212 h 951"/>
              <a:gd name="T8" fmla="*/ 626 w 1142"/>
              <a:gd name="T9" fmla="*/ 45 h 951"/>
              <a:gd name="T10" fmla="*/ 988 w 1142"/>
              <a:gd name="T11" fmla="*/ 293 h 951"/>
              <a:gd name="T12" fmla="*/ 1051 w 1142"/>
              <a:gd name="T13" fmla="*/ 483 h 951"/>
              <a:gd name="T14" fmla="*/ 925 w 1142"/>
              <a:gd name="T15" fmla="*/ 662 h 951"/>
              <a:gd name="T16" fmla="*/ 507 w 1142"/>
              <a:gd name="T17" fmla="*/ 790 h 951"/>
              <a:gd name="T18" fmla="*/ 213 w 1142"/>
              <a:gd name="T19" fmla="*/ 568 h 951"/>
              <a:gd name="T20" fmla="*/ 248 w 1142"/>
              <a:gd name="T21" fmla="*/ 292 h 951"/>
              <a:gd name="T22" fmla="*/ 772 w 1142"/>
              <a:gd name="T23" fmla="*/ 84 h 951"/>
              <a:gd name="T24" fmla="*/ 1004 w 1142"/>
              <a:gd name="T25" fmla="*/ 619 h 951"/>
              <a:gd name="T26" fmla="*/ 172 w 1142"/>
              <a:gd name="T27" fmla="*/ 611 h 951"/>
              <a:gd name="T28" fmla="*/ 366 w 1142"/>
              <a:gd name="T29" fmla="*/ 87 h 951"/>
              <a:gd name="T30" fmla="*/ 840 w 1142"/>
              <a:gd name="T31" fmla="*/ 259 h 951"/>
              <a:gd name="T32" fmla="*/ 874 w 1142"/>
              <a:gd name="T33" fmla="*/ 733 h 951"/>
              <a:gd name="T34" fmla="*/ 304 w 1142"/>
              <a:gd name="T35" fmla="*/ 765 h 951"/>
              <a:gd name="T36" fmla="*/ 291 w 1142"/>
              <a:gd name="T37" fmla="*/ 266 h 951"/>
              <a:gd name="T38" fmla="*/ 813 w 1142"/>
              <a:gd name="T39" fmla="*/ 140 h 951"/>
              <a:gd name="T40" fmla="*/ 983 w 1142"/>
              <a:gd name="T41" fmla="*/ 568 h 951"/>
              <a:gd name="T42" fmla="*/ 553 w 1142"/>
              <a:gd name="T43" fmla="*/ 814 h 951"/>
              <a:gd name="T44" fmla="*/ 145 w 1142"/>
              <a:gd name="T45" fmla="*/ 522 h 951"/>
              <a:gd name="T46" fmla="*/ 329 w 1142"/>
              <a:gd name="T47" fmla="*/ 106 h 951"/>
              <a:gd name="T48" fmla="*/ 854 w 1142"/>
              <a:gd name="T49" fmla="*/ 144 h 951"/>
              <a:gd name="T50" fmla="*/ 917 w 1142"/>
              <a:gd name="T51" fmla="*/ 690 h 951"/>
              <a:gd name="T52" fmla="*/ 336 w 1142"/>
              <a:gd name="T53" fmla="*/ 803 h 951"/>
              <a:gd name="T54" fmla="*/ 117 w 1142"/>
              <a:gd name="T55" fmla="*/ 547 h 951"/>
              <a:gd name="T56" fmla="*/ 192 w 1142"/>
              <a:gd name="T57" fmla="*/ 251 h 951"/>
              <a:gd name="T58" fmla="*/ 181 w 1142"/>
              <a:gd name="T59" fmla="*/ 240 h 951"/>
              <a:gd name="T60" fmla="*/ 104 w 1142"/>
              <a:gd name="T61" fmla="*/ 582 h 951"/>
              <a:gd name="T62" fmla="*/ 366 w 1142"/>
              <a:gd name="T63" fmla="*/ 832 h 951"/>
              <a:gd name="T64" fmla="*/ 1014 w 1142"/>
              <a:gd name="T65" fmla="*/ 550 h 951"/>
              <a:gd name="T66" fmla="*/ 957 w 1142"/>
              <a:gd name="T67" fmla="*/ 201 h 951"/>
              <a:gd name="T68" fmla="*/ 628 w 1142"/>
              <a:gd name="T69" fmla="*/ 53 h 951"/>
              <a:gd name="T70" fmla="*/ 288 w 1142"/>
              <a:gd name="T71" fmla="*/ 110 h 951"/>
              <a:gd name="T72" fmla="*/ 114 w 1142"/>
              <a:gd name="T73" fmla="*/ 411 h 951"/>
              <a:gd name="T74" fmla="*/ 666 w 1142"/>
              <a:gd name="T75" fmla="*/ 823 h 951"/>
              <a:gd name="T76" fmla="*/ 988 w 1142"/>
              <a:gd name="T77" fmla="*/ 604 h 951"/>
              <a:gd name="T78" fmla="*/ 947 w 1142"/>
              <a:gd name="T79" fmla="*/ 264 h 951"/>
              <a:gd name="T80" fmla="*/ 437 w 1142"/>
              <a:gd name="T81" fmla="*/ 97 h 951"/>
              <a:gd name="T82" fmla="*/ 213 w 1142"/>
              <a:gd name="T83" fmla="*/ 484 h 951"/>
              <a:gd name="T84" fmla="*/ 394 w 1142"/>
              <a:gd name="T85" fmla="*/ 852 h 951"/>
              <a:gd name="T86" fmla="*/ 907 w 1142"/>
              <a:gd name="T87" fmla="*/ 721 h 951"/>
              <a:gd name="T88" fmla="*/ 512 w 1142"/>
              <a:gd name="T89" fmla="*/ 56 h 951"/>
              <a:gd name="T90" fmla="*/ 261 w 1142"/>
              <a:gd name="T91" fmla="*/ 743 h 951"/>
              <a:gd name="T92" fmla="*/ 1025 w 1142"/>
              <a:gd name="T93" fmla="*/ 608 h 951"/>
              <a:gd name="T94" fmla="*/ 876 w 1142"/>
              <a:gd name="T95" fmla="*/ 122 h 951"/>
              <a:gd name="T96" fmla="*/ 387 w 1142"/>
              <a:gd name="T97" fmla="*/ 136 h 951"/>
              <a:gd name="T98" fmla="*/ 192 w 1142"/>
              <a:gd name="T99" fmla="*/ 551 h 951"/>
              <a:gd name="T100" fmla="*/ 370 w 1142"/>
              <a:gd name="T101" fmla="*/ 773 h 951"/>
              <a:gd name="T102" fmla="*/ 703 w 1142"/>
              <a:gd name="T103" fmla="*/ 779 h 951"/>
              <a:gd name="T104" fmla="*/ 1001 w 1142"/>
              <a:gd name="T105" fmla="*/ 616 h 951"/>
              <a:gd name="T106" fmla="*/ 1040 w 1142"/>
              <a:gd name="T107" fmla="*/ 357 h 951"/>
              <a:gd name="T108" fmla="*/ 530 w 1142"/>
              <a:gd name="T109" fmla="*/ 41 h 951"/>
              <a:gd name="T110" fmla="*/ 119 w 1142"/>
              <a:gd name="T111" fmla="*/ 478 h 951"/>
              <a:gd name="T112" fmla="*/ 530 w 1142"/>
              <a:gd name="T113" fmla="*/ 823 h 951"/>
              <a:gd name="T114" fmla="*/ 527 w 1142"/>
              <a:gd name="T115" fmla="*/ 819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42" h="951">
                <a:moveTo>
                  <a:pt x="527" y="819"/>
                </a:moveTo>
                <a:cubicBezTo>
                  <a:pt x="389" y="915"/>
                  <a:pt x="248" y="713"/>
                  <a:pt x="188" y="612"/>
                </a:cubicBezTo>
                <a:cubicBezTo>
                  <a:pt x="155" y="555"/>
                  <a:pt x="124" y="490"/>
                  <a:pt x="119" y="422"/>
                </a:cubicBezTo>
                <a:cubicBezTo>
                  <a:pt x="112" y="340"/>
                  <a:pt x="167" y="266"/>
                  <a:pt x="223" y="212"/>
                </a:cubicBezTo>
                <a:cubicBezTo>
                  <a:pt x="322" y="116"/>
                  <a:pt x="486" y="38"/>
                  <a:pt x="626" y="45"/>
                </a:cubicBezTo>
                <a:cubicBezTo>
                  <a:pt x="770" y="53"/>
                  <a:pt x="911" y="181"/>
                  <a:pt x="988" y="293"/>
                </a:cubicBezTo>
                <a:cubicBezTo>
                  <a:pt x="1027" y="349"/>
                  <a:pt x="1053" y="414"/>
                  <a:pt x="1051" y="483"/>
                </a:cubicBezTo>
                <a:cubicBezTo>
                  <a:pt x="1049" y="561"/>
                  <a:pt x="984" y="620"/>
                  <a:pt x="925" y="662"/>
                </a:cubicBezTo>
                <a:cubicBezTo>
                  <a:pt x="808" y="747"/>
                  <a:pt x="651" y="792"/>
                  <a:pt x="507" y="790"/>
                </a:cubicBezTo>
                <a:cubicBezTo>
                  <a:pt x="371" y="787"/>
                  <a:pt x="262" y="692"/>
                  <a:pt x="213" y="568"/>
                </a:cubicBezTo>
                <a:cubicBezTo>
                  <a:pt x="176" y="475"/>
                  <a:pt x="197" y="375"/>
                  <a:pt x="248" y="292"/>
                </a:cubicBezTo>
                <a:cubicBezTo>
                  <a:pt x="352" y="125"/>
                  <a:pt x="582" y="26"/>
                  <a:pt x="772" y="84"/>
                </a:cubicBezTo>
                <a:cubicBezTo>
                  <a:pt x="974" y="146"/>
                  <a:pt x="1089" y="429"/>
                  <a:pt x="1004" y="619"/>
                </a:cubicBezTo>
                <a:cubicBezTo>
                  <a:pt x="869" y="922"/>
                  <a:pt x="309" y="895"/>
                  <a:pt x="172" y="611"/>
                </a:cubicBezTo>
                <a:cubicBezTo>
                  <a:pt x="88" y="437"/>
                  <a:pt x="187" y="160"/>
                  <a:pt x="366" y="87"/>
                </a:cubicBezTo>
                <a:cubicBezTo>
                  <a:pt x="536" y="17"/>
                  <a:pt x="729" y="136"/>
                  <a:pt x="840" y="259"/>
                </a:cubicBezTo>
                <a:cubicBezTo>
                  <a:pt x="959" y="392"/>
                  <a:pt x="1020" y="596"/>
                  <a:pt x="874" y="733"/>
                </a:cubicBezTo>
                <a:cubicBezTo>
                  <a:pt x="734" y="865"/>
                  <a:pt x="442" y="929"/>
                  <a:pt x="304" y="765"/>
                </a:cubicBezTo>
                <a:cubicBezTo>
                  <a:pt x="190" y="630"/>
                  <a:pt x="213" y="411"/>
                  <a:pt x="291" y="266"/>
                </a:cubicBezTo>
                <a:cubicBezTo>
                  <a:pt x="394" y="73"/>
                  <a:pt x="631" y="19"/>
                  <a:pt x="813" y="140"/>
                </a:cubicBezTo>
                <a:cubicBezTo>
                  <a:pt x="946" y="228"/>
                  <a:pt x="1024" y="413"/>
                  <a:pt x="983" y="568"/>
                </a:cubicBezTo>
                <a:cubicBezTo>
                  <a:pt x="938" y="744"/>
                  <a:pt x="713" y="817"/>
                  <a:pt x="553" y="814"/>
                </a:cubicBezTo>
                <a:cubicBezTo>
                  <a:pt x="370" y="811"/>
                  <a:pt x="200" y="699"/>
                  <a:pt x="145" y="522"/>
                </a:cubicBezTo>
                <a:cubicBezTo>
                  <a:pt x="92" y="355"/>
                  <a:pt x="184" y="188"/>
                  <a:pt x="329" y="106"/>
                </a:cubicBezTo>
                <a:cubicBezTo>
                  <a:pt x="481" y="21"/>
                  <a:pt x="709" y="65"/>
                  <a:pt x="854" y="144"/>
                </a:cubicBezTo>
                <a:cubicBezTo>
                  <a:pt x="1056" y="254"/>
                  <a:pt x="1051" y="527"/>
                  <a:pt x="917" y="690"/>
                </a:cubicBezTo>
                <a:cubicBezTo>
                  <a:pt x="774" y="865"/>
                  <a:pt x="534" y="878"/>
                  <a:pt x="336" y="803"/>
                </a:cubicBezTo>
                <a:cubicBezTo>
                  <a:pt x="220" y="758"/>
                  <a:pt x="129" y="675"/>
                  <a:pt x="117" y="547"/>
                </a:cubicBezTo>
                <a:cubicBezTo>
                  <a:pt x="107" y="451"/>
                  <a:pt x="120" y="322"/>
                  <a:pt x="192" y="251"/>
                </a:cubicBezTo>
                <a:cubicBezTo>
                  <a:pt x="200" y="244"/>
                  <a:pt x="188" y="232"/>
                  <a:pt x="181" y="240"/>
                </a:cubicBezTo>
                <a:cubicBezTo>
                  <a:pt x="96" y="323"/>
                  <a:pt x="89" y="471"/>
                  <a:pt x="104" y="582"/>
                </a:cubicBezTo>
                <a:cubicBezTo>
                  <a:pt x="122" y="715"/>
                  <a:pt x="250" y="791"/>
                  <a:pt x="366" y="832"/>
                </a:cubicBezTo>
                <a:cubicBezTo>
                  <a:pt x="622" y="921"/>
                  <a:pt x="926" y="822"/>
                  <a:pt x="1014" y="550"/>
                </a:cubicBezTo>
                <a:cubicBezTo>
                  <a:pt x="1050" y="437"/>
                  <a:pt x="1035" y="293"/>
                  <a:pt x="957" y="201"/>
                </a:cubicBezTo>
                <a:cubicBezTo>
                  <a:pt x="878" y="109"/>
                  <a:pt x="743" y="69"/>
                  <a:pt x="628" y="53"/>
                </a:cubicBezTo>
                <a:cubicBezTo>
                  <a:pt x="511" y="36"/>
                  <a:pt x="390" y="47"/>
                  <a:pt x="288" y="110"/>
                </a:cubicBezTo>
                <a:cubicBezTo>
                  <a:pt x="184" y="176"/>
                  <a:pt x="121" y="289"/>
                  <a:pt x="114" y="411"/>
                </a:cubicBezTo>
                <a:cubicBezTo>
                  <a:pt x="97" y="705"/>
                  <a:pt x="411" y="862"/>
                  <a:pt x="666" y="823"/>
                </a:cubicBezTo>
                <a:cubicBezTo>
                  <a:pt x="795" y="802"/>
                  <a:pt x="932" y="726"/>
                  <a:pt x="988" y="604"/>
                </a:cubicBezTo>
                <a:cubicBezTo>
                  <a:pt x="1037" y="495"/>
                  <a:pt x="1004" y="364"/>
                  <a:pt x="947" y="264"/>
                </a:cubicBezTo>
                <a:cubicBezTo>
                  <a:pt x="847" y="89"/>
                  <a:pt x="620" y="5"/>
                  <a:pt x="437" y="97"/>
                </a:cubicBezTo>
                <a:cubicBezTo>
                  <a:pt x="296" y="168"/>
                  <a:pt x="225" y="334"/>
                  <a:pt x="213" y="484"/>
                </a:cubicBezTo>
                <a:cubicBezTo>
                  <a:pt x="202" y="628"/>
                  <a:pt x="255" y="788"/>
                  <a:pt x="394" y="852"/>
                </a:cubicBezTo>
                <a:cubicBezTo>
                  <a:pt x="553" y="925"/>
                  <a:pt x="793" y="844"/>
                  <a:pt x="907" y="721"/>
                </a:cubicBezTo>
                <a:cubicBezTo>
                  <a:pt x="1142" y="467"/>
                  <a:pt x="773" y="84"/>
                  <a:pt x="512" y="56"/>
                </a:cubicBezTo>
                <a:cubicBezTo>
                  <a:pt x="162" y="18"/>
                  <a:pt x="0" y="537"/>
                  <a:pt x="261" y="743"/>
                </a:cubicBezTo>
                <a:cubicBezTo>
                  <a:pt x="475" y="910"/>
                  <a:pt x="911" y="886"/>
                  <a:pt x="1025" y="608"/>
                </a:cubicBezTo>
                <a:cubicBezTo>
                  <a:pt x="1090" y="449"/>
                  <a:pt x="1011" y="221"/>
                  <a:pt x="876" y="122"/>
                </a:cubicBezTo>
                <a:cubicBezTo>
                  <a:pt x="729" y="14"/>
                  <a:pt x="534" y="44"/>
                  <a:pt x="387" y="136"/>
                </a:cubicBezTo>
                <a:cubicBezTo>
                  <a:pt x="248" y="223"/>
                  <a:pt x="145" y="384"/>
                  <a:pt x="192" y="551"/>
                </a:cubicBezTo>
                <a:cubicBezTo>
                  <a:pt x="216" y="640"/>
                  <a:pt x="289" y="728"/>
                  <a:pt x="370" y="773"/>
                </a:cubicBezTo>
                <a:cubicBezTo>
                  <a:pt x="468" y="827"/>
                  <a:pt x="601" y="805"/>
                  <a:pt x="703" y="779"/>
                </a:cubicBezTo>
                <a:cubicBezTo>
                  <a:pt x="813" y="750"/>
                  <a:pt x="921" y="697"/>
                  <a:pt x="1001" y="616"/>
                </a:cubicBezTo>
                <a:cubicBezTo>
                  <a:pt x="1074" y="542"/>
                  <a:pt x="1078" y="449"/>
                  <a:pt x="1040" y="357"/>
                </a:cubicBezTo>
                <a:cubicBezTo>
                  <a:pt x="962" y="169"/>
                  <a:pt x="737" y="0"/>
                  <a:pt x="530" y="41"/>
                </a:cubicBezTo>
                <a:cubicBezTo>
                  <a:pt x="341" y="80"/>
                  <a:pt x="56" y="248"/>
                  <a:pt x="119" y="478"/>
                </a:cubicBezTo>
                <a:cubicBezTo>
                  <a:pt x="156" y="612"/>
                  <a:pt x="351" y="951"/>
                  <a:pt x="530" y="823"/>
                </a:cubicBezTo>
                <a:cubicBezTo>
                  <a:pt x="532" y="821"/>
                  <a:pt x="530" y="817"/>
                  <a:pt x="527" y="81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13" name="chenying0907 12"/>
          <p:cNvGrpSpPr/>
          <p:nvPr/>
        </p:nvGrpSpPr>
        <p:grpSpPr>
          <a:xfrm>
            <a:off x="3431865" y="9821037"/>
            <a:ext cx="7810500" cy="2788456"/>
            <a:chOff x="13848358" y="9428560"/>
            <a:chExt cx="7810500" cy="2788456"/>
          </a:xfrm>
        </p:grpSpPr>
        <p:sp>
          <p:nvSpPr>
            <p:cNvPr id="14" name="chenying0907 13"/>
            <p:cNvSpPr/>
            <p:nvPr/>
          </p:nvSpPr>
          <p:spPr>
            <a:xfrm>
              <a:off x="13848358" y="9428560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产品名称</a:t>
              </a:r>
              <a:endParaRPr lang="zh-CN" altLang="en-US" sz="54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5" name="chenying0907 14"/>
            <p:cNvSpPr/>
            <p:nvPr/>
          </p:nvSpPr>
          <p:spPr>
            <a:xfrm>
              <a:off x="13848358" y="10351890"/>
              <a:ext cx="7810500" cy="18651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 algn="l">
                <a:lnSpc>
                  <a:spcPct val="120000"/>
                </a:lnSpc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zh-CN" altLang="en-US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此处添加详细文本描述，建议与标题相关并符合整体语言风格，语言描述尽量简洁生动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。</a:t>
              </a:r>
              <a:endParaRPr lang="id-ID" altLang="zh-CN" sz="32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sp>
        <p:nvSpPr>
          <p:cNvPr id="16" name="chenying0907 15"/>
          <p:cNvSpPr/>
          <p:nvPr/>
        </p:nvSpPr>
        <p:spPr>
          <a:xfrm>
            <a:off x="1982354" y="3173619"/>
            <a:ext cx="48282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1</a:t>
            </a:r>
            <a:endParaRPr lang="zh-CN" altLang="en-US" sz="66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7" name="chenying0907 16"/>
          <p:cNvSpPr/>
          <p:nvPr/>
        </p:nvSpPr>
        <p:spPr>
          <a:xfrm>
            <a:off x="1899799" y="6304104"/>
            <a:ext cx="64793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2</a:t>
            </a:r>
            <a:endParaRPr lang="zh-CN" altLang="en-US" sz="66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8" name="chenying0907 17"/>
          <p:cNvSpPr/>
          <p:nvPr/>
        </p:nvSpPr>
        <p:spPr>
          <a:xfrm>
            <a:off x="1911821" y="9821037"/>
            <a:ext cx="62389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3</a:t>
            </a:r>
            <a:endParaRPr lang="zh-CN" altLang="en-US" sz="66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20" name="handPush2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13203" y="7786452"/>
            <a:ext cx="5471127" cy="12559753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handPush2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82573" y="7786451"/>
            <a:ext cx="5471127" cy="12559753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handPush2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82572" y="7786450"/>
            <a:ext cx="5471127" cy="1255975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9583E-6 1.2963E-6 L -0.23399 0.01609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9" y="79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39583E-6 0.00694 L -0.3403 0.00081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18" y="-31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9583E-6 1.2963E-6 L -0.23399 0.01609 " pathEditMode="relative" rAng="0" ptsTypes="AA">
                                      <p:cBhvr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9" y="79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52 0.00903 L -0.34069 -0.00127 " pathEditMode="relative" rAng="0" ptsTypes="AA">
                                      <p:cBhvr>
                                        <p:cTn id="4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62" y="-52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3" grpId="0" animBg="1"/>
      <p:bldP spid="23" grpId="1" animBg="1"/>
      <p:bldP spid="23" grpId="2" animBg="1"/>
      <p:bldP spid="22" grpId="0" animBg="1"/>
      <p:bldP spid="2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2526" y="-243296"/>
            <a:ext cx="24816526" cy="13959296"/>
          </a:xfrm>
          <a:prstGeom prst="rect">
            <a:avLst/>
          </a:prstGeom>
        </p:spPr>
      </p:pic>
      <p:sp>
        <p:nvSpPr>
          <p:cNvPr id="3" name="Shape 60"/>
          <p:cNvSpPr/>
          <p:nvPr/>
        </p:nvSpPr>
        <p:spPr>
          <a:xfrm>
            <a:off x="1274278" y="1002057"/>
            <a:ext cx="5232202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pPr algn="l"/>
            <a:r>
              <a:rPr lang="zh-CN"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应用开发</a:t>
            </a:r>
            <a:endParaRPr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1332297" y="3161211"/>
            <a:ext cx="1794768" cy="1494756"/>
          </a:xfrm>
          <a:custGeom>
            <a:avLst/>
            <a:gdLst>
              <a:gd name="T0" fmla="*/ 527 w 1142"/>
              <a:gd name="T1" fmla="*/ 819 h 951"/>
              <a:gd name="T2" fmla="*/ 188 w 1142"/>
              <a:gd name="T3" fmla="*/ 612 h 951"/>
              <a:gd name="T4" fmla="*/ 119 w 1142"/>
              <a:gd name="T5" fmla="*/ 422 h 951"/>
              <a:gd name="T6" fmla="*/ 223 w 1142"/>
              <a:gd name="T7" fmla="*/ 212 h 951"/>
              <a:gd name="T8" fmla="*/ 626 w 1142"/>
              <a:gd name="T9" fmla="*/ 45 h 951"/>
              <a:gd name="T10" fmla="*/ 988 w 1142"/>
              <a:gd name="T11" fmla="*/ 293 h 951"/>
              <a:gd name="T12" fmla="*/ 1051 w 1142"/>
              <a:gd name="T13" fmla="*/ 483 h 951"/>
              <a:gd name="T14" fmla="*/ 925 w 1142"/>
              <a:gd name="T15" fmla="*/ 662 h 951"/>
              <a:gd name="T16" fmla="*/ 507 w 1142"/>
              <a:gd name="T17" fmla="*/ 790 h 951"/>
              <a:gd name="T18" fmla="*/ 213 w 1142"/>
              <a:gd name="T19" fmla="*/ 568 h 951"/>
              <a:gd name="T20" fmla="*/ 248 w 1142"/>
              <a:gd name="T21" fmla="*/ 292 h 951"/>
              <a:gd name="T22" fmla="*/ 772 w 1142"/>
              <a:gd name="T23" fmla="*/ 84 h 951"/>
              <a:gd name="T24" fmla="*/ 1004 w 1142"/>
              <a:gd name="T25" fmla="*/ 619 h 951"/>
              <a:gd name="T26" fmla="*/ 172 w 1142"/>
              <a:gd name="T27" fmla="*/ 611 h 951"/>
              <a:gd name="T28" fmla="*/ 366 w 1142"/>
              <a:gd name="T29" fmla="*/ 87 h 951"/>
              <a:gd name="T30" fmla="*/ 840 w 1142"/>
              <a:gd name="T31" fmla="*/ 259 h 951"/>
              <a:gd name="T32" fmla="*/ 874 w 1142"/>
              <a:gd name="T33" fmla="*/ 733 h 951"/>
              <a:gd name="T34" fmla="*/ 304 w 1142"/>
              <a:gd name="T35" fmla="*/ 765 h 951"/>
              <a:gd name="T36" fmla="*/ 291 w 1142"/>
              <a:gd name="T37" fmla="*/ 266 h 951"/>
              <a:gd name="T38" fmla="*/ 813 w 1142"/>
              <a:gd name="T39" fmla="*/ 140 h 951"/>
              <a:gd name="T40" fmla="*/ 983 w 1142"/>
              <a:gd name="T41" fmla="*/ 568 h 951"/>
              <a:gd name="T42" fmla="*/ 553 w 1142"/>
              <a:gd name="T43" fmla="*/ 814 h 951"/>
              <a:gd name="T44" fmla="*/ 145 w 1142"/>
              <a:gd name="T45" fmla="*/ 522 h 951"/>
              <a:gd name="T46" fmla="*/ 329 w 1142"/>
              <a:gd name="T47" fmla="*/ 106 h 951"/>
              <a:gd name="T48" fmla="*/ 854 w 1142"/>
              <a:gd name="T49" fmla="*/ 144 h 951"/>
              <a:gd name="T50" fmla="*/ 917 w 1142"/>
              <a:gd name="T51" fmla="*/ 690 h 951"/>
              <a:gd name="T52" fmla="*/ 336 w 1142"/>
              <a:gd name="T53" fmla="*/ 803 h 951"/>
              <a:gd name="T54" fmla="*/ 117 w 1142"/>
              <a:gd name="T55" fmla="*/ 547 h 951"/>
              <a:gd name="T56" fmla="*/ 192 w 1142"/>
              <a:gd name="T57" fmla="*/ 251 h 951"/>
              <a:gd name="T58" fmla="*/ 181 w 1142"/>
              <a:gd name="T59" fmla="*/ 240 h 951"/>
              <a:gd name="T60" fmla="*/ 104 w 1142"/>
              <a:gd name="T61" fmla="*/ 582 h 951"/>
              <a:gd name="T62" fmla="*/ 366 w 1142"/>
              <a:gd name="T63" fmla="*/ 832 h 951"/>
              <a:gd name="T64" fmla="*/ 1014 w 1142"/>
              <a:gd name="T65" fmla="*/ 550 h 951"/>
              <a:gd name="T66" fmla="*/ 957 w 1142"/>
              <a:gd name="T67" fmla="*/ 201 h 951"/>
              <a:gd name="T68" fmla="*/ 628 w 1142"/>
              <a:gd name="T69" fmla="*/ 53 h 951"/>
              <a:gd name="T70" fmla="*/ 288 w 1142"/>
              <a:gd name="T71" fmla="*/ 110 h 951"/>
              <a:gd name="T72" fmla="*/ 114 w 1142"/>
              <a:gd name="T73" fmla="*/ 411 h 951"/>
              <a:gd name="T74" fmla="*/ 666 w 1142"/>
              <a:gd name="T75" fmla="*/ 823 h 951"/>
              <a:gd name="T76" fmla="*/ 988 w 1142"/>
              <a:gd name="T77" fmla="*/ 604 h 951"/>
              <a:gd name="T78" fmla="*/ 947 w 1142"/>
              <a:gd name="T79" fmla="*/ 264 h 951"/>
              <a:gd name="T80" fmla="*/ 437 w 1142"/>
              <a:gd name="T81" fmla="*/ 97 h 951"/>
              <a:gd name="T82" fmla="*/ 213 w 1142"/>
              <a:gd name="T83" fmla="*/ 484 h 951"/>
              <a:gd name="T84" fmla="*/ 394 w 1142"/>
              <a:gd name="T85" fmla="*/ 852 h 951"/>
              <a:gd name="T86" fmla="*/ 907 w 1142"/>
              <a:gd name="T87" fmla="*/ 721 h 951"/>
              <a:gd name="T88" fmla="*/ 512 w 1142"/>
              <a:gd name="T89" fmla="*/ 56 h 951"/>
              <a:gd name="T90" fmla="*/ 261 w 1142"/>
              <a:gd name="T91" fmla="*/ 743 h 951"/>
              <a:gd name="T92" fmla="*/ 1025 w 1142"/>
              <a:gd name="T93" fmla="*/ 608 h 951"/>
              <a:gd name="T94" fmla="*/ 876 w 1142"/>
              <a:gd name="T95" fmla="*/ 122 h 951"/>
              <a:gd name="T96" fmla="*/ 387 w 1142"/>
              <a:gd name="T97" fmla="*/ 136 h 951"/>
              <a:gd name="T98" fmla="*/ 192 w 1142"/>
              <a:gd name="T99" fmla="*/ 551 h 951"/>
              <a:gd name="T100" fmla="*/ 370 w 1142"/>
              <a:gd name="T101" fmla="*/ 773 h 951"/>
              <a:gd name="T102" fmla="*/ 703 w 1142"/>
              <a:gd name="T103" fmla="*/ 779 h 951"/>
              <a:gd name="T104" fmla="*/ 1001 w 1142"/>
              <a:gd name="T105" fmla="*/ 616 h 951"/>
              <a:gd name="T106" fmla="*/ 1040 w 1142"/>
              <a:gd name="T107" fmla="*/ 357 h 951"/>
              <a:gd name="T108" fmla="*/ 530 w 1142"/>
              <a:gd name="T109" fmla="*/ 41 h 951"/>
              <a:gd name="T110" fmla="*/ 119 w 1142"/>
              <a:gd name="T111" fmla="*/ 478 h 951"/>
              <a:gd name="T112" fmla="*/ 530 w 1142"/>
              <a:gd name="T113" fmla="*/ 823 h 951"/>
              <a:gd name="T114" fmla="*/ 527 w 1142"/>
              <a:gd name="T115" fmla="*/ 819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42" h="951">
                <a:moveTo>
                  <a:pt x="527" y="819"/>
                </a:moveTo>
                <a:cubicBezTo>
                  <a:pt x="389" y="915"/>
                  <a:pt x="248" y="713"/>
                  <a:pt x="188" y="612"/>
                </a:cubicBezTo>
                <a:cubicBezTo>
                  <a:pt x="155" y="555"/>
                  <a:pt x="124" y="490"/>
                  <a:pt x="119" y="422"/>
                </a:cubicBezTo>
                <a:cubicBezTo>
                  <a:pt x="112" y="340"/>
                  <a:pt x="167" y="266"/>
                  <a:pt x="223" y="212"/>
                </a:cubicBezTo>
                <a:cubicBezTo>
                  <a:pt x="322" y="116"/>
                  <a:pt x="486" y="38"/>
                  <a:pt x="626" y="45"/>
                </a:cubicBezTo>
                <a:cubicBezTo>
                  <a:pt x="770" y="53"/>
                  <a:pt x="911" y="181"/>
                  <a:pt x="988" y="293"/>
                </a:cubicBezTo>
                <a:cubicBezTo>
                  <a:pt x="1027" y="349"/>
                  <a:pt x="1053" y="414"/>
                  <a:pt x="1051" y="483"/>
                </a:cubicBezTo>
                <a:cubicBezTo>
                  <a:pt x="1049" y="561"/>
                  <a:pt x="984" y="620"/>
                  <a:pt x="925" y="662"/>
                </a:cubicBezTo>
                <a:cubicBezTo>
                  <a:pt x="808" y="747"/>
                  <a:pt x="651" y="792"/>
                  <a:pt x="507" y="790"/>
                </a:cubicBezTo>
                <a:cubicBezTo>
                  <a:pt x="371" y="787"/>
                  <a:pt x="262" y="692"/>
                  <a:pt x="213" y="568"/>
                </a:cubicBezTo>
                <a:cubicBezTo>
                  <a:pt x="176" y="475"/>
                  <a:pt x="197" y="375"/>
                  <a:pt x="248" y="292"/>
                </a:cubicBezTo>
                <a:cubicBezTo>
                  <a:pt x="352" y="125"/>
                  <a:pt x="582" y="26"/>
                  <a:pt x="772" y="84"/>
                </a:cubicBezTo>
                <a:cubicBezTo>
                  <a:pt x="974" y="146"/>
                  <a:pt x="1089" y="429"/>
                  <a:pt x="1004" y="619"/>
                </a:cubicBezTo>
                <a:cubicBezTo>
                  <a:pt x="869" y="922"/>
                  <a:pt x="309" y="895"/>
                  <a:pt x="172" y="611"/>
                </a:cubicBezTo>
                <a:cubicBezTo>
                  <a:pt x="88" y="437"/>
                  <a:pt x="187" y="160"/>
                  <a:pt x="366" y="87"/>
                </a:cubicBezTo>
                <a:cubicBezTo>
                  <a:pt x="536" y="17"/>
                  <a:pt x="729" y="136"/>
                  <a:pt x="840" y="259"/>
                </a:cubicBezTo>
                <a:cubicBezTo>
                  <a:pt x="959" y="392"/>
                  <a:pt x="1020" y="596"/>
                  <a:pt x="874" y="733"/>
                </a:cubicBezTo>
                <a:cubicBezTo>
                  <a:pt x="734" y="865"/>
                  <a:pt x="442" y="929"/>
                  <a:pt x="304" y="765"/>
                </a:cubicBezTo>
                <a:cubicBezTo>
                  <a:pt x="190" y="630"/>
                  <a:pt x="213" y="411"/>
                  <a:pt x="291" y="266"/>
                </a:cubicBezTo>
                <a:cubicBezTo>
                  <a:pt x="394" y="73"/>
                  <a:pt x="631" y="19"/>
                  <a:pt x="813" y="140"/>
                </a:cubicBezTo>
                <a:cubicBezTo>
                  <a:pt x="946" y="228"/>
                  <a:pt x="1024" y="413"/>
                  <a:pt x="983" y="568"/>
                </a:cubicBezTo>
                <a:cubicBezTo>
                  <a:pt x="938" y="744"/>
                  <a:pt x="713" y="817"/>
                  <a:pt x="553" y="814"/>
                </a:cubicBezTo>
                <a:cubicBezTo>
                  <a:pt x="370" y="811"/>
                  <a:pt x="200" y="699"/>
                  <a:pt x="145" y="522"/>
                </a:cubicBezTo>
                <a:cubicBezTo>
                  <a:pt x="92" y="355"/>
                  <a:pt x="184" y="188"/>
                  <a:pt x="329" y="106"/>
                </a:cubicBezTo>
                <a:cubicBezTo>
                  <a:pt x="481" y="21"/>
                  <a:pt x="709" y="65"/>
                  <a:pt x="854" y="144"/>
                </a:cubicBezTo>
                <a:cubicBezTo>
                  <a:pt x="1056" y="254"/>
                  <a:pt x="1051" y="527"/>
                  <a:pt x="917" y="690"/>
                </a:cubicBezTo>
                <a:cubicBezTo>
                  <a:pt x="774" y="865"/>
                  <a:pt x="534" y="878"/>
                  <a:pt x="336" y="803"/>
                </a:cubicBezTo>
                <a:cubicBezTo>
                  <a:pt x="220" y="758"/>
                  <a:pt x="129" y="675"/>
                  <a:pt x="117" y="547"/>
                </a:cubicBezTo>
                <a:cubicBezTo>
                  <a:pt x="107" y="451"/>
                  <a:pt x="120" y="322"/>
                  <a:pt x="192" y="251"/>
                </a:cubicBezTo>
                <a:cubicBezTo>
                  <a:pt x="200" y="244"/>
                  <a:pt x="188" y="232"/>
                  <a:pt x="181" y="240"/>
                </a:cubicBezTo>
                <a:cubicBezTo>
                  <a:pt x="96" y="323"/>
                  <a:pt x="89" y="471"/>
                  <a:pt x="104" y="582"/>
                </a:cubicBezTo>
                <a:cubicBezTo>
                  <a:pt x="122" y="715"/>
                  <a:pt x="250" y="791"/>
                  <a:pt x="366" y="832"/>
                </a:cubicBezTo>
                <a:cubicBezTo>
                  <a:pt x="622" y="921"/>
                  <a:pt x="926" y="822"/>
                  <a:pt x="1014" y="550"/>
                </a:cubicBezTo>
                <a:cubicBezTo>
                  <a:pt x="1050" y="437"/>
                  <a:pt x="1035" y="293"/>
                  <a:pt x="957" y="201"/>
                </a:cubicBezTo>
                <a:cubicBezTo>
                  <a:pt x="878" y="109"/>
                  <a:pt x="743" y="69"/>
                  <a:pt x="628" y="53"/>
                </a:cubicBezTo>
                <a:cubicBezTo>
                  <a:pt x="511" y="36"/>
                  <a:pt x="390" y="47"/>
                  <a:pt x="288" y="110"/>
                </a:cubicBezTo>
                <a:cubicBezTo>
                  <a:pt x="184" y="176"/>
                  <a:pt x="121" y="289"/>
                  <a:pt x="114" y="411"/>
                </a:cubicBezTo>
                <a:cubicBezTo>
                  <a:pt x="97" y="705"/>
                  <a:pt x="411" y="862"/>
                  <a:pt x="666" y="823"/>
                </a:cubicBezTo>
                <a:cubicBezTo>
                  <a:pt x="795" y="802"/>
                  <a:pt x="932" y="726"/>
                  <a:pt x="988" y="604"/>
                </a:cubicBezTo>
                <a:cubicBezTo>
                  <a:pt x="1037" y="495"/>
                  <a:pt x="1004" y="364"/>
                  <a:pt x="947" y="264"/>
                </a:cubicBezTo>
                <a:cubicBezTo>
                  <a:pt x="847" y="89"/>
                  <a:pt x="620" y="5"/>
                  <a:pt x="437" y="97"/>
                </a:cubicBezTo>
                <a:cubicBezTo>
                  <a:pt x="296" y="168"/>
                  <a:pt x="225" y="334"/>
                  <a:pt x="213" y="484"/>
                </a:cubicBezTo>
                <a:cubicBezTo>
                  <a:pt x="202" y="628"/>
                  <a:pt x="255" y="788"/>
                  <a:pt x="394" y="852"/>
                </a:cubicBezTo>
                <a:cubicBezTo>
                  <a:pt x="553" y="925"/>
                  <a:pt x="793" y="844"/>
                  <a:pt x="907" y="721"/>
                </a:cubicBezTo>
                <a:cubicBezTo>
                  <a:pt x="1142" y="467"/>
                  <a:pt x="773" y="84"/>
                  <a:pt x="512" y="56"/>
                </a:cubicBezTo>
                <a:cubicBezTo>
                  <a:pt x="162" y="18"/>
                  <a:pt x="0" y="537"/>
                  <a:pt x="261" y="743"/>
                </a:cubicBezTo>
                <a:cubicBezTo>
                  <a:pt x="475" y="910"/>
                  <a:pt x="911" y="886"/>
                  <a:pt x="1025" y="608"/>
                </a:cubicBezTo>
                <a:cubicBezTo>
                  <a:pt x="1090" y="449"/>
                  <a:pt x="1011" y="221"/>
                  <a:pt x="876" y="122"/>
                </a:cubicBezTo>
                <a:cubicBezTo>
                  <a:pt x="729" y="14"/>
                  <a:pt x="534" y="44"/>
                  <a:pt x="387" y="136"/>
                </a:cubicBezTo>
                <a:cubicBezTo>
                  <a:pt x="248" y="223"/>
                  <a:pt x="145" y="384"/>
                  <a:pt x="192" y="551"/>
                </a:cubicBezTo>
                <a:cubicBezTo>
                  <a:pt x="216" y="640"/>
                  <a:pt x="289" y="728"/>
                  <a:pt x="370" y="773"/>
                </a:cubicBezTo>
                <a:cubicBezTo>
                  <a:pt x="468" y="827"/>
                  <a:pt x="601" y="805"/>
                  <a:pt x="703" y="779"/>
                </a:cubicBezTo>
                <a:cubicBezTo>
                  <a:pt x="813" y="750"/>
                  <a:pt x="921" y="697"/>
                  <a:pt x="1001" y="616"/>
                </a:cubicBezTo>
                <a:cubicBezTo>
                  <a:pt x="1074" y="542"/>
                  <a:pt x="1078" y="449"/>
                  <a:pt x="1040" y="357"/>
                </a:cubicBezTo>
                <a:cubicBezTo>
                  <a:pt x="962" y="169"/>
                  <a:pt x="737" y="0"/>
                  <a:pt x="530" y="41"/>
                </a:cubicBezTo>
                <a:cubicBezTo>
                  <a:pt x="341" y="80"/>
                  <a:pt x="56" y="248"/>
                  <a:pt x="119" y="478"/>
                </a:cubicBezTo>
                <a:cubicBezTo>
                  <a:pt x="156" y="612"/>
                  <a:pt x="351" y="951"/>
                  <a:pt x="530" y="823"/>
                </a:cubicBezTo>
                <a:cubicBezTo>
                  <a:pt x="532" y="821"/>
                  <a:pt x="530" y="817"/>
                  <a:pt x="527" y="81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5" name="chenying0907 4"/>
          <p:cNvGrpSpPr/>
          <p:nvPr/>
        </p:nvGrpSpPr>
        <p:grpSpPr>
          <a:xfrm>
            <a:off x="3431865" y="3173619"/>
            <a:ext cx="7810500" cy="2788456"/>
            <a:chOff x="13848358" y="9428560"/>
            <a:chExt cx="7810500" cy="2788456"/>
          </a:xfrm>
        </p:grpSpPr>
        <p:sp>
          <p:nvSpPr>
            <p:cNvPr id="6" name="chenying0907 5"/>
            <p:cNvSpPr/>
            <p:nvPr/>
          </p:nvSpPr>
          <p:spPr>
            <a:xfrm>
              <a:off x="13848358" y="9428560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产品名称</a:t>
              </a:r>
              <a:endParaRPr lang="zh-CN" altLang="en-US" sz="54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7" name="chenying0907 6"/>
            <p:cNvSpPr/>
            <p:nvPr/>
          </p:nvSpPr>
          <p:spPr>
            <a:xfrm>
              <a:off x="13848358" y="10351890"/>
              <a:ext cx="7810500" cy="18651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 algn="l">
                <a:lnSpc>
                  <a:spcPct val="120000"/>
                </a:lnSpc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zh-CN" altLang="en-US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此处添加详细文本描述，建议与标题相关并符合整体语言风格，语言描述尽量简洁生动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。</a:t>
              </a:r>
              <a:endParaRPr lang="id-ID" altLang="zh-CN" sz="32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1332297" y="6291696"/>
            <a:ext cx="1794768" cy="1494756"/>
          </a:xfrm>
          <a:custGeom>
            <a:avLst/>
            <a:gdLst>
              <a:gd name="T0" fmla="*/ 527 w 1142"/>
              <a:gd name="T1" fmla="*/ 819 h 951"/>
              <a:gd name="T2" fmla="*/ 188 w 1142"/>
              <a:gd name="T3" fmla="*/ 612 h 951"/>
              <a:gd name="T4" fmla="*/ 119 w 1142"/>
              <a:gd name="T5" fmla="*/ 422 h 951"/>
              <a:gd name="T6" fmla="*/ 223 w 1142"/>
              <a:gd name="T7" fmla="*/ 212 h 951"/>
              <a:gd name="T8" fmla="*/ 626 w 1142"/>
              <a:gd name="T9" fmla="*/ 45 h 951"/>
              <a:gd name="T10" fmla="*/ 988 w 1142"/>
              <a:gd name="T11" fmla="*/ 293 h 951"/>
              <a:gd name="T12" fmla="*/ 1051 w 1142"/>
              <a:gd name="T13" fmla="*/ 483 h 951"/>
              <a:gd name="T14" fmla="*/ 925 w 1142"/>
              <a:gd name="T15" fmla="*/ 662 h 951"/>
              <a:gd name="T16" fmla="*/ 507 w 1142"/>
              <a:gd name="T17" fmla="*/ 790 h 951"/>
              <a:gd name="T18" fmla="*/ 213 w 1142"/>
              <a:gd name="T19" fmla="*/ 568 h 951"/>
              <a:gd name="T20" fmla="*/ 248 w 1142"/>
              <a:gd name="T21" fmla="*/ 292 h 951"/>
              <a:gd name="T22" fmla="*/ 772 w 1142"/>
              <a:gd name="T23" fmla="*/ 84 h 951"/>
              <a:gd name="T24" fmla="*/ 1004 w 1142"/>
              <a:gd name="T25" fmla="*/ 619 h 951"/>
              <a:gd name="T26" fmla="*/ 172 w 1142"/>
              <a:gd name="T27" fmla="*/ 611 h 951"/>
              <a:gd name="T28" fmla="*/ 366 w 1142"/>
              <a:gd name="T29" fmla="*/ 87 h 951"/>
              <a:gd name="T30" fmla="*/ 840 w 1142"/>
              <a:gd name="T31" fmla="*/ 259 h 951"/>
              <a:gd name="T32" fmla="*/ 874 w 1142"/>
              <a:gd name="T33" fmla="*/ 733 h 951"/>
              <a:gd name="T34" fmla="*/ 304 w 1142"/>
              <a:gd name="T35" fmla="*/ 765 h 951"/>
              <a:gd name="T36" fmla="*/ 291 w 1142"/>
              <a:gd name="T37" fmla="*/ 266 h 951"/>
              <a:gd name="T38" fmla="*/ 813 w 1142"/>
              <a:gd name="T39" fmla="*/ 140 h 951"/>
              <a:gd name="T40" fmla="*/ 983 w 1142"/>
              <a:gd name="T41" fmla="*/ 568 h 951"/>
              <a:gd name="T42" fmla="*/ 553 w 1142"/>
              <a:gd name="T43" fmla="*/ 814 h 951"/>
              <a:gd name="T44" fmla="*/ 145 w 1142"/>
              <a:gd name="T45" fmla="*/ 522 h 951"/>
              <a:gd name="T46" fmla="*/ 329 w 1142"/>
              <a:gd name="T47" fmla="*/ 106 h 951"/>
              <a:gd name="T48" fmla="*/ 854 w 1142"/>
              <a:gd name="T49" fmla="*/ 144 h 951"/>
              <a:gd name="T50" fmla="*/ 917 w 1142"/>
              <a:gd name="T51" fmla="*/ 690 h 951"/>
              <a:gd name="T52" fmla="*/ 336 w 1142"/>
              <a:gd name="T53" fmla="*/ 803 h 951"/>
              <a:gd name="T54" fmla="*/ 117 w 1142"/>
              <a:gd name="T55" fmla="*/ 547 h 951"/>
              <a:gd name="T56" fmla="*/ 192 w 1142"/>
              <a:gd name="T57" fmla="*/ 251 h 951"/>
              <a:gd name="T58" fmla="*/ 181 w 1142"/>
              <a:gd name="T59" fmla="*/ 240 h 951"/>
              <a:gd name="T60" fmla="*/ 104 w 1142"/>
              <a:gd name="T61" fmla="*/ 582 h 951"/>
              <a:gd name="T62" fmla="*/ 366 w 1142"/>
              <a:gd name="T63" fmla="*/ 832 h 951"/>
              <a:gd name="T64" fmla="*/ 1014 w 1142"/>
              <a:gd name="T65" fmla="*/ 550 h 951"/>
              <a:gd name="T66" fmla="*/ 957 w 1142"/>
              <a:gd name="T67" fmla="*/ 201 h 951"/>
              <a:gd name="T68" fmla="*/ 628 w 1142"/>
              <a:gd name="T69" fmla="*/ 53 h 951"/>
              <a:gd name="T70" fmla="*/ 288 w 1142"/>
              <a:gd name="T71" fmla="*/ 110 h 951"/>
              <a:gd name="T72" fmla="*/ 114 w 1142"/>
              <a:gd name="T73" fmla="*/ 411 h 951"/>
              <a:gd name="T74" fmla="*/ 666 w 1142"/>
              <a:gd name="T75" fmla="*/ 823 h 951"/>
              <a:gd name="T76" fmla="*/ 988 w 1142"/>
              <a:gd name="T77" fmla="*/ 604 h 951"/>
              <a:gd name="T78" fmla="*/ 947 w 1142"/>
              <a:gd name="T79" fmla="*/ 264 h 951"/>
              <a:gd name="T80" fmla="*/ 437 w 1142"/>
              <a:gd name="T81" fmla="*/ 97 h 951"/>
              <a:gd name="T82" fmla="*/ 213 w 1142"/>
              <a:gd name="T83" fmla="*/ 484 h 951"/>
              <a:gd name="T84" fmla="*/ 394 w 1142"/>
              <a:gd name="T85" fmla="*/ 852 h 951"/>
              <a:gd name="T86" fmla="*/ 907 w 1142"/>
              <a:gd name="T87" fmla="*/ 721 h 951"/>
              <a:gd name="T88" fmla="*/ 512 w 1142"/>
              <a:gd name="T89" fmla="*/ 56 h 951"/>
              <a:gd name="T90" fmla="*/ 261 w 1142"/>
              <a:gd name="T91" fmla="*/ 743 h 951"/>
              <a:gd name="T92" fmla="*/ 1025 w 1142"/>
              <a:gd name="T93" fmla="*/ 608 h 951"/>
              <a:gd name="T94" fmla="*/ 876 w 1142"/>
              <a:gd name="T95" fmla="*/ 122 h 951"/>
              <a:gd name="T96" fmla="*/ 387 w 1142"/>
              <a:gd name="T97" fmla="*/ 136 h 951"/>
              <a:gd name="T98" fmla="*/ 192 w 1142"/>
              <a:gd name="T99" fmla="*/ 551 h 951"/>
              <a:gd name="T100" fmla="*/ 370 w 1142"/>
              <a:gd name="T101" fmla="*/ 773 h 951"/>
              <a:gd name="T102" fmla="*/ 703 w 1142"/>
              <a:gd name="T103" fmla="*/ 779 h 951"/>
              <a:gd name="T104" fmla="*/ 1001 w 1142"/>
              <a:gd name="T105" fmla="*/ 616 h 951"/>
              <a:gd name="T106" fmla="*/ 1040 w 1142"/>
              <a:gd name="T107" fmla="*/ 357 h 951"/>
              <a:gd name="T108" fmla="*/ 530 w 1142"/>
              <a:gd name="T109" fmla="*/ 41 h 951"/>
              <a:gd name="T110" fmla="*/ 119 w 1142"/>
              <a:gd name="T111" fmla="*/ 478 h 951"/>
              <a:gd name="T112" fmla="*/ 530 w 1142"/>
              <a:gd name="T113" fmla="*/ 823 h 951"/>
              <a:gd name="T114" fmla="*/ 527 w 1142"/>
              <a:gd name="T115" fmla="*/ 819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42" h="951">
                <a:moveTo>
                  <a:pt x="527" y="819"/>
                </a:moveTo>
                <a:cubicBezTo>
                  <a:pt x="389" y="915"/>
                  <a:pt x="248" y="713"/>
                  <a:pt x="188" y="612"/>
                </a:cubicBezTo>
                <a:cubicBezTo>
                  <a:pt x="155" y="555"/>
                  <a:pt x="124" y="490"/>
                  <a:pt x="119" y="422"/>
                </a:cubicBezTo>
                <a:cubicBezTo>
                  <a:pt x="112" y="340"/>
                  <a:pt x="167" y="266"/>
                  <a:pt x="223" y="212"/>
                </a:cubicBezTo>
                <a:cubicBezTo>
                  <a:pt x="322" y="116"/>
                  <a:pt x="486" y="38"/>
                  <a:pt x="626" y="45"/>
                </a:cubicBezTo>
                <a:cubicBezTo>
                  <a:pt x="770" y="53"/>
                  <a:pt x="911" y="181"/>
                  <a:pt x="988" y="293"/>
                </a:cubicBezTo>
                <a:cubicBezTo>
                  <a:pt x="1027" y="349"/>
                  <a:pt x="1053" y="414"/>
                  <a:pt x="1051" y="483"/>
                </a:cubicBezTo>
                <a:cubicBezTo>
                  <a:pt x="1049" y="561"/>
                  <a:pt x="984" y="620"/>
                  <a:pt x="925" y="662"/>
                </a:cubicBezTo>
                <a:cubicBezTo>
                  <a:pt x="808" y="747"/>
                  <a:pt x="651" y="792"/>
                  <a:pt x="507" y="790"/>
                </a:cubicBezTo>
                <a:cubicBezTo>
                  <a:pt x="371" y="787"/>
                  <a:pt x="262" y="692"/>
                  <a:pt x="213" y="568"/>
                </a:cubicBezTo>
                <a:cubicBezTo>
                  <a:pt x="176" y="475"/>
                  <a:pt x="197" y="375"/>
                  <a:pt x="248" y="292"/>
                </a:cubicBezTo>
                <a:cubicBezTo>
                  <a:pt x="352" y="125"/>
                  <a:pt x="582" y="26"/>
                  <a:pt x="772" y="84"/>
                </a:cubicBezTo>
                <a:cubicBezTo>
                  <a:pt x="974" y="146"/>
                  <a:pt x="1089" y="429"/>
                  <a:pt x="1004" y="619"/>
                </a:cubicBezTo>
                <a:cubicBezTo>
                  <a:pt x="869" y="922"/>
                  <a:pt x="309" y="895"/>
                  <a:pt x="172" y="611"/>
                </a:cubicBezTo>
                <a:cubicBezTo>
                  <a:pt x="88" y="437"/>
                  <a:pt x="187" y="160"/>
                  <a:pt x="366" y="87"/>
                </a:cubicBezTo>
                <a:cubicBezTo>
                  <a:pt x="536" y="17"/>
                  <a:pt x="729" y="136"/>
                  <a:pt x="840" y="259"/>
                </a:cubicBezTo>
                <a:cubicBezTo>
                  <a:pt x="959" y="392"/>
                  <a:pt x="1020" y="596"/>
                  <a:pt x="874" y="733"/>
                </a:cubicBezTo>
                <a:cubicBezTo>
                  <a:pt x="734" y="865"/>
                  <a:pt x="442" y="929"/>
                  <a:pt x="304" y="765"/>
                </a:cubicBezTo>
                <a:cubicBezTo>
                  <a:pt x="190" y="630"/>
                  <a:pt x="213" y="411"/>
                  <a:pt x="291" y="266"/>
                </a:cubicBezTo>
                <a:cubicBezTo>
                  <a:pt x="394" y="73"/>
                  <a:pt x="631" y="19"/>
                  <a:pt x="813" y="140"/>
                </a:cubicBezTo>
                <a:cubicBezTo>
                  <a:pt x="946" y="228"/>
                  <a:pt x="1024" y="413"/>
                  <a:pt x="983" y="568"/>
                </a:cubicBezTo>
                <a:cubicBezTo>
                  <a:pt x="938" y="744"/>
                  <a:pt x="713" y="817"/>
                  <a:pt x="553" y="814"/>
                </a:cubicBezTo>
                <a:cubicBezTo>
                  <a:pt x="370" y="811"/>
                  <a:pt x="200" y="699"/>
                  <a:pt x="145" y="522"/>
                </a:cubicBezTo>
                <a:cubicBezTo>
                  <a:pt x="92" y="355"/>
                  <a:pt x="184" y="188"/>
                  <a:pt x="329" y="106"/>
                </a:cubicBezTo>
                <a:cubicBezTo>
                  <a:pt x="481" y="21"/>
                  <a:pt x="709" y="65"/>
                  <a:pt x="854" y="144"/>
                </a:cubicBezTo>
                <a:cubicBezTo>
                  <a:pt x="1056" y="254"/>
                  <a:pt x="1051" y="527"/>
                  <a:pt x="917" y="690"/>
                </a:cubicBezTo>
                <a:cubicBezTo>
                  <a:pt x="774" y="865"/>
                  <a:pt x="534" y="878"/>
                  <a:pt x="336" y="803"/>
                </a:cubicBezTo>
                <a:cubicBezTo>
                  <a:pt x="220" y="758"/>
                  <a:pt x="129" y="675"/>
                  <a:pt x="117" y="547"/>
                </a:cubicBezTo>
                <a:cubicBezTo>
                  <a:pt x="107" y="451"/>
                  <a:pt x="120" y="322"/>
                  <a:pt x="192" y="251"/>
                </a:cubicBezTo>
                <a:cubicBezTo>
                  <a:pt x="200" y="244"/>
                  <a:pt x="188" y="232"/>
                  <a:pt x="181" y="240"/>
                </a:cubicBezTo>
                <a:cubicBezTo>
                  <a:pt x="96" y="323"/>
                  <a:pt x="89" y="471"/>
                  <a:pt x="104" y="582"/>
                </a:cubicBezTo>
                <a:cubicBezTo>
                  <a:pt x="122" y="715"/>
                  <a:pt x="250" y="791"/>
                  <a:pt x="366" y="832"/>
                </a:cubicBezTo>
                <a:cubicBezTo>
                  <a:pt x="622" y="921"/>
                  <a:pt x="926" y="822"/>
                  <a:pt x="1014" y="550"/>
                </a:cubicBezTo>
                <a:cubicBezTo>
                  <a:pt x="1050" y="437"/>
                  <a:pt x="1035" y="293"/>
                  <a:pt x="957" y="201"/>
                </a:cubicBezTo>
                <a:cubicBezTo>
                  <a:pt x="878" y="109"/>
                  <a:pt x="743" y="69"/>
                  <a:pt x="628" y="53"/>
                </a:cubicBezTo>
                <a:cubicBezTo>
                  <a:pt x="511" y="36"/>
                  <a:pt x="390" y="47"/>
                  <a:pt x="288" y="110"/>
                </a:cubicBezTo>
                <a:cubicBezTo>
                  <a:pt x="184" y="176"/>
                  <a:pt x="121" y="289"/>
                  <a:pt x="114" y="411"/>
                </a:cubicBezTo>
                <a:cubicBezTo>
                  <a:pt x="97" y="705"/>
                  <a:pt x="411" y="862"/>
                  <a:pt x="666" y="823"/>
                </a:cubicBezTo>
                <a:cubicBezTo>
                  <a:pt x="795" y="802"/>
                  <a:pt x="932" y="726"/>
                  <a:pt x="988" y="604"/>
                </a:cubicBezTo>
                <a:cubicBezTo>
                  <a:pt x="1037" y="495"/>
                  <a:pt x="1004" y="364"/>
                  <a:pt x="947" y="264"/>
                </a:cubicBezTo>
                <a:cubicBezTo>
                  <a:pt x="847" y="89"/>
                  <a:pt x="620" y="5"/>
                  <a:pt x="437" y="97"/>
                </a:cubicBezTo>
                <a:cubicBezTo>
                  <a:pt x="296" y="168"/>
                  <a:pt x="225" y="334"/>
                  <a:pt x="213" y="484"/>
                </a:cubicBezTo>
                <a:cubicBezTo>
                  <a:pt x="202" y="628"/>
                  <a:pt x="255" y="788"/>
                  <a:pt x="394" y="852"/>
                </a:cubicBezTo>
                <a:cubicBezTo>
                  <a:pt x="553" y="925"/>
                  <a:pt x="793" y="844"/>
                  <a:pt x="907" y="721"/>
                </a:cubicBezTo>
                <a:cubicBezTo>
                  <a:pt x="1142" y="467"/>
                  <a:pt x="773" y="84"/>
                  <a:pt x="512" y="56"/>
                </a:cubicBezTo>
                <a:cubicBezTo>
                  <a:pt x="162" y="18"/>
                  <a:pt x="0" y="537"/>
                  <a:pt x="261" y="743"/>
                </a:cubicBezTo>
                <a:cubicBezTo>
                  <a:pt x="475" y="910"/>
                  <a:pt x="911" y="886"/>
                  <a:pt x="1025" y="608"/>
                </a:cubicBezTo>
                <a:cubicBezTo>
                  <a:pt x="1090" y="449"/>
                  <a:pt x="1011" y="221"/>
                  <a:pt x="876" y="122"/>
                </a:cubicBezTo>
                <a:cubicBezTo>
                  <a:pt x="729" y="14"/>
                  <a:pt x="534" y="44"/>
                  <a:pt x="387" y="136"/>
                </a:cubicBezTo>
                <a:cubicBezTo>
                  <a:pt x="248" y="223"/>
                  <a:pt x="145" y="384"/>
                  <a:pt x="192" y="551"/>
                </a:cubicBezTo>
                <a:cubicBezTo>
                  <a:pt x="216" y="640"/>
                  <a:pt x="289" y="728"/>
                  <a:pt x="370" y="773"/>
                </a:cubicBezTo>
                <a:cubicBezTo>
                  <a:pt x="468" y="827"/>
                  <a:pt x="601" y="805"/>
                  <a:pt x="703" y="779"/>
                </a:cubicBezTo>
                <a:cubicBezTo>
                  <a:pt x="813" y="750"/>
                  <a:pt x="921" y="697"/>
                  <a:pt x="1001" y="616"/>
                </a:cubicBezTo>
                <a:cubicBezTo>
                  <a:pt x="1074" y="542"/>
                  <a:pt x="1078" y="449"/>
                  <a:pt x="1040" y="357"/>
                </a:cubicBezTo>
                <a:cubicBezTo>
                  <a:pt x="962" y="169"/>
                  <a:pt x="737" y="0"/>
                  <a:pt x="530" y="41"/>
                </a:cubicBezTo>
                <a:cubicBezTo>
                  <a:pt x="341" y="80"/>
                  <a:pt x="56" y="248"/>
                  <a:pt x="119" y="478"/>
                </a:cubicBezTo>
                <a:cubicBezTo>
                  <a:pt x="156" y="612"/>
                  <a:pt x="351" y="951"/>
                  <a:pt x="530" y="823"/>
                </a:cubicBezTo>
                <a:cubicBezTo>
                  <a:pt x="532" y="821"/>
                  <a:pt x="530" y="817"/>
                  <a:pt x="527" y="81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9" name="chenying0907 8"/>
          <p:cNvGrpSpPr/>
          <p:nvPr/>
        </p:nvGrpSpPr>
        <p:grpSpPr>
          <a:xfrm>
            <a:off x="3431865" y="6304104"/>
            <a:ext cx="7810500" cy="2788456"/>
            <a:chOff x="13848358" y="9428560"/>
            <a:chExt cx="7810500" cy="2788456"/>
          </a:xfrm>
        </p:grpSpPr>
        <p:sp>
          <p:nvSpPr>
            <p:cNvPr id="10" name="chenying0907 9"/>
            <p:cNvSpPr/>
            <p:nvPr/>
          </p:nvSpPr>
          <p:spPr>
            <a:xfrm>
              <a:off x="13848358" y="9428560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产品名称</a:t>
              </a:r>
              <a:endParaRPr lang="zh-CN" altLang="en-US" sz="54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1" name="chenying0907 10"/>
            <p:cNvSpPr/>
            <p:nvPr/>
          </p:nvSpPr>
          <p:spPr>
            <a:xfrm>
              <a:off x="13848358" y="10351890"/>
              <a:ext cx="7810500" cy="18651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 algn="l">
                <a:lnSpc>
                  <a:spcPct val="120000"/>
                </a:lnSpc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zh-CN" altLang="en-US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此处添加详细文本描述，建议与标题相关并符合整体语言风格，语言描述尽量简洁生动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。</a:t>
              </a:r>
              <a:endParaRPr lang="id-ID" altLang="zh-CN" sz="32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sp>
        <p:nvSpPr>
          <p:cNvPr id="12" name="Freeform 5"/>
          <p:cNvSpPr>
            <a:spLocks/>
          </p:cNvSpPr>
          <p:nvPr/>
        </p:nvSpPr>
        <p:spPr bwMode="auto">
          <a:xfrm>
            <a:off x="1332297" y="9808629"/>
            <a:ext cx="1794768" cy="1494756"/>
          </a:xfrm>
          <a:custGeom>
            <a:avLst/>
            <a:gdLst>
              <a:gd name="T0" fmla="*/ 527 w 1142"/>
              <a:gd name="T1" fmla="*/ 819 h 951"/>
              <a:gd name="T2" fmla="*/ 188 w 1142"/>
              <a:gd name="T3" fmla="*/ 612 h 951"/>
              <a:gd name="T4" fmla="*/ 119 w 1142"/>
              <a:gd name="T5" fmla="*/ 422 h 951"/>
              <a:gd name="T6" fmla="*/ 223 w 1142"/>
              <a:gd name="T7" fmla="*/ 212 h 951"/>
              <a:gd name="T8" fmla="*/ 626 w 1142"/>
              <a:gd name="T9" fmla="*/ 45 h 951"/>
              <a:gd name="T10" fmla="*/ 988 w 1142"/>
              <a:gd name="T11" fmla="*/ 293 h 951"/>
              <a:gd name="T12" fmla="*/ 1051 w 1142"/>
              <a:gd name="T13" fmla="*/ 483 h 951"/>
              <a:gd name="T14" fmla="*/ 925 w 1142"/>
              <a:gd name="T15" fmla="*/ 662 h 951"/>
              <a:gd name="T16" fmla="*/ 507 w 1142"/>
              <a:gd name="T17" fmla="*/ 790 h 951"/>
              <a:gd name="T18" fmla="*/ 213 w 1142"/>
              <a:gd name="T19" fmla="*/ 568 h 951"/>
              <a:gd name="T20" fmla="*/ 248 w 1142"/>
              <a:gd name="T21" fmla="*/ 292 h 951"/>
              <a:gd name="T22" fmla="*/ 772 w 1142"/>
              <a:gd name="T23" fmla="*/ 84 h 951"/>
              <a:gd name="T24" fmla="*/ 1004 w 1142"/>
              <a:gd name="T25" fmla="*/ 619 h 951"/>
              <a:gd name="T26" fmla="*/ 172 w 1142"/>
              <a:gd name="T27" fmla="*/ 611 h 951"/>
              <a:gd name="T28" fmla="*/ 366 w 1142"/>
              <a:gd name="T29" fmla="*/ 87 h 951"/>
              <a:gd name="T30" fmla="*/ 840 w 1142"/>
              <a:gd name="T31" fmla="*/ 259 h 951"/>
              <a:gd name="T32" fmla="*/ 874 w 1142"/>
              <a:gd name="T33" fmla="*/ 733 h 951"/>
              <a:gd name="T34" fmla="*/ 304 w 1142"/>
              <a:gd name="T35" fmla="*/ 765 h 951"/>
              <a:gd name="T36" fmla="*/ 291 w 1142"/>
              <a:gd name="T37" fmla="*/ 266 h 951"/>
              <a:gd name="T38" fmla="*/ 813 w 1142"/>
              <a:gd name="T39" fmla="*/ 140 h 951"/>
              <a:gd name="T40" fmla="*/ 983 w 1142"/>
              <a:gd name="T41" fmla="*/ 568 h 951"/>
              <a:gd name="T42" fmla="*/ 553 w 1142"/>
              <a:gd name="T43" fmla="*/ 814 h 951"/>
              <a:gd name="T44" fmla="*/ 145 w 1142"/>
              <a:gd name="T45" fmla="*/ 522 h 951"/>
              <a:gd name="T46" fmla="*/ 329 w 1142"/>
              <a:gd name="T47" fmla="*/ 106 h 951"/>
              <a:gd name="T48" fmla="*/ 854 w 1142"/>
              <a:gd name="T49" fmla="*/ 144 h 951"/>
              <a:gd name="T50" fmla="*/ 917 w 1142"/>
              <a:gd name="T51" fmla="*/ 690 h 951"/>
              <a:gd name="T52" fmla="*/ 336 w 1142"/>
              <a:gd name="T53" fmla="*/ 803 h 951"/>
              <a:gd name="T54" fmla="*/ 117 w 1142"/>
              <a:gd name="T55" fmla="*/ 547 h 951"/>
              <a:gd name="T56" fmla="*/ 192 w 1142"/>
              <a:gd name="T57" fmla="*/ 251 h 951"/>
              <a:gd name="T58" fmla="*/ 181 w 1142"/>
              <a:gd name="T59" fmla="*/ 240 h 951"/>
              <a:gd name="T60" fmla="*/ 104 w 1142"/>
              <a:gd name="T61" fmla="*/ 582 h 951"/>
              <a:gd name="T62" fmla="*/ 366 w 1142"/>
              <a:gd name="T63" fmla="*/ 832 h 951"/>
              <a:gd name="T64" fmla="*/ 1014 w 1142"/>
              <a:gd name="T65" fmla="*/ 550 h 951"/>
              <a:gd name="T66" fmla="*/ 957 w 1142"/>
              <a:gd name="T67" fmla="*/ 201 h 951"/>
              <a:gd name="T68" fmla="*/ 628 w 1142"/>
              <a:gd name="T69" fmla="*/ 53 h 951"/>
              <a:gd name="T70" fmla="*/ 288 w 1142"/>
              <a:gd name="T71" fmla="*/ 110 h 951"/>
              <a:gd name="T72" fmla="*/ 114 w 1142"/>
              <a:gd name="T73" fmla="*/ 411 h 951"/>
              <a:gd name="T74" fmla="*/ 666 w 1142"/>
              <a:gd name="T75" fmla="*/ 823 h 951"/>
              <a:gd name="T76" fmla="*/ 988 w 1142"/>
              <a:gd name="T77" fmla="*/ 604 h 951"/>
              <a:gd name="T78" fmla="*/ 947 w 1142"/>
              <a:gd name="T79" fmla="*/ 264 h 951"/>
              <a:gd name="T80" fmla="*/ 437 w 1142"/>
              <a:gd name="T81" fmla="*/ 97 h 951"/>
              <a:gd name="T82" fmla="*/ 213 w 1142"/>
              <a:gd name="T83" fmla="*/ 484 h 951"/>
              <a:gd name="T84" fmla="*/ 394 w 1142"/>
              <a:gd name="T85" fmla="*/ 852 h 951"/>
              <a:gd name="T86" fmla="*/ 907 w 1142"/>
              <a:gd name="T87" fmla="*/ 721 h 951"/>
              <a:gd name="T88" fmla="*/ 512 w 1142"/>
              <a:gd name="T89" fmla="*/ 56 h 951"/>
              <a:gd name="T90" fmla="*/ 261 w 1142"/>
              <a:gd name="T91" fmla="*/ 743 h 951"/>
              <a:gd name="T92" fmla="*/ 1025 w 1142"/>
              <a:gd name="T93" fmla="*/ 608 h 951"/>
              <a:gd name="T94" fmla="*/ 876 w 1142"/>
              <a:gd name="T95" fmla="*/ 122 h 951"/>
              <a:gd name="T96" fmla="*/ 387 w 1142"/>
              <a:gd name="T97" fmla="*/ 136 h 951"/>
              <a:gd name="T98" fmla="*/ 192 w 1142"/>
              <a:gd name="T99" fmla="*/ 551 h 951"/>
              <a:gd name="T100" fmla="*/ 370 w 1142"/>
              <a:gd name="T101" fmla="*/ 773 h 951"/>
              <a:gd name="T102" fmla="*/ 703 w 1142"/>
              <a:gd name="T103" fmla="*/ 779 h 951"/>
              <a:gd name="T104" fmla="*/ 1001 w 1142"/>
              <a:gd name="T105" fmla="*/ 616 h 951"/>
              <a:gd name="T106" fmla="*/ 1040 w 1142"/>
              <a:gd name="T107" fmla="*/ 357 h 951"/>
              <a:gd name="T108" fmla="*/ 530 w 1142"/>
              <a:gd name="T109" fmla="*/ 41 h 951"/>
              <a:gd name="T110" fmla="*/ 119 w 1142"/>
              <a:gd name="T111" fmla="*/ 478 h 951"/>
              <a:gd name="T112" fmla="*/ 530 w 1142"/>
              <a:gd name="T113" fmla="*/ 823 h 951"/>
              <a:gd name="T114" fmla="*/ 527 w 1142"/>
              <a:gd name="T115" fmla="*/ 819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42" h="951">
                <a:moveTo>
                  <a:pt x="527" y="819"/>
                </a:moveTo>
                <a:cubicBezTo>
                  <a:pt x="389" y="915"/>
                  <a:pt x="248" y="713"/>
                  <a:pt x="188" y="612"/>
                </a:cubicBezTo>
                <a:cubicBezTo>
                  <a:pt x="155" y="555"/>
                  <a:pt x="124" y="490"/>
                  <a:pt x="119" y="422"/>
                </a:cubicBezTo>
                <a:cubicBezTo>
                  <a:pt x="112" y="340"/>
                  <a:pt x="167" y="266"/>
                  <a:pt x="223" y="212"/>
                </a:cubicBezTo>
                <a:cubicBezTo>
                  <a:pt x="322" y="116"/>
                  <a:pt x="486" y="38"/>
                  <a:pt x="626" y="45"/>
                </a:cubicBezTo>
                <a:cubicBezTo>
                  <a:pt x="770" y="53"/>
                  <a:pt x="911" y="181"/>
                  <a:pt x="988" y="293"/>
                </a:cubicBezTo>
                <a:cubicBezTo>
                  <a:pt x="1027" y="349"/>
                  <a:pt x="1053" y="414"/>
                  <a:pt x="1051" y="483"/>
                </a:cubicBezTo>
                <a:cubicBezTo>
                  <a:pt x="1049" y="561"/>
                  <a:pt x="984" y="620"/>
                  <a:pt x="925" y="662"/>
                </a:cubicBezTo>
                <a:cubicBezTo>
                  <a:pt x="808" y="747"/>
                  <a:pt x="651" y="792"/>
                  <a:pt x="507" y="790"/>
                </a:cubicBezTo>
                <a:cubicBezTo>
                  <a:pt x="371" y="787"/>
                  <a:pt x="262" y="692"/>
                  <a:pt x="213" y="568"/>
                </a:cubicBezTo>
                <a:cubicBezTo>
                  <a:pt x="176" y="475"/>
                  <a:pt x="197" y="375"/>
                  <a:pt x="248" y="292"/>
                </a:cubicBezTo>
                <a:cubicBezTo>
                  <a:pt x="352" y="125"/>
                  <a:pt x="582" y="26"/>
                  <a:pt x="772" y="84"/>
                </a:cubicBezTo>
                <a:cubicBezTo>
                  <a:pt x="974" y="146"/>
                  <a:pt x="1089" y="429"/>
                  <a:pt x="1004" y="619"/>
                </a:cubicBezTo>
                <a:cubicBezTo>
                  <a:pt x="869" y="922"/>
                  <a:pt x="309" y="895"/>
                  <a:pt x="172" y="611"/>
                </a:cubicBezTo>
                <a:cubicBezTo>
                  <a:pt x="88" y="437"/>
                  <a:pt x="187" y="160"/>
                  <a:pt x="366" y="87"/>
                </a:cubicBezTo>
                <a:cubicBezTo>
                  <a:pt x="536" y="17"/>
                  <a:pt x="729" y="136"/>
                  <a:pt x="840" y="259"/>
                </a:cubicBezTo>
                <a:cubicBezTo>
                  <a:pt x="959" y="392"/>
                  <a:pt x="1020" y="596"/>
                  <a:pt x="874" y="733"/>
                </a:cubicBezTo>
                <a:cubicBezTo>
                  <a:pt x="734" y="865"/>
                  <a:pt x="442" y="929"/>
                  <a:pt x="304" y="765"/>
                </a:cubicBezTo>
                <a:cubicBezTo>
                  <a:pt x="190" y="630"/>
                  <a:pt x="213" y="411"/>
                  <a:pt x="291" y="266"/>
                </a:cubicBezTo>
                <a:cubicBezTo>
                  <a:pt x="394" y="73"/>
                  <a:pt x="631" y="19"/>
                  <a:pt x="813" y="140"/>
                </a:cubicBezTo>
                <a:cubicBezTo>
                  <a:pt x="946" y="228"/>
                  <a:pt x="1024" y="413"/>
                  <a:pt x="983" y="568"/>
                </a:cubicBezTo>
                <a:cubicBezTo>
                  <a:pt x="938" y="744"/>
                  <a:pt x="713" y="817"/>
                  <a:pt x="553" y="814"/>
                </a:cubicBezTo>
                <a:cubicBezTo>
                  <a:pt x="370" y="811"/>
                  <a:pt x="200" y="699"/>
                  <a:pt x="145" y="522"/>
                </a:cubicBezTo>
                <a:cubicBezTo>
                  <a:pt x="92" y="355"/>
                  <a:pt x="184" y="188"/>
                  <a:pt x="329" y="106"/>
                </a:cubicBezTo>
                <a:cubicBezTo>
                  <a:pt x="481" y="21"/>
                  <a:pt x="709" y="65"/>
                  <a:pt x="854" y="144"/>
                </a:cubicBezTo>
                <a:cubicBezTo>
                  <a:pt x="1056" y="254"/>
                  <a:pt x="1051" y="527"/>
                  <a:pt x="917" y="690"/>
                </a:cubicBezTo>
                <a:cubicBezTo>
                  <a:pt x="774" y="865"/>
                  <a:pt x="534" y="878"/>
                  <a:pt x="336" y="803"/>
                </a:cubicBezTo>
                <a:cubicBezTo>
                  <a:pt x="220" y="758"/>
                  <a:pt x="129" y="675"/>
                  <a:pt x="117" y="547"/>
                </a:cubicBezTo>
                <a:cubicBezTo>
                  <a:pt x="107" y="451"/>
                  <a:pt x="120" y="322"/>
                  <a:pt x="192" y="251"/>
                </a:cubicBezTo>
                <a:cubicBezTo>
                  <a:pt x="200" y="244"/>
                  <a:pt x="188" y="232"/>
                  <a:pt x="181" y="240"/>
                </a:cubicBezTo>
                <a:cubicBezTo>
                  <a:pt x="96" y="323"/>
                  <a:pt x="89" y="471"/>
                  <a:pt x="104" y="582"/>
                </a:cubicBezTo>
                <a:cubicBezTo>
                  <a:pt x="122" y="715"/>
                  <a:pt x="250" y="791"/>
                  <a:pt x="366" y="832"/>
                </a:cubicBezTo>
                <a:cubicBezTo>
                  <a:pt x="622" y="921"/>
                  <a:pt x="926" y="822"/>
                  <a:pt x="1014" y="550"/>
                </a:cubicBezTo>
                <a:cubicBezTo>
                  <a:pt x="1050" y="437"/>
                  <a:pt x="1035" y="293"/>
                  <a:pt x="957" y="201"/>
                </a:cubicBezTo>
                <a:cubicBezTo>
                  <a:pt x="878" y="109"/>
                  <a:pt x="743" y="69"/>
                  <a:pt x="628" y="53"/>
                </a:cubicBezTo>
                <a:cubicBezTo>
                  <a:pt x="511" y="36"/>
                  <a:pt x="390" y="47"/>
                  <a:pt x="288" y="110"/>
                </a:cubicBezTo>
                <a:cubicBezTo>
                  <a:pt x="184" y="176"/>
                  <a:pt x="121" y="289"/>
                  <a:pt x="114" y="411"/>
                </a:cubicBezTo>
                <a:cubicBezTo>
                  <a:pt x="97" y="705"/>
                  <a:pt x="411" y="862"/>
                  <a:pt x="666" y="823"/>
                </a:cubicBezTo>
                <a:cubicBezTo>
                  <a:pt x="795" y="802"/>
                  <a:pt x="932" y="726"/>
                  <a:pt x="988" y="604"/>
                </a:cubicBezTo>
                <a:cubicBezTo>
                  <a:pt x="1037" y="495"/>
                  <a:pt x="1004" y="364"/>
                  <a:pt x="947" y="264"/>
                </a:cubicBezTo>
                <a:cubicBezTo>
                  <a:pt x="847" y="89"/>
                  <a:pt x="620" y="5"/>
                  <a:pt x="437" y="97"/>
                </a:cubicBezTo>
                <a:cubicBezTo>
                  <a:pt x="296" y="168"/>
                  <a:pt x="225" y="334"/>
                  <a:pt x="213" y="484"/>
                </a:cubicBezTo>
                <a:cubicBezTo>
                  <a:pt x="202" y="628"/>
                  <a:pt x="255" y="788"/>
                  <a:pt x="394" y="852"/>
                </a:cubicBezTo>
                <a:cubicBezTo>
                  <a:pt x="553" y="925"/>
                  <a:pt x="793" y="844"/>
                  <a:pt x="907" y="721"/>
                </a:cubicBezTo>
                <a:cubicBezTo>
                  <a:pt x="1142" y="467"/>
                  <a:pt x="773" y="84"/>
                  <a:pt x="512" y="56"/>
                </a:cubicBezTo>
                <a:cubicBezTo>
                  <a:pt x="162" y="18"/>
                  <a:pt x="0" y="537"/>
                  <a:pt x="261" y="743"/>
                </a:cubicBezTo>
                <a:cubicBezTo>
                  <a:pt x="475" y="910"/>
                  <a:pt x="911" y="886"/>
                  <a:pt x="1025" y="608"/>
                </a:cubicBezTo>
                <a:cubicBezTo>
                  <a:pt x="1090" y="449"/>
                  <a:pt x="1011" y="221"/>
                  <a:pt x="876" y="122"/>
                </a:cubicBezTo>
                <a:cubicBezTo>
                  <a:pt x="729" y="14"/>
                  <a:pt x="534" y="44"/>
                  <a:pt x="387" y="136"/>
                </a:cubicBezTo>
                <a:cubicBezTo>
                  <a:pt x="248" y="223"/>
                  <a:pt x="145" y="384"/>
                  <a:pt x="192" y="551"/>
                </a:cubicBezTo>
                <a:cubicBezTo>
                  <a:pt x="216" y="640"/>
                  <a:pt x="289" y="728"/>
                  <a:pt x="370" y="773"/>
                </a:cubicBezTo>
                <a:cubicBezTo>
                  <a:pt x="468" y="827"/>
                  <a:pt x="601" y="805"/>
                  <a:pt x="703" y="779"/>
                </a:cubicBezTo>
                <a:cubicBezTo>
                  <a:pt x="813" y="750"/>
                  <a:pt x="921" y="697"/>
                  <a:pt x="1001" y="616"/>
                </a:cubicBezTo>
                <a:cubicBezTo>
                  <a:pt x="1074" y="542"/>
                  <a:pt x="1078" y="449"/>
                  <a:pt x="1040" y="357"/>
                </a:cubicBezTo>
                <a:cubicBezTo>
                  <a:pt x="962" y="169"/>
                  <a:pt x="737" y="0"/>
                  <a:pt x="530" y="41"/>
                </a:cubicBezTo>
                <a:cubicBezTo>
                  <a:pt x="341" y="80"/>
                  <a:pt x="56" y="248"/>
                  <a:pt x="119" y="478"/>
                </a:cubicBezTo>
                <a:cubicBezTo>
                  <a:pt x="156" y="612"/>
                  <a:pt x="351" y="951"/>
                  <a:pt x="530" y="823"/>
                </a:cubicBezTo>
                <a:cubicBezTo>
                  <a:pt x="532" y="821"/>
                  <a:pt x="530" y="817"/>
                  <a:pt x="527" y="81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13" name="chenying0907 12"/>
          <p:cNvGrpSpPr/>
          <p:nvPr/>
        </p:nvGrpSpPr>
        <p:grpSpPr>
          <a:xfrm>
            <a:off x="3431865" y="9821037"/>
            <a:ext cx="7810500" cy="2788456"/>
            <a:chOff x="13848358" y="9428560"/>
            <a:chExt cx="7810500" cy="2788456"/>
          </a:xfrm>
        </p:grpSpPr>
        <p:sp>
          <p:nvSpPr>
            <p:cNvPr id="14" name="chenying0907 13"/>
            <p:cNvSpPr/>
            <p:nvPr/>
          </p:nvSpPr>
          <p:spPr>
            <a:xfrm>
              <a:off x="13848358" y="9428560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产品名称</a:t>
              </a:r>
              <a:endParaRPr lang="zh-CN" altLang="en-US" sz="54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5" name="chenying0907 14"/>
            <p:cNvSpPr/>
            <p:nvPr/>
          </p:nvSpPr>
          <p:spPr>
            <a:xfrm>
              <a:off x="13848358" y="10351890"/>
              <a:ext cx="7810500" cy="18651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 algn="l">
                <a:lnSpc>
                  <a:spcPct val="120000"/>
                </a:lnSpc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zh-CN" altLang="en-US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此处添加详细文本描述，建议与标题相关并符合整体语言风格，语言描述尽量简洁生动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。</a:t>
              </a:r>
              <a:endParaRPr lang="id-ID" altLang="zh-CN" sz="32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sp>
        <p:nvSpPr>
          <p:cNvPr id="16" name="chenying0907 15"/>
          <p:cNvSpPr/>
          <p:nvPr/>
        </p:nvSpPr>
        <p:spPr>
          <a:xfrm>
            <a:off x="1982354" y="3173619"/>
            <a:ext cx="48282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1</a:t>
            </a:r>
            <a:endParaRPr lang="zh-CN" altLang="en-US" sz="66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7" name="chenying0907 16"/>
          <p:cNvSpPr/>
          <p:nvPr/>
        </p:nvSpPr>
        <p:spPr>
          <a:xfrm>
            <a:off x="1899799" y="6304104"/>
            <a:ext cx="64793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2</a:t>
            </a:r>
            <a:endParaRPr lang="zh-CN" altLang="en-US" sz="66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8" name="chenying0907 17"/>
          <p:cNvSpPr/>
          <p:nvPr/>
        </p:nvSpPr>
        <p:spPr>
          <a:xfrm>
            <a:off x="1911821" y="9821037"/>
            <a:ext cx="62389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3</a:t>
            </a:r>
            <a:endParaRPr lang="zh-CN" altLang="en-US" sz="66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4107886" y="2467429"/>
            <a:ext cx="6923314" cy="8911771"/>
          </a:xfrm>
          <a:custGeom>
            <a:avLst/>
            <a:gdLst>
              <a:gd name="connsiteX0" fmla="*/ 0 w 6923314"/>
              <a:gd name="connsiteY0" fmla="*/ 1582057 h 8911771"/>
              <a:gd name="connsiteX1" fmla="*/ 4093028 w 6923314"/>
              <a:gd name="connsiteY1" fmla="*/ 0 h 8911771"/>
              <a:gd name="connsiteX2" fmla="*/ 6923314 w 6923314"/>
              <a:gd name="connsiteY2" fmla="*/ 7315200 h 8911771"/>
              <a:gd name="connsiteX3" fmla="*/ 2830285 w 6923314"/>
              <a:gd name="connsiteY3" fmla="*/ 8911771 h 8911771"/>
              <a:gd name="connsiteX4" fmla="*/ 0 w 6923314"/>
              <a:gd name="connsiteY4" fmla="*/ 1582057 h 891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3314" h="8911771">
                <a:moveTo>
                  <a:pt x="0" y="1582057"/>
                </a:moveTo>
                <a:lnTo>
                  <a:pt x="4093028" y="0"/>
                </a:lnTo>
                <a:lnTo>
                  <a:pt x="6923314" y="7315200"/>
                </a:lnTo>
                <a:lnTo>
                  <a:pt x="2830285" y="8911771"/>
                </a:lnTo>
                <a:lnTo>
                  <a:pt x="0" y="1582057"/>
                </a:ln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r>
              <a:rPr lang="zh-CN" altLang="en-US" sz="7200" dirty="0">
                <a:solidFill>
                  <a:srgbClr val="FFFFFF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图片</a:t>
            </a:r>
          </a:p>
        </p:txBody>
      </p:sp>
    </p:spTree>
    <p:extLst>
      <p:ext uri="{BB962C8B-B14F-4D97-AF65-F5344CB8AC3E}">
        <p14:creationId xmlns:p14="http://schemas.microsoft.com/office/powerpoint/2010/main" val="231340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henying0907 2"/>
          <p:cNvGrpSpPr/>
          <p:nvPr/>
        </p:nvGrpSpPr>
        <p:grpSpPr>
          <a:xfrm>
            <a:off x="7004447" y="3770841"/>
            <a:ext cx="10458053" cy="13945662"/>
            <a:chOff x="7004447" y="3770841"/>
            <a:chExt cx="10458053" cy="13945662"/>
          </a:xfrm>
        </p:grpSpPr>
        <p:grpSp>
          <p:nvGrpSpPr>
            <p:cNvPr id="2" name="chenying0907 1"/>
            <p:cNvGrpSpPr/>
            <p:nvPr/>
          </p:nvGrpSpPr>
          <p:grpSpPr>
            <a:xfrm>
              <a:off x="7004447" y="3770841"/>
              <a:ext cx="10458053" cy="3619516"/>
              <a:chOff x="7004447" y="3770841"/>
              <a:chExt cx="10458053" cy="3619516"/>
            </a:xfrm>
          </p:grpSpPr>
          <p:pic>
            <p:nvPicPr>
              <p:cNvPr id="39" name="10_Otaznik1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14884399" y="3770841"/>
                <a:ext cx="2578101" cy="3581401"/>
              </a:xfrm>
              <a:prstGeom prst="rect">
                <a:avLst/>
              </a:prstGeom>
              <a:ln w="12700">
                <a:miter lim="400000"/>
              </a:ln>
            </p:spPr>
          </p:pic>
          <p:sp>
            <p:nvSpPr>
              <p:cNvPr id="40" name="Shape 40"/>
              <p:cNvSpPr/>
              <p:nvPr/>
            </p:nvSpPr>
            <p:spPr>
              <a:xfrm>
                <a:off x="7004447" y="4979441"/>
                <a:ext cx="7797006" cy="2410916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>
                <a:lvl1pPr>
                  <a:defRPr sz="15000">
                    <a:latin typeface="HanziPen SC Bold"/>
                    <a:ea typeface="HanziPen SC Bold"/>
                    <a:cs typeface="HanziPen SC Bold"/>
                    <a:sym typeface="HanziPen SC Bold"/>
                  </a:defRPr>
                </a:lvl1pPr>
              </a:lstStyle>
              <a:p>
                <a:r>
                  <a:rPr dirty="0" err="1"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我们是谁</a:t>
                </a:r>
                <a:endParaRPr dirty="0"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</p:grpSp>
        <p:pic>
          <p:nvPicPr>
            <p:cNvPr id="41" name="handPush2.png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99343" y="7352242"/>
              <a:ext cx="4514753" cy="10364261"/>
            </a:xfrm>
            <a:prstGeom prst="rect">
              <a:avLst/>
            </a:prstGeom>
            <a:ln w="12700">
              <a:miter lim="400000"/>
            </a:ln>
          </p:spPr>
        </p:pic>
      </p:grpSp>
      <p:pic>
        <p:nvPicPr>
          <p:cNvPr id="10" name="handPush2.pn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9344" y="7352243"/>
            <a:ext cx="4514752" cy="1036425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" name="chenying0907 3"/>
          <p:cNvGrpSpPr/>
          <p:nvPr/>
        </p:nvGrpSpPr>
        <p:grpSpPr>
          <a:xfrm>
            <a:off x="7004447" y="3770841"/>
            <a:ext cx="10458053" cy="3619516"/>
            <a:chOff x="7156847" y="3923241"/>
            <a:chExt cx="10458053" cy="3619516"/>
          </a:xfrm>
        </p:grpSpPr>
        <p:pic>
          <p:nvPicPr>
            <p:cNvPr id="7" name="10_Otaznik1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5036799" y="3923241"/>
              <a:ext cx="2578101" cy="3581401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8" name="Shape 40"/>
            <p:cNvSpPr/>
            <p:nvPr/>
          </p:nvSpPr>
          <p:spPr>
            <a:xfrm>
              <a:off x="7156847" y="5131841"/>
              <a:ext cx="7797006" cy="241091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 sz="15000">
                  <a:latin typeface="HanziPen SC Bold"/>
                  <a:ea typeface="HanziPen SC Bold"/>
                  <a:cs typeface="HanziPen SC Bold"/>
                  <a:sym typeface="HanziPen SC Bold"/>
                </a:defRPr>
              </a:lvl1pPr>
            </a:lstStyle>
            <a:p>
              <a:r>
                <a:rPr dirty="0" err="1">
                  <a:latin typeface="华文行楷" panose="02010800040101010101" pitchFamily="2" charset="-122"/>
                  <a:ea typeface="华文行楷" panose="02010800040101010101" pitchFamily="2" charset="-122"/>
                </a:rPr>
                <a:t>我们是谁</a:t>
              </a:r>
              <a:endParaRPr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20295" y="1285876"/>
            <a:ext cx="19276790" cy="136832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14815E-6 L 0.65286 -0.1104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43" y="-552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597" y="2102097"/>
            <a:ext cx="12877800" cy="11887200"/>
          </a:xfrm>
          <a:prstGeom prst="rect">
            <a:avLst/>
          </a:prstGeom>
        </p:spPr>
      </p:pic>
      <p:sp>
        <p:nvSpPr>
          <p:cNvPr id="3" name="Shape 60"/>
          <p:cNvSpPr/>
          <p:nvPr/>
        </p:nvSpPr>
        <p:spPr>
          <a:xfrm>
            <a:off x="1274278" y="1002057"/>
            <a:ext cx="5232202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pPr algn="l"/>
            <a:r>
              <a:rPr lang="zh-CN"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应用开发</a:t>
            </a:r>
            <a:endParaRPr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13562397" y="3046911"/>
            <a:ext cx="1794768" cy="1494756"/>
          </a:xfrm>
          <a:custGeom>
            <a:avLst/>
            <a:gdLst>
              <a:gd name="T0" fmla="*/ 527 w 1142"/>
              <a:gd name="T1" fmla="*/ 819 h 951"/>
              <a:gd name="T2" fmla="*/ 188 w 1142"/>
              <a:gd name="T3" fmla="*/ 612 h 951"/>
              <a:gd name="T4" fmla="*/ 119 w 1142"/>
              <a:gd name="T5" fmla="*/ 422 h 951"/>
              <a:gd name="T6" fmla="*/ 223 w 1142"/>
              <a:gd name="T7" fmla="*/ 212 h 951"/>
              <a:gd name="T8" fmla="*/ 626 w 1142"/>
              <a:gd name="T9" fmla="*/ 45 h 951"/>
              <a:gd name="T10" fmla="*/ 988 w 1142"/>
              <a:gd name="T11" fmla="*/ 293 h 951"/>
              <a:gd name="T12" fmla="*/ 1051 w 1142"/>
              <a:gd name="T13" fmla="*/ 483 h 951"/>
              <a:gd name="T14" fmla="*/ 925 w 1142"/>
              <a:gd name="T15" fmla="*/ 662 h 951"/>
              <a:gd name="T16" fmla="*/ 507 w 1142"/>
              <a:gd name="T17" fmla="*/ 790 h 951"/>
              <a:gd name="T18" fmla="*/ 213 w 1142"/>
              <a:gd name="T19" fmla="*/ 568 h 951"/>
              <a:gd name="T20" fmla="*/ 248 w 1142"/>
              <a:gd name="T21" fmla="*/ 292 h 951"/>
              <a:gd name="T22" fmla="*/ 772 w 1142"/>
              <a:gd name="T23" fmla="*/ 84 h 951"/>
              <a:gd name="T24" fmla="*/ 1004 w 1142"/>
              <a:gd name="T25" fmla="*/ 619 h 951"/>
              <a:gd name="T26" fmla="*/ 172 w 1142"/>
              <a:gd name="T27" fmla="*/ 611 h 951"/>
              <a:gd name="T28" fmla="*/ 366 w 1142"/>
              <a:gd name="T29" fmla="*/ 87 h 951"/>
              <a:gd name="T30" fmla="*/ 840 w 1142"/>
              <a:gd name="T31" fmla="*/ 259 h 951"/>
              <a:gd name="T32" fmla="*/ 874 w 1142"/>
              <a:gd name="T33" fmla="*/ 733 h 951"/>
              <a:gd name="T34" fmla="*/ 304 w 1142"/>
              <a:gd name="T35" fmla="*/ 765 h 951"/>
              <a:gd name="T36" fmla="*/ 291 w 1142"/>
              <a:gd name="T37" fmla="*/ 266 h 951"/>
              <a:gd name="T38" fmla="*/ 813 w 1142"/>
              <a:gd name="T39" fmla="*/ 140 h 951"/>
              <a:gd name="T40" fmla="*/ 983 w 1142"/>
              <a:gd name="T41" fmla="*/ 568 h 951"/>
              <a:gd name="T42" fmla="*/ 553 w 1142"/>
              <a:gd name="T43" fmla="*/ 814 h 951"/>
              <a:gd name="T44" fmla="*/ 145 w 1142"/>
              <a:gd name="T45" fmla="*/ 522 h 951"/>
              <a:gd name="T46" fmla="*/ 329 w 1142"/>
              <a:gd name="T47" fmla="*/ 106 h 951"/>
              <a:gd name="T48" fmla="*/ 854 w 1142"/>
              <a:gd name="T49" fmla="*/ 144 h 951"/>
              <a:gd name="T50" fmla="*/ 917 w 1142"/>
              <a:gd name="T51" fmla="*/ 690 h 951"/>
              <a:gd name="T52" fmla="*/ 336 w 1142"/>
              <a:gd name="T53" fmla="*/ 803 h 951"/>
              <a:gd name="T54" fmla="*/ 117 w 1142"/>
              <a:gd name="T55" fmla="*/ 547 h 951"/>
              <a:gd name="T56" fmla="*/ 192 w 1142"/>
              <a:gd name="T57" fmla="*/ 251 h 951"/>
              <a:gd name="T58" fmla="*/ 181 w 1142"/>
              <a:gd name="T59" fmla="*/ 240 h 951"/>
              <a:gd name="T60" fmla="*/ 104 w 1142"/>
              <a:gd name="T61" fmla="*/ 582 h 951"/>
              <a:gd name="T62" fmla="*/ 366 w 1142"/>
              <a:gd name="T63" fmla="*/ 832 h 951"/>
              <a:gd name="T64" fmla="*/ 1014 w 1142"/>
              <a:gd name="T65" fmla="*/ 550 h 951"/>
              <a:gd name="T66" fmla="*/ 957 w 1142"/>
              <a:gd name="T67" fmla="*/ 201 h 951"/>
              <a:gd name="T68" fmla="*/ 628 w 1142"/>
              <a:gd name="T69" fmla="*/ 53 h 951"/>
              <a:gd name="T70" fmla="*/ 288 w 1142"/>
              <a:gd name="T71" fmla="*/ 110 h 951"/>
              <a:gd name="T72" fmla="*/ 114 w 1142"/>
              <a:gd name="T73" fmla="*/ 411 h 951"/>
              <a:gd name="T74" fmla="*/ 666 w 1142"/>
              <a:gd name="T75" fmla="*/ 823 h 951"/>
              <a:gd name="T76" fmla="*/ 988 w 1142"/>
              <a:gd name="T77" fmla="*/ 604 h 951"/>
              <a:gd name="T78" fmla="*/ 947 w 1142"/>
              <a:gd name="T79" fmla="*/ 264 h 951"/>
              <a:gd name="T80" fmla="*/ 437 w 1142"/>
              <a:gd name="T81" fmla="*/ 97 h 951"/>
              <a:gd name="T82" fmla="*/ 213 w 1142"/>
              <a:gd name="T83" fmla="*/ 484 h 951"/>
              <a:gd name="T84" fmla="*/ 394 w 1142"/>
              <a:gd name="T85" fmla="*/ 852 h 951"/>
              <a:gd name="T86" fmla="*/ 907 w 1142"/>
              <a:gd name="T87" fmla="*/ 721 h 951"/>
              <a:gd name="T88" fmla="*/ 512 w 1142"/>
              <a:gd name="T89" fmla="*/ 56 h 951"/>
              <a:gd name="T90" fmla="*/ 261 w 1142"/>
              <a:gd name="T91" fmla="*/ 743 h 951"/>
              <a:gd name="T92" fmla="*/ 1025 w 1142"/>
              <a:gd name="T93" fmla="*/ 608 h 951"/>
              <a:gd name="T94" fmla="*/ 876 w 1142"/>
              <a:gd name="T95" fmla="*/ 122 h 951"/>
              <a:gd name="T96" fmla="*/ 387 w 1142"/>
              <a:gd name="T97" fmla="*/ 136 h 951"/>
              <a:gd name="T98" fmla="*/ 192 w 1142"/>
              <a:gd name="T99" fmla="*/ 551 h 951"/>
              <a:gd name="T100" fmla="*/ 370 w 1142"/>
              <a:gd name="T101" fmla="*/ 773 h 951"/>
              <a:gd name="T102" fmla="*/ 703 w 1142"/>
              <a:gd name="T103" fmla="*/ 779 h 951"/>
              <a:gd name="T104" fmla="*/ 1001 w 1142"/>
              <a:gd name="T105" fmla="*/ 616 h 951"/>
              <a:gd name="T106" fmla="*/ 1040 w 1142"/>
              <a:gd name="T107" fmla="*/ 357 h 951"/>
              <a:gd name="T108" fmla="*/ 530 w 1142"/>
              <a:gd name="T109" fmla="*/ 41 h 951"/>
              <a:gd name="T110" fmla="*/ 119 w 1142"/>
              <a:gd name="T111" fmla="*/ 478 h 951"/>
              <a:gd name="T112" fmla="*/ 530 w 1142"/>
              <a:gd name="T113" fmla="*/ 823 h 951"/>
              <a:gd name="T114" fmla="*/ 527 w 1142"/>
              <a:gd name="T115" fmla="*/ 819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42" h="951">
                <a:moveTo>
                  <a:pt x="527" y="819"/>
                </a:moveTo>
                <a:cubicBezTo>
                  <a:pt x="389" y="915"/>
                  <a:pt x="248" y="713"/>
                  <a:pt x="188" y="612"/>
                </a:cubicBezTo>
                <a:cubicBezTo>
                  <a:pt x="155" y="555"/>
                  <a:pt x="124" y="490"/>
                  <a:pt x="119" y="422"/>
                </a:cubicBezTo>
                <a:cubicBezTo>
                  <a:pt x="112" y="340"/>
                  <a:pt x="167" y="266"/>
                  <a:pt x="223" y="212"/>
                </a:cubicBezTo>
                <a:cubicBezTo>
                  <a:pt x="322" y="116"/>
                  <a:pt x="486" y="38"/>
                  <a:pt x="626" y="45"/>
                </a:cubicBezTo>
                <a:cubicBezTo>
                  <a:pt x="770" y="53"/>
                  <a:pt x="911" y="181"/>
                  <a:pt x="988" y="293"/>
                </a:cubicBezTo>
                <a:cubicBezTo>
                  <a:pt x="1027" y="349"/>
                  <a:pt x="1053" y="414"/>
                  <a:pt x="1051" y="483"/>
                </a:cubicBezTo>
                <a:cubicBezTo>
                  <a:pt x="1049" y="561"/>
                  <a:pt x="984" y="620"/>
                  <a:pt x="925" y="662"/>
                </a:cubicBezTo>
                <a:cubicBezTo>
                  <a:pt x="808" y="747"/>
                  <a:pt x="651" y="792"/>
                  <a:pt x="507" y="790"/>
                </a:cubicBezTo>
                <a:cubicBezTo>
                  <a:pt x="371" y="787"/>
                  <a:pt x="262" y="692"/>
                  <a:pt x="213" y="568"/>
                </a:cubicBezTo>
                <a:cubicBezTo>
                  <a:pt x="176" y="475"/>
                  <a:pt x="197" y="375"/>
                  <a:pt x="248" y="292"/>
                </a:cubicBezTo>
                <a:cubicBezTo>
                  <a:pt x="352" y="125"/>
                  <a:pt x="582" y="26"/>
                  <a:pt x="772" y="84"/>
                </a:cubicBezTo>
                <a:cubicBezTo>
                  <a:pt x="974" y="146"/>
                  <a:pt x="1089" y="429"/>
                  <a:pt x="1004" y="619"/>
                </a:cubicBezTo>
                <a:cubicBezTo>
                  <a:pt x="869" y="922"/>
                  <a:pt x="309" y="895"/>
                  <a:pt x="172" y="611"/>
                </a:cubicBezTo>
                <a:cubicBezTo>
                  <a:pt x="88" y="437"/>
                  <a:pt x="187" y="160"/>
                  <a:pt x="366" y="87"/>
                </a:cubicBezTo>
                <a:cubicBezTo>
                  <a:pt x="536" y="17"/>
                  <a:pt x="729" y="136"/>
                  <a:pt x="840" y="259"/>
                </a:cubicBezTo>
                <a:cubicBezTo>
                  <a:pt x="959" y="392"/>
                  <a:pt x="1020" y="596"/>
                  <a:pt x="874" y="733"/>
                </a:cubicBezTo>
                <a:cubicBezTo>
                  <a:pt x="734" y="865"/>
                  <a:pt x="442" y="929"/>
                  <a:pt x="304" y="765"/>
                </a:cubicBezTo>
                <a:cubicBezTo>
                  <a:pt x="190" y="630"/>
                  <a:pt x="213" y="411"/>
                  <a:pt x="291" y="266"/>
                </a:cubicBezTo>
                <a:cubicBezTo>
                  <a:pt x="394" y="73"/>
                  <a:pt x="631" y="19"/>
                  <a:pt x="813" y="140"/>
                </a:cubicBezTo>
                <a:cubicBezTo>
                  <a:pt x="946" y="228"/>
                  <a:pt x="1024" y="413"/>
                  <a:pt x="983" y="568"/>
                </a:cubicBezTo>
                <a:cubicBezTo>
                  <a:pt x="938" y="744"/>
                  <a:pt x="713" y="817"/>
                  <a:pt x="553" y="814"/>
                </a:cubicBezTo>
                <a:cubicBezTo>
                  <a:pt x="370" y="811"/>
                  <a:pt x="200" y="699"/>
                  <a:pt x="145" y="522"/>
                </a:cubicBezTo>
                <a:cubicBezTo>
                  <a:pt x="92" y="355"/>
                  <a:pt x="184" y="188"/>
                  <a:pt x="329" y="106"/>
                </a:cubicBezTo>
                <a:cubicBezTo>
                  <a:pt x="481" y="21"/>
                  <a:pt x="709" y="65"/>
                  <a:pt x="854" y="144"/>
                </a:cubicBezTo>
                <a:cubicBezTo>
                  <a:pt x="1056" y="254"/>
                  <a:pt x="1051" y="527"/>
                  <a:pt x="917" y="690"/>
                </a:cubicBezTo>
                <a:cubicBezTo>
                  <a:pt x="774" y="865"/>
                  <a:pt x="534" y="878"/>
                  <a:pt x="336" y="803"/>
                </a:cubicBezTo>
                <a:cubicBezTo>
                  <a:pt x="220" y="758"/>
                  <a:pt x="129" y="675"/>
                  <a:pt x="117" y="547"/>
                </a:cubicBezTo>
                <a:cubicBezTo>
                  <a:pt x="107" y="451"/>
                  <a:pt x="120" y="322"/>
                  <a:pt x="192" y="251"/>
                </a:cubicBezTo>
                <a:cubicBezTo>
                  <a:pt x="200" y="244"/>
                  <a:pt x="188" y="232"/>
                  <a:pt x="181" y="240"/>
                </a:cubicBezTo>
                <a:cubicBezTo>
                  <a:pt x="96" y="323"/>
                  <a:pt x="89" y="471"/>
                  <a:pt x="104" y="582"/>
                </a:cubicBezTo>
                <a:cubicBezTo>
                  <a:pt x="122" y="715"/>
                  <a:pt x="250" y="791"/>
                  <a:pt x="366" y="832"/>
                </a:cubicBezTo>
                <a:cubicBezTo>
                  <a:pt x="622" y="921"/>
                  <a:pt x="926" y="822"/>
                  <a:pt x="1014" y="550"/>
                </a:cubicBezTo>
                <a:cubicBezTo>
                  <a:pt x="1050" y="437"/>
                  <a:pt x="1035" y="293"/>
                  <a:pt x="957" y="201"/>
                </a:cubicBezTo>
                <a:cubicBezTo>
                  <a:pt x="878" y="109"/>
                  <a:pt x="743" y="69"/>
                  <a:pt x="628" y="53"/>
                </a:cubicBezTo>
                <a:cubicBezTo>
                  <a:pt x="511" y="36"/>
                  <a:pt x="390" y="47"/>
                  <a:pt x="288" y="110"/>
                </a:cubicBezTo>
                <a:cubicBezTo>
                  <a:pt x="184" y="176"/>
                  <a:pt x="121" y="289"/>
                  <a:pt x="114" y="411"/>
                </a:cubicBezTo>
                <a:cubicBezTo>
                  <a:pt x="97" y="705"/>
                  <a:pt x="411" y="862"/>
                  <a:pt x="666" y="823"/>
                </a:cubicBezTo>
                <a:cubicBezTo>
                  <a:pt x="795" y="802"/>
                  <a:pt x="932" y="726"/>
                  <a:pt x="988" y="604"/>
                </a:cubicBezTo>
                <a:cubicBezTo>
                  <a:pt x="1037" y="495"/>
                  <a:pt x="1004" y="364"/>
                  <a:pt x="947" y="264"/>
                </a:cubicBezTo>
                <a:cubicBezTo>
                  <a:pt x="847" y="89"/>
                  <a:pt x="620" y="5"/>
                  <a:pt x="437" y="97"/>
                </a:cubicBezTo>
                <a:cubicBezTo>
                  <a:pt x="296" y="168"/>
                  <a:pt x="225" y="334"/>
                  <a:pt x="213" y="484"/>
                </a:cubicBezTo>
                <a:cubicBezTo>
                  <a:pt x="202" y="628"/>
                  <a:pt x="255" y="788"/>
                  <a:pt x="394" y="852"/>
                </a:cubicBezTo>
                <a:cubicBezTo>
                  <a:pt x="553" y="925"/>
                  <a:pt x="793" y="844"/>
                  <a:pt x="907" y="721"/>
                </a:cubicBezTo>
                <a:cubicBezTo>
                  <a:pt x="1142" y="467"/>
                  <a:pt x="773" y="84"/>
                  <a:pt x="512" y="56"/>
                </a:cubicBezTo>
                <a:cubicBezTo>
                  <a:pt x="162" y="18"/>
                  <a:pt x="0" y="537"/>
                  <a:pt x="261" y="743"/>
                </a:cubicBezTo>
                <a:cubicBezTo>
                  <a:pt x="475" y="910"/>
                  <a:pt x="911" y="886"/>
                  <a:pt x="1025" y="608"/>
                </a:cubicBezTo>
                <a:cubicBezTo>
                  <a:pt x="1090" y="449"/>
                  <a:pt x="1011" y="221"/>
                  <a:pt x="876" y="122"/>
                </a:cubicBezTo>
                <a:cubicBezTo>
                  <a:pt x="729" y="14"/>
                  <a:pt x="534" y="44"/>
                  <a:pt x="387" y="136"/>
                </a:cubicBezTo>
                <a:cubicBezTo>
                  <a:pt x="248" y="223"/>
                  <a:pt x="145" y="384"/>
                  <a:pt x="192" y="551"/>
                </a:cubicBezTo>
                <a:cubicBezTo>
                  <a:pt x="216" y="640"/>
                  <a:pt x="289" y="728"/>
                  <a:pt x="370" y="773"/>
                </a:cubicBezTo>
                <a:cubicBezTo>
                  <a:pt x="468" y="827"/>
                  <a:pt x="601" y="805"/>
                  <a:pt x="703" y="779"/>
                </a:cubicBezTo>
                <a:cubicBezTo>
                  <a:pt x="813" y="750"/>
                  <a:pt x="921" y="697"/>
                  <a:pt x="1001" y="616"/>
                </a:cubicBezTo>
                <a:cubicBezTo>
                  <a:pt x="1074" y="542"/>
                  <a:pt x="1078" y="449"/>
                  <a:pt x="1040" y="357"/>
                </a:cubicBezTo>
                <a:cubicBezTo>
                  <a:pt x="962" y="169"/>
                  <a:pt x="737" y="0"/>
                  <a:pt x="530" y="41"/>
                </a:cubicBezTo>
                <a:cubicBezTo>
                  <a:pt x="341" y="80"/>
                  <a:pt x="56" y="248"/>
                  <a:pt x="119" y="478"/>
                </a:cubicBezTo>
                <a:cubicBezTo>
                  <a:pt x="156" y="612"/>
                  <a:pt x="351" y="951"/>
                  <a:pt x="530" y="823"/>
                </a:cubicBezTo>
                <a:cubicBezTo>
                  <a:pt x="532" y="821"/>
                  <a:pt x="530" y="817"/>
                  <a:pt x="527" y="81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5" name="chenying0907 4"/>
          <p:cNvGrpSpPr/>
          <p:nvPr/>
        </p:nvGrpSpPr>
        <p:grpSpPr>
          <a:xfrm>
            <a:off x="15661965" y="3059319"/>
            <a:ext cx="7810500" cy="2788456"/>
            <a:chOff x="13848358" y="9428560"/>
            <a:chExt cx="7810500" cy="2788456"/>
          </a:xfrm>
        </p:grpSpPr>
        <p:sp>
          <p:nvSpPr>
            <p:cNvPr id="6" name="chenying0907 5"/>
            <p:cNvSpPr/>
            <p:nvPr/>
          </p:nvSpPr>
          <p:spPr>
            <a:xfrm>
              <a:off x="13848358" y="9428560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产品名称</a:t>
              </a:r>
              <a:endParaRPr lang="zh-CN" altLang="en-US" sz="54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7" name="chenying0907 6"/>
            <p:cNvSpPr/>
            <p:nvPr/>
          </p:nvSpPr>
          <p:spPr>
            <a:xfrm>
              <a:off x="13848358" y="10351890"/>
              <a:ext cx="7810500" cy="18651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 algn="l">
                <a:lnSpc>
                  <a:spcPct val="120000"/>
                </a:lnSpc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zh-CN" altLang="en-US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此处添加详细文本描述，建议与标题相关并符合整体语言风格，语言描述尽量简洁生动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。</a:t>
              </a:r>
              <a:endParaRPr lang="id-ID" altLang="zh-CN" sz="32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13562397" y="6177396"/>
            <a:ext cx="1794768" cy="1494756"/>
          </a:xfrm>
          <a:custGeom>
            <a:avLst/>
            <a:gdLst>
              <a:gd name="T0" fmla="*/ 527 w 1142"/>
              <a:gd name="T1" fmla="*/ 819 h 951"/>
              <a:gd name="T2" fmla="*/ 188 w 1142"/>
              <a:gd name="T3" fmla="*/ 612 h 951"/>
              <a:gd name="T4" fmla="*/ 119 w 1142"/>
              <a:gd name="T5" fmla="*/ 422 h 951"/>
              <a:gd name="T6" fmla="*/ 223 w 1142"/>
              <a:gd name="T7" fmla="*/ 212 h 951"/>
              <a:gd name="T8" fmla="*/ 626 w 1142"/>
              <a:gd name="T9" fmla="*/ 45 h 951"/>
              <a:gd name="T10" fmla="*/ 988 w 1142"/>
              <a:gd name="T11" fmla="*/ 293 h 951"/>
              <a:gd name="T12" fmla="*/ 1051 w 1142"/>
              <a:gd name="T13" fmla="*/ 483 h 951"/>
              <a:gd name="T14" fmla="*/ 925 w 1142"/>
              <a:gd name="T15" fmla="*/ 662 h 951"/>
              <a:gd name="T16" fmla="*/ 507 w 1142"/>
              <a:gd name="T17" fmla="*/ 790 h 951"/>
              <a:gd name="T18" fmla="*/ 213 w 1142"/>
              <a:gd name="T19" fmla="*/ 568 h 951"/>
              <a:gd name="T20" fmla="*/ 248 w 1142"/>
              <a:gd name="T21" fmla="*/ 292 h 951"/>
              <a:gd name="T22" fmla="*/ 772 w 1142"/>
              <a:gd name="T23" fmla="*/ 84 h 951"/>
              <a:gd name="T24" fmla="*/ 1004 w 1142"/>
              <a:gd name="T25" fmla="*/ 619 h 951"/>
              <a:gd name="T26" fmla="*/ 172 w 1142"/>
              <a:gd name="T27" fmla="*/ 611 h 951"/>
              <a:gd name="T28" fmla="*/ 366 w 1142"/>
              <a:gd name="T29" fmla="*/ 87 h 951"/>
              <a:gd name="T30" fmla="*/ 840 w 1142"/>
              <a:gd name="T31" fmla="*/ 259 h 951"/>
              <a:gd name="T32" fmla="*/ 874 w 1142"/>
              <a:gd name="T33" fmla="*/ 733 h 951"/>
              <a:gd name="T34" fmla="*/ 304 w 1142"/>
              <a:gd name="T35" fmla="*/ 765 h 951"/>
              <a:gd name="T36" fmla="*/ 291 w 1142"/>
              <a:gd name="T37" fmla="*/ 266 h 951"/>
              <a:gd name="T38" fmla="*/ 813 w 1142"/>
              <a:gd name="T39" fmla="*/ 140 h 951"/>
              <a:gd name="T40" fmla="*/ 983 w 1142"/>
              <a:gd name="T41" fmla="*/ 568 h 951"/>
              <a:gd name="T42" fmla="*/ 553 w 1142"/>
              <a:gd name="T43" fmla="*/ 814 h 951"/>
              <a:gd name="T44" fmla="*/ 145 w 1142"/>
              <a:gd name="T45" fmla="*/ 522 h 951"/>
              <a:gd name="T46" fmla="*/ 329 w 1142"/>
              <a:gd name="T47" fmla="*/ 106 h 951"/>
              <a:gd name="T48" fmla="*/ 854 w 1142"/>
              <a:gd name="T49" fmla="*/ 144 h 951"/>
              <a:gd name="T50" fmla="*/ 917 w 1142"/>
              <a:gd name="T51" fmla="*/ 690 h 951"/>
              <a:gd name="T52" fmla="*/ 336 w 1142"/>
              <a:gd name="T53" fmla="*/ 803 h 951"/>
              <a:gd name="T54" fmla="*/ 117 w 1142"/>
              <a:gd name="T55" fmla="*/ 547 h 951"/>
              <a:gd name="T56" fmla="*/ 192 w 1142"/>
              <a:gd name="T57" fmla="*/ 251 h 951"/>
              <a:gd name="T58" fmla="*/ 181 w 1142"/>
              <a:gd name="T59" fmla="*/ 240 h 951"/>
              <a:gd name="T60" fmla="*/ 104 w 1142"/>
              <a:gd name="T61" fmla="*/ 582 h 951"/>
              <a:gd name="T62" fmla="*/ 366 w 1142"/>
              <a:gd name="T63" fmla="*/ 832 h 951"/>
              <a:gd name="T64" fmla="*/ 1014 w 1142"/>
              <a:gd name="T65" fmla="*/ 550 h 951"/>
              <a:gd name="T66" fmla="*/ 957 w 1142"/>
              <a:gd name="T67" fmla="*/ 201 h 951"/>
              <a:gd name="T68" fmla="*/ 628 w 1142"/>
              <a:gd name="T69" fmla="*/ 53 h 951"/>
              <a:gd name="T70" fmla="*/ 288 w 1142"/>
              <a:gd name="T71" fmla="*/ 110 h 951"/>
              <a:gd name="T72" fmla="*/ 114 w 1142"/>
              <a:gd name="T73" fmla="*/ 411 h 951"/>
              <a:gd name="T74" fmla="*/ 666 w 1142"/>
              <a:gd name="T75" fmla="*/ 823 h 951"/>
              <a:gd name="T76" fmla="*/ 988 w 1142"/>
              <a:gd name="T77" fmla="*/ 604 h 951"/>
              <a:gd name="T78" fmla="*/ 947 w 1142"/>
              <a:gd name="T79" fmla="*/ 264 h 951"/>
              <a:gd name="T80" fmla="*/ 437 w 1142"/>
              <a:gd name="T81" fmla="*/ 97 h 951"/>
              <a:gd name="T82" fmla="*/ 213 w 1142"/>
              <a:gd name="T83" fmla="*/ 484 h 951"/>
              <a:gd name="T84" fmla="*/ 394 w 1142"/>
              <a:gd name="T85" fmla="*/ 852 h 951"/>
              <a:gd name="T86" fmla="*/ 907 w 1142"/>
              <a:gd name="T87" fmla="*/ 721 h 951"/>
              <a:gd name="T88" fmla="*/ 512 w 1142"/>
              <a:gd name="T89" fmla="*/ 56 h 951"/>
              <a:gd name="T90" fmla="*/ 261 w 1142"/>
              <a:gd name="T91" fmla="*/ 743 h 951"/>
              <a:gd name="T92" fmla="*/ 1025 w 1142"/>
              <a:gd name="T93" fmla="*/ 608 h 951"/>
              <a:gd name="T94" fmla="*/ 876 w 1142"/>
              <a:gd name="T95" fmla="*/ 122 h 951"/>
              <a:gd name="T96" fmla="*/ 387 w 1142"/>
              <a:gd name="T97" fmla="*/ 136 h 951"/>
              <a:gd name="T98" fmla="*/ 192 w 1142"/>
              <a:gd name="T99" fmla="*/ 551 h 951"/>
              <a:gd name="T100" fmla="*/ 370 w 1142"/>
              <a:gd name="T101" fmla="*/ 773 h 951"/>
              <a:gd name="T102" fmla="*/ 703 w 1142"/>
              <a:gd name="T103" fmla="*/ 779 h 951"/>
              <a:gd name="T104" fmla="*/ 1001 w 1142"/>
              <a:gd name="T105" fmla="*/ 616 h 951"/>
              <a:gd name="T106" fmla="*/ 1040 w 1142"/>
              <a:gd name="T107" fmla="*/ 357 h 951"/>
              <a:gd name="T108" fmla="*/ 530 w 1142"/>
              <a:gd name="T109" fmla="*/ 41 h 951"/>
              <a:gd name="T110" fmla="*/ 119 w 1142"/>
              <a:gd name="T111" fmla="*/ 478 h 951"/>
              <a:gd name="T112" fmla="*/ 530 w 1142"/>
              <a:gd name="T113" fmla="*/ 823 h 951"/>
              <a:gd name="T114" fmla="*/ 527 w 1142"/>
              <a:gd name="T115" fmla="*/ 819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42" h="951">
                <a:moveTo>
                  <a:pt x="527" y="819"/>
                </a:moveTo>
                <a:cubicBezTo>
                  <a:pt x="389" y="915"/>
                  <a:pt x="248" y="713"/>
                  <a:pt x="188" y="612"/>
                </a:cubicBezTo>
                <a:cubicBezTo>
                  <a:pt x="155" y="555"/>
                  <a:pt x="124" y="490"/>
                  <a:pt x="119" y="422"/>
                </a:cubicBezTo>
                <a:cubicBezTo>
                  <a:pt x="112" y="340"/>
                  <a:pt x="167" y="266"/>
                  <a:pt x="223" y="212"/>
                </a:cubicBezTo>
                <a:cubicBezTo>
                  <a:pt x="322" y="116"/>
                  <a:pt x="486" y="38"/>
                  <a:pt x="626" y="45"/>
                </a:cubicBezTo>
                <a:cubicBezTo>
                  <a:pt x="770" y="53"/>
                  <a:pt x="911" y="181"/>
                  <a:pt x="988" y="293"/>
                </a:cubicBezTo>
                <a:cubicBezTo>
                  <a:pt x="1027" y="349"/>
                  <a:pt x="1053" y="414"/>
                  <a:pt x="1051" y="483"/>
                </a:cubicBezTo>
                <a:cubicBezTo>
                  <a:pt x="1049" y="561"/>
                  <a:pt x="984" y="620"/>
                  <a:pt x="925" y="662"/>
                </a:cubicBezTo>
                <a:cubicBezTo>
                  <a:pt x="808" y="747"/>
                  <a:pt x="651" y="792"/>
                  <a:pt x="507" y="790"/>
                </a:cubicBezTo>
                <a:cubicBezTo>
                  <a:pt x="371" y="787"/>
                  <a:pt x="262" y="692"/>
                  <a:pt x="213" y="568"/>
                </a:cubicBezTo>
                <a:cubicBezTo>
                  <a:pt x="176" y="475"/>
                  <a:pt x="197" y="375"/>
                  <a:pt x="248" y="292"/>
                </a:cubicBezTo>
                <a:cubicBezTo>
                  <a:pt x="352" y="125"/>
                  <a:pt x="582" y="26"/>
                  <a:pt x="772" y="84"/>
                </a:cubicBezTo>
                <a:cubicBezTo>
                  <a:pt x="974" y="146"/>
                  <a:pt x="1089" y="429"/>
                  <a:pt x="1004" y="619"/>
                </a:cubicBezTo>
                <a:cubicBezTo>
                  <a:pt x="869" y="922"/>
                  <a:pt x="309" y="895"/>
                  <a:pt x="172" y="611"/>
                </a:cubicBezTo>
                <a:cubicBezTo>
                  <a:pt x="88" y="437"/>
                  <a:pt x="187" y="160"/>
                  <a:pt x="366" y="87"/>
                </a:cubicBezTo>
                <a:cubicBezTo>
                  <a:pt x="536" y="17"/>
                  <a:pt x="729" y="136"/>
                  <a:pt x="840" y="259"/>
                </a:cubicBezTo>
                <a:cubicBezTo>
                  <a:pt x="959" y="392"/>
                  <a:pt x="1020" y="596"/>
                  <a:pt x="874" y="733"/>
                </a:cubicBezTo>
                <a:cubicBezTo>
                  <a:pt x="734" y="865"/>
                  <a:pt x="442" y="929"/>
                  <a:pt x="304" y="765"/>
                </a:cubicBezTo>
                <a:cubicBezTo>
                  <a:pt x="190" y="630"/>
                  <a:pt x="213" y="411"/>
                  <a:pt x="291" y="266"/>
                </a:cubicBezTo>
                <a:cubicBezTo>
                  <a:pt x="394" y="73"/>
                  <a:pt x="631" y="19"/>
                  <a:pt x="813" y="140"/>
                </a:cubicBezTo>
                <a:cubicBezTo>
                  <a:pt x="946" y="228"/>
                  <a:pt x="1024" y="413"/>
                  <a:pt x="983" y="568"/>
                </a:cubicBezTo>
                <a:cubicBezTo>
                  <a:pt x="938" y="744"/>
                  <a:pt x="713" y="817"/>
                  <a:pt x="553" y="814"/>
                </a:cubicBezTo>
                <a:cubicBezTo>
                  <a:pt x="370" y="811"/>
                  <a:pt x="200" y="699"/>
                  <a:pt x="145" y="522"/>
                </a:cubicBezTo>
                <a:cubicBezTo>
                  <a:pt x="92" y="355"/>
                  <a:pt x="184" y="188"/>
                  <a:pt x="329" y="106"/>
                </a:cubicBezTo>
                <a:cubicBezTo>
                  <a:pt x="481" y="21"/>
                  <a:pt x="709" y="65"/>
                  <a:pt x="854" y="144"/>
                </a:cubicBezTo>
                <a:cubicBezTo>
                  <a:pt x="1056" y="254"/>
                  <a:pt x="1051" y="527"/>
                  <a:pt x="917" y="690"/>
                </a:cubicBezTo>
                <a:cubicBezTo>
                  <a:pt x="774" y="865"/>
                  <a:pt x="534" y="878"/>
                  <a:pt x="336" y="803"/>
                </a:cubicBezTo>
                <a:cubicBezTo>
                  <a:pt x="220" y="758"/>
                  <a:pt x="129" y="675"/>
                  <a:pt x="117" y="547"/>
                </a:cubicBezTo>
                <a:cubicBezTo>
                  <a:pt x="107" y="451"/>
                  <a:pt x="120" y="322"/>
                  <a:pt x="192" y="251"/>
                </a:cubicBezTo>
                <a:cubicBezTo>
                  <a:pt x="200" y="244"/>
                  <a:pt x="188" y="232"/>
                  <a:pt x="181" y="240"/>
                </a:cubicBezTo>
                <a:cubicBezTo>
                  <a:pt x="96" y="323"/>
                  <a:pt x="89" y="471"/>
                  <a:pt x="104" y="582"/>
                </a:cubicBezTo>
                <a:cubicBezTo>
                  <a:pt x="122" y="715"/>
                  <a:pt x="250" y="791"/>
                  <a:pt x="366" y="832"/>
                </a:cubicBezTo>
                <a:cubicBezTo>
                  <a:pt x="622" y="921"/>
                  <a:pt x="926" y="822"/>
                  <a:pt x="1014" y="550"/>
                </a:cubicBezTo>
                <a:cubicBezTo>
                  <a:pt x="1050" y="437"/>
                  <a:pt x="1035" y="293"/>
                  <a:pt x="957" y="201"/>
                </a:cubicBezTo>
                <a:cubicBezTo>
                  <a:pt x="878" y="109"/>
                  <a:pt x="743" y="69"/>
                  <a:pt x="628" y="53"/>
                </a:cubicBezTo>
                <a:cubicBezTo>
                  <a:pt x="511" y="36"/>
                  <a:pt x="390" y="47"/>
                  <a:pt x="288" y="110"/>
                </a:cubicBezTo>
                <a:cubicBezTo>
                  <a:pt x="184" y="176"/>
                  <a:pt x="121" y="289"/>
                  <a:pt x="114" y="411"/>
                </a:cubicBezTo>
                <a:cubicBezTo>
                  <a:pt x="97" y="705"/>
                  <a:pt x="411" y="862"/>
                  <a:pt x="666" y="823"/>
                </a:cubicBezTo>
                <a:cubicBezTo>
                  <a:pt x="795" y="802"/>
                  <a:pt x="932" y="726"/>
                  <a:pt x="988" y="604"/>
                </a:cubicBezTo>
                <a:cubicBezTo>
                  <a:pt x="1037" y="495"/>
                  <a:pt x="1004" y="364"/>
                  <a:pt x="947" y="264"/>
                </a:cubicBezTo>
                <a:cubicBezTo>
                  <a:pt x="847" y="89"/>
                  <a:pt x="620" y="5"/>
                  <a:pt x="437" y="97"/>
                </a:cubicBezTo>
                <a:cubicBezTo>
                  <a:pt x="296" y="168"/>
                  <a:pt x="225" y="334"/>
                  <a:pt x="213" y="484"/>
                </a:cubicBezTo>
                <a:cubicBezTo>
                  <a:pt x="202" y="628"/>
                  <a:pt x="255" y="788"/>
                  <a:pt x="394" y="852"/>
                </a:cubicBezTo>
                <a:cubicBezTo>
                  <a:pt x="553" y="925"/>
                  <a:pt x="793" y="844"/>
                  <a:pt x="907" y="721"/>
                </a:cubicBezTo>
                <a:cubicBezTo>
                  <a:pt x="1142" y="467"/>
                  <a:pt x="773" y="84"/>
                  <a:pt x="512" y="56"/>
                </a:cubicBezTo>
                <a:cubicBezTo>
                  <a:pt x="162" y="18"/>
                  <a:pt x="0" y="537"/>
                  <a:pt x="261" y="743"/>
                </a:cubicBezTo>
                <a:cubicBezTo>
                  <a:pt x="475" y="910"/>
                  <a:pt x="911" y="886"/>
                  <a:pt x="1025" y="608"/>
                </a:cubicBezTo>
                <a:cubicBezTo>
                  <a:pt x="1090" y="449"/>
                  <a:pt x="1011" y="221"/>
                  <a:pt x="876" y="122"/>
                </a:cubicBezTo>
                <a:cubicBezTo>
                  <a:pt x="729" y="14"/>
                  <a:pt x="534" y="44"/>
                  <a:pt x="387" y="136"/>
                </a:cubicBezTo>
                <a:cubicBezTo>
                  <a:pt x="248" y="223"/>
                  <a:pt x="145" y="384"/>
                  <a:pt x="192" y="551"/>
                </a:cubicBezTo>
                <a:cubicBezTo>
                  <a:pt x="216" y="640"/>
                  <a:pt x="289" y="728"/>
                  <a:pt x="370" y="773"/>
                </a:cubicBezTo>
                <a:cubicBezTo>
                  <a:pt x="468" y="827"/>
                  <a:pt x="601" y="805"/>
                  <a:pt x="703" y="779"/>
                </a:cubicBezTo>
                <a:cubicBezTo>
                  <a:pt x="813" y="750"/>
                  <a:pt x="921" y="697"/>
                  <a:pt x="1001" y="616"/>
                </a:cubicBezTo>
                <a:cubicBezTo>
                  <a:pt x="1074" y="542"/>
                  <a:pt x="1078" y="449"/>
                  <a:pt x="1040" y="357"/>
                </a:cubicBezTo>
                <a:cubicBezTo>
                  <a:pt x="962" y="169"/>
                  <a:pt x="737" y="0"/>
                  <a:pt x="530" y="41"/>
                </a:cubicBezTo>
                <a:cubicBezTo>
                  <a:pt x="341" y="80"/>
                  <a:pt x="56" y="248"/>
                  <a:pt x="119" y="478"/>
                </a:cubicBezTo>
                <a:cubicBezTo>
                  <a:pt x="156" y="612"/>
                  <a:pt x="351" y="951"/>
                  <a:pt x="530" y="823"/>
                </a:cubicBezTo>
                <a:cubicBezTo>
                  <a:pt x="532" y="821"/>
                  <a:pt x="530" y="817"/>
                  <a:pt x="527" y="81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9" name="chenying0907 8"/>
          <p:cNvGrpSpPr/>
          <p:nvPr/>
        </p:nvGrpSpPr>
        <p:grpSpPr>
          <a:xfrm>
            <a:off x="15661965" y="6189804"/>
            <a:ext cx="7810500" cy="2788456"/>
            <a:chOff x="13848358" y="9428560"/>
            <a:chExt cx="7810500" cy="2788456"/>
          </a:xfrm>
        </p:grpSpPr>
        <p:sp>
          <p:nvSpPr>
            <p:cNvPr id="10" name="chenying0907 9"/>
            <p:cNvSpPr/>
            <p:nvPr/>
          </p:nvSpPr>
          <p:spPr>
            <a:xfrm>
              <a:off x="13848358" y="9428560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产品名称</a:t>
              </a:r>
              <a:endParaRPr lang="zh-CN" altLang="en-US" sz="54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1" name="chenying0907 10"/>
            <p:cNvSpPr/>
            <p:nvPr/>
          </p:nvSpPr>
          <p:spPr>
            <a:xfrm>
              <a:off x="13848358" y="10351890"/>
              <a:ext cx="7810500" cy="18651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 algn="l">
                <a:lnSpc>
                  <a:spcPct val="120000"/>
                </a:lnSpc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zh-CN" altLang="en-US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此处添加详细文本描述，建议与标题相关并符合整体语言风格，语言描述尽量简洁生动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。</a:t>
              </a:r>
              <a:endParaRPr lang="id-ID" altLang="zh-CN" sz="32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sp>
        <p:nvSpPr>
          <p:cNvPr id="12" name="Freeform 5"/>
          <p:cNvSpPr>
            <a:spLocks/>
          </p:cNvSpPr>
          <p:nvPr/>
        </p:nvSpPr>
        <p:spPr bwMode="auto">
          <a:xfrm>
            <a:off x="13562397" y="9694329"/>
            <a:ext cx="1794768" cy="1494756"/>
          </a:xfrm>
          <a:custGeom>
            <a:avLst/>
            <a:gdLst>
              <a:gd name="T0" fmla="*/ 527 w 1142"/>
              <a:gd name="T1" fmla="*/ 819 h 951"/>
              <a:gd name="T2" fmla="*/ 188 w 1142"/>
              <a:gd name="T3" fmla="*/ 612 h 951"/>
              <a:gd name="T4" fmla="*/ 119 w 1142"/>
              <a:gd name="T5" fmla="*/ 422 h 951"/>
              <a:gd name="T6" fmla="*/ 223 w 1142"/>
              <a:gd name="T7" fmla="*/ 212 h 951"/>
              <a:gd name="T8" fmla="*/ 626 w 1142"/>
              <a:gd name="T9" fmla="*/ 45 h 951"/>
              <a:gd name="T10" fmla="*/ 988 w 1142"/>
              <a:gd name="T11" fmla="*/ 293 h 951"/>
              <a:gd name="T12" fmla="*/ 1051 w 1142"/>
              <a:gd name="T13" fmla="*/ 483 h 951"/>
              <a:gd name="T14" fmla="*/ 925 w 1142"/>
              <a:gd name="T15" fmla="*/ 662 h 951"/>
              <a:gd name="T16" fmla="*/ 507 w 1142"/>
              <a:gd name="T17" fmla="*/ 790 h 951"/>
              <a:gd name="T18" fmla="*/ 213 w 1142"/>
              <a:gd name="T19" fmla="*/ 568 h 951"/>
              <a:gd name="T20" fmla="*/ 248 w 1142"/>
              <a:gd name="T21" fmla="*/ 292 h 951"/>
              <a:gd name="T22" fmla="*/ 772 w 1142"/>
              <a:gd name="T23" fmla="*/ 84 h 951"/>
              <a:gd name="T24" fmla="*/ 1004 w 1142"/>
              <a:gd name="T25" fmla="*/ 619 h 951"/>
              <a:gd name="T26" fmla="*/ 172 w 1142"/>
              <a:gd name="T27" fmla="*/ 611 h 951"/>
              <a:gd name="T28" fmla="*/ 366 w 1142"/>
              <a:gd name="T29" fmla="*/ 87 h 951"/>
              <a:gd name="T30" fmla="*/ 840 w 1142"/>
              <a:gd name="T31" fmla="*/ 259 h 951"/>
              <a:gd name="T32" fmla="*/ 874 w 1142"/>
              <a:gd name="T33" fmla="*/ 733 h 951"/>
              <a:gd name="T34" fmla="*/ 304 w 1142"/>
              <a:gd name="T35" fmla="*/ 765 h 951"/>
              <a:gd name="T36" fmla="*/ 291 w 1142"/>
              <a:gd name="T37" fmla="*/ 266 h 951"/>
              <a:gd name="T38" fmla="*/ 813 w 1142"/>
              <a:gd name="T39" fmla="*/ 140 h 951"/>
              <a:gd name="T40" fmla="*/ 983 w 1142"/>
              <a:gd name="T41" fmla="*/ 568 h 951"/>
              <a:gd name="T42" fmla="*/ 553 w 1142"/>
              <a:gd name="T43" fmla="*/ 814 h 951"/>
              <a:gd name="T44" fmla="*/ 145 w 1142"/>
              <a:gd name="T45" fmla="*/ 522 h 951"/>
              <a:gd name="T46" fmla="*/ 329 w 1142"/>
              <a:gd name="T47" fmla="*/ 106 h 951"/>
              <a:gd name="T48" fmla="*/ 854 w 1142"/>
              <a:gd name="T49" fmla="*/ 144 h 951"/>
              <a:gd name="T50" fmla="*/ 917 w 1142"/>
              <a:gd name="T51" fmla="*/ 690 h 951"/>
              <a:gd name="T52" fmla="*/ 336 w 1142"/>
              <a:gd name="T53" fmla="*/ 803 h 951"/>
              <a:gd name="T54" fmla="*/ 117 w 1142"/>
              <a:gd name="T55" fmla="*/ 547 h 951"/>
              <a:gd name="T56" fmla="*/ 192 w 1142"/>
              <a:gd name="T57" fmla="*/ 251 h 951"/>
              <a:gd name="T58" fmla="*/ 181 w 1142"/>
              <a:gd name="T59" fmla="*/ 240 h 951"/>
              <a:gd name="T60" fmla="*/ 104 w 1142"/>
              <a:gd name="T61" fmla="*/ 582 h 951"/>
              <a:gd name="T62" fmla="*/ 366 w 1142"/>
              <a:gd name="T63" fmla="*/ 832 h 951"/>
              <a:gd name="T64" fmla="*/ 1014 w 1142"/>
              <a:gd name="T65" fmla="*/ 550 h 951"/>
              <a:gd name="T66" fmla="*/ 957 w 1142"/>
              <a:gd name="T67" fmla="*/ 201 h 951"/>
              <a:gd name="T68" fmla="*/ 628 w 1142"/>
              <a:gd name="T69" fmla="*/ 53 h 951"/>
              <a:gd name="T70" fmla="*/ 288 w 1142"/>
              <a:gd name="T71" fmla="*/ 110 h 951"/>
              <a:gd name="T72" fmla="*/ 114 w 1142"/>
              <a:gd name="T73" fmla="*/ 411 h 951"/>
              <a:gd name="T74" fmla="*/ 666 w 1142"/>
              <a:gd name="T75" fmla="*/ 823 h 951"/>
              <a:gd name="T76" fmla="*/ 988 w 1142"/>
              <a:gd name="T77" fmla="*/ 604 h 951"/>
              <a:gd name="T78" fmla="*/ 947 w 1142"/>
              <a:gd name="T79" fmla="*/ 264 h 951"/>
              <a:gd name="T80" fmla="*/ 437 w 1142"/>
              <a:gd name="T81" fmla="*/ 97 h 951"/>
              <a:gd name="T82" fmla="*/ 213 w 1142"/>
              <a:gd name="T83" fmla="*/ 484 h 951"/>
              <a:gd name="T84" fmla="*/ 394 w 1142"/>
              <a:gd name="T85" fmla="*/ 852 h 951"/>
              <a:gd name="T86" fmla="*/ 907 w 1142"/>
              <a:gd name="T87" fmla="*/ 721 h 951"/>
              <a:gd name="T88" fmla="*/ 512 w 1142"/>
              <a:gd name="T89" fmla="*/ 56 h 951"/>
              <a:gd name="T90" fmla="*/ 261 w 1142"/>
              <a:gd name="T91" fmla="*/ 743 h 951"/>
              <a:gd name="T92" fmla="*/ 1025 w 1142"/>
              <a:gd name="T93" fmla="*/ 608 h 951"/>
              <a:gd name="T94" fmla="*/ 876 w 1142"/>
              <a:gd name="T95" fmla="*/ 122 h 951"/>
              <a:gd name="T96" fmla="*/ 387 w 1142"/>
              <a:gd name="T97" fmla="*/ 136 h 951"/>
              <a:gd name="T98" fmla="*/ 192 w 1142"/>
              <a:gd name="T99" fmla="*/ 551 h 951"/>
              <a:gd name="T100" fmla="*/ 370 w 1142"/>
              <a:gd name="T101" fmla="*/ 773 h 951"/>
              <a:gd name="T102" fmla="*/ 703 w 1142"/>
              <a:gd name="T103" fmla="*/ 779 h 951"/>
              <a:gd name="T104" fmla="*/ 1001 w 1142"/>
              <a:gd name="T105" fmla="*/ 616 h 951"/>
              <a:gd name="T106" fmla="*/ 1040 w 1142"/>
              <a:gd name="T107" fmla="*/ 357 h 951"/>
              <a:gd name="T108" fmla="*/ 530 w 1142"/>
              <a:gd name="T109" fmla="*/ 41 h 951"/>
              <a:gd name="T110" fmla="*/ 119 w 1142"/>
              <a:gd name="T111" fmla="*/ 478 h 951"/>
              <a:gd name="T112" fmla="*/ 530 w 1142"/>
              <a:gd name="T113" fmla="*/ 823 h 951"/>
              <a:gd name="T114" fmla="*/ 527 w 1142"/>
              <a:gd name="T115" fmla="*/ 819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42" h="951">
                <a:moveTo>
                  <a:pt x="527" y="819"/>
                </a:moveTo>
                <a:cubicBezTo>
                  <a:pt x="389" y="915"/>
                  <a:pt x="248" y="713"/>
                  <a:pt x="188" y="612"/>
                </a:cubicBezTo>
                <a:cubicBezTo>
                  <a:pt x="155" y="555"/>
                  <a:pt x="124" y="490"/>
                  <a:pt x="119" y="422"/>
                </a:cubicBezTo>
                <a:cubicBezTo>
                  <a:pt x="112" y="340"/>
                  <a:pt x="167" y="266"/>
                  <a:pt x="223" y="212"/>
                </a:cubicBezTo>
                <a:cubicBezTo>
                  <a:pt x="322" y="116"/>
                  <a:pt x="486" y="38"/>
                  <a:pt x="626" y="45"/>
                </a:cubicBezTo>
                <a:cubicBezTo>
                  <a:pt x="770" y="53"/>
                  <a:pt x="911" y="181"/>
                  <a:pt x="988" y="293"/>
                </a:cubicBezTo>
                <a:cubicBezTo>
                  <a:pt x="1027" y="349"/>
                  <a:pt x="1053" y="414"/>
                  <a:pt x="1051" y="483"/>
                </a:cubicBezTo>
                <a:cubicBezTo>
                  <a:pt x="1049" y="561"/>
                  <a:pt x="984" y="620"/>
                  <a:pt x="925" y="662"/>
                </a:cubicBezTo>
                <a:cubicBezTo>
                  <a:pt x="808" y="747"/>
                  <a:pt x="651" y="792"/>
                  <a:pt x="507" y="790"/>
                </a:cubicBezTo>
                <a:cubicBezTo>
                  <a:pt x="371" y="787"/>
                  <a:pt x="262" y="692"/>
                  <a:pt x="213" y="568"/>
                </a:cubicBezTo>
                <a:cubicBezTo>
                  <a:pt x="176" y="475"/>
                  <a:pt x="197" y="375"/>
                  <a:pt x="248" y="292"/>
                </a:cubicBezTo>
                <a:cubicBezTo>
                  <a:pt x="352" y="125"/>
                  <a:pt x="582" y="26"/>
                  <a:pt x="772" y="84"/>
                </a:cubicBezTo>
                <a:cubicBezTo>
                  <a:pt x="974" y="146"/>
                  <a:pt x="1089" y="429"/>
                  <a:pt x="1004" y="619"/>
                </a:cubicBezTo>
                <a:cubicBezTo>
                  <a:pt x="869" y="922"/>
                  <a:pt x="309" y="895"/>
                  <a:pt x="172" y="611"/>
                </a:cubicBezTo>
                <a:cubicBezTo>
                  <a:pt x="88" y="437"/>
                  <a:pt x="187" y="160"/>
                  <a:pt x="366" y="87"/>
                </a:cubicBezTo>
                <a:cubicBezTo>
                  <a:pt x="536" y="17"/>
                  <a:pt x="729" y="136"/>
                  <a:pt x="840" y="259"/>
                </a:cubicBezTo>
                <a:cubicBezTo>
                  <a:pt x="959" y="392"/>
                  <a:pt x="1020" y="596"/>
                  <a:pt x="874" y="733"/>
                </a:cubicBezTo>
                <a:cubicBezTo>
                  <a:pt x="734" y="865"/>
                  <a:pt x="442" y="929"/>
                  <a:pt x="304" y="765"/>
                </a:cubicBezTo>
                <a:cubicBezTo>
                  <a:pt x="190" y="630"/>
                  <a:pt x="213" y="411"/>
                  <a:pt x="291" y="266"/>
                </a:cubicBezTo>
                <a:cubicBezTo>
                  <a:pt x="394" y="73"/>
                  <a:pt x="631" y="19"/>
                  <a:pt x="813" y="140"/>
                </a:cubicBezTo>
                <a:cubicBezTo>
                  <a:pt x="946" y="228"/>
                  <a:pt x="1024" y="413"/>
                  <a:pt x="983" y="568"/>
                </a:cubicBezTo>
                <a:cubicBezTo>
                  <a:pt x="938" y="744"/>
                  <a:pt x="713" y="817"/>
                  <a:pt x="553" y="814"/>
                </a:cubicBezTo>
                <a:cubicBezTo>
                  <a:pt x="370" y="811"/>
                  <a:pt x="200" y="699"/>
                  <a:pt x="145" y="522"/>
                </a:cubicBezTo>
                <a:cubicBezTo>
                  <a:pt x="92" y="355"/>
                  <a:pt x="184" y="188"/>
                  <a:pt x="329" y="106"/>
                </a:cubicBezTo>
                <a:cubicBezTo>
                  <a:pt x="481" y="21"/>
                  <a:pt x="709" y="65"/>
                  <a:pt x="854" y="144"/>
                </a:cubicBezTo>
                <a:cubicBezTo>
                  <a:pt x="1056" y="254"/>
                  <a:pt x="1051" y="527"/>
                  <a:pt x="917" y="690"/>
                </a:cubicBezTo>
                <a:cubicBezTo>
                  <a:pt x="774" y="865"/>
                  <a:pt x="534" y="878"/>
                  <a:pt x="336" y="803"/>
                </a:cubicBezTo>
                <a:cubicBezTo>
                  <a:pt x="220" y="758"/>
                  <a:pt x="129" y="675"/>
                  <a:pt x="117" y="547"/>
                </a:cubicBezTo>
                <a:cubicBezTo>
                  <a:pt x="107" y="451"/>
                  <a:pt x="120" y="322"/>
                  <a:pt x="192" y="251"/>
                </a:cubicBezTo>
                <a:cubicBezTo>
                  <a:pt x="200" y="244"/>
                  <a:pt x="188" y="232"/>
                  <a:pt x="181" y="240"/>
                </a:cubicBezTo>
                <a:cubicBezTo>
                  <a:pt x="96" y="323"/>
                  <a:pt x="89" y="471"/>
                  <a:pt x="104" y="582"/>
                </a:cubicBezTo>
                <a:cubicBezTo>
                  <a:pt x="122" y="715"/>
                  <a:pt x="250" y="791"/>
                  <a:pt x="366" y="832"/>
                </a:cubicBezTo>
                <a:cubicBezTo>
                  <a:pt x="622" y="921"/>
                  <a:pt x="926" y="822"/>
                  <a:pt x="1014" y="550"/>
                </a:cubicBezTo>
                <a:cubicBezTo>
                  <a:pt x="1050" y="437"/>
                  <a:pt x="1035" y="293"/>
                  <a:pt x="957" y="201"/>
                </a:cubicBezTo>
                <a:cubicBezTo>
                  <a:pt x="878" y="109"/>
                  <a:pt x="743" y="69"/>
                  <a:pt x="628" y="53"/>
                </a:cubicBezTo>
                <a:cubicBezTo>
                  <a:pt x="511" y="36"/>
                  <a:pt x="390" y="47"/>
                  <a:pt x="288" y="110"/>
                </a:cubicBezTo>
                <a:cubicBezTo>
                  <a:pt x="184" y="176"/>
                  <a:pt x="121" y="289"/>
                  <a:pt x="114" y="411"/>
                </a:cubicBezTo>
                <a:cubicBezTo>
                  <a:pt x="97" y="705"/>
                  <a:pt x="411" y="862"/>
                  <a:pt x="666" y="823"/>
                </a:cubicBezTo>
                <a:cubicBezTo>
                  <a:pt x="795" y="802"/>
                  <a:pt x="932" y="726"/>
                  <a:pt x="988" y="604"/>
                </a:cubicBezTo>
                <a:cubicBezTo>
                  <a:pt x="1037" y="495"/>
                  <a:pt x="1004" y="364"/>
                  <a:pt x="947" y="264"/>
                </a:cubicBezTo>
                <a:cubicBezTo>
                  <a:pt x="847" y="89"/>
                  <a:pt x="620" y="5"/>
                  <a:pt x="437" y="97"/>
                </a:cubicBezTo>
                <a:cubicBezTo>
                  <a:pt x="296" y="168"/>
                  <a:pt x="225" y="334"/>
                  <a:pt x="213" y="484"/>
                </a:cubicBezTo>
                <a:cubicBezTo>
                  <a:pt x="202" y="628"/>
                  <a:pt x="255" y="788"/>
                  <a:pt x="394" y="852"/>
                </a:cubicBezTo>
                <a:cubicBezTo>
                  <a:pt x="553" y="925"/>
                  <a:pt x="793" y="844"/>
                  <a:pt x="907" y="721"/>
                </a:cubicBezTo>
                <a:cubicBezTo>
                  <a:pt x="1142" y="467"/>
                  <a:pt x="773" y="84"/>
                  <a:pt x="512" y="56"/>
                </a:cubicBezTo>
                <a:cubicBezTo>
                  <a:pt x="162" y="18"/>
                  <a:pt x="0" y="537"/>
                  <a:pt x="261" y="743"/>
                </a:cubicBezTo>
                <a:cubicBezTo>
                  <a:pt x="475" y="910"/>
                  <a:pt x="911" y="886"/>
                  <a:pt x="1025" y="608"/>
                </a:cubicBezTo>
                <a:cubicBezTo>
                  <a:pt x="1090" y="449"/>
                  <a:pt x="1011" y="221"/>
                  <a:pt x="876" y="122"/>
                </a:cubicBezTo>
                <a:cubicBezTo>
                  <a:pt x="729" y="14"/>
                  <a:pt x="534" y="44"/>
                  <a:pt x="387" y="136"/>
                </a:cubicBezTo>
                <a:cubicBezTo>
                  <a:pt x="248" y="223"/>
                  <a:pt x="145" y="384"/>
                  <a:pt x="192" y="551"/>
                </a:cubicBezTo>
                <a:cubicBezTo>
                  <a:pt x="216" y="640"/>
                  <a:pt x="289" y="728"/>
                  <a:pt x="370" y="773"/>
                </a:cubicBezTo>
                <a:cubicBezTo>
                  <a:pt x="468" y="827"/>
                  <a:pt x="601" y="805"/>
                  <a:pt x="703" y="779"/>
                </a:cubicBezTo>
                <a:cubicBezTo>
                  <a:pt x="813" y="750"/>
                  <a:pt x="921" y="697"/>
                  <a:pt x="1001" y="616"/>
                </a:cubicBezTo>
                <a:cubicBezTo>
                  <a:pt x="1074" y="542"/>
                  <a:pt x="1078" y="449"/>
                  <a:pt x="1040" y="357"/>
                </a:cubicBezTo>
                <a:cubicBezTo>
                  <a:pt x="962" y="169"/>
                  <a:pt x="737" y="0"/>
                  <a:pt x="530" y="41"/>
                </a:cubicBezTo>
                <a:cubicBezTo>
                  <a:pt x="341" y="80"/>
                  <a:pt x="56" y="248"/>
                  <a:pt x="119" y="478"/>
                </a:cubicBezTo>
                <a:cubicBezTo>
                  <a:pt x="156" y="612"/>
                  <a:pt x="351" y="951"/>
                  <a:pt x="530" y="823"/>
                </a:cubicBezTo>
                <a:cubicBezTo>
                  <a:pt x="532" y="821"/>
                  <a:pt x="530" y="817"/>
                  <a:pt x="527" y="81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13" name="chenying0907 12"/>
          <p:cNvGrpSpPr/>
          <p:nvPr/>
        </p:nvGrpSpPr>
        <p:grpSpPr>
          <a:xfrm>
            <a:off x="15661965" y="9706737"/>
            <a:ext cx="7810500" cy="2788456"/>
            <a:chOff x="13848358" y="9428560"/>
            <a:chExt cx="7810500" cy="2788456"/>
          </a:xfrm>
        </p:grpSpPr>
        <p:sp>
          <p:nvSpPr>
            <p:cNvPr id="14" name="chenying0907 13"/>
            <p:cNvSpPr/>
            <p:nvPr/>
          </p:nvSpPr>
          <p:spPr>
            <a:xfrm>
              <a:off x="13848358" y="9428560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产品名称</a:t>
              </a:r>
              <a:endParaRPr lang="zh-CN" altLang="en-US" sz="5400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5" name="chenying0907 14"/>
            <p:cNvSpPr/>
            <p:nvPr/>
          </p:nvSpPr>
          <p:spPr>
            <a:xfrm>
              <a:off x="13848358" y="10351890"/>
              <a:ext cx="7810500" cy="18651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 algn="l">
                <a:lnSpc>
                  <a:spcPct val="120000"/>
                </a:lnSpc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zh-CN" altLang="en-US" sz="32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此处添加详细文本描述，建议与标题相关并符合整体语言风格，语言描述尽量简洁生动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。</a:t>
              </a:r>
              <a:endParaRPr lang="id-ID" altLang="zh-CN" sz="32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sp>
        <p:nvSpPr>
          <p:cNvPr id="16" name="chenying0907 15"/>
          <p:cNvSpPr/>
          <p:nvPr/>
        </p:nvSpPr>
        <p:spPr>
          <a:xfrm>
            <a:off x="14212454" y="3059319"/>
            <a:ext cx="48282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1</a:t>
            </a:r>
            <a:endParaRPr lang="zh-CN" altLang="en-US" sz="66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7" name="chenying0907 16"/>
          <p:cNvSpPr/>
          <p:nvPr/>
        </p:nvSpPr>
        <p:spPr>
          <a:xfrm>
            <a:off x="14129899" y="6189804"/>
            <a:ext cx="64793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2</a:t>
            </a:r>
            <a:endParaRPr lang="zh-CN" altLang="en-US" sz="66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8" name="chenying0907 17"/>
          <p:cNvSpPr/>
          <p:nvPr/>
        </p:nvSpPr>
        <p:spPr>
          <a:xfrm>
            <a:off x="14141921" y="9706737"/>
            <a:ext cx="62389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3</a:t>
            </a:r>
            <a:endParaRPr lang="zh-CN" altLang="en-US" sz="66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9" name="chenying0907 18"/>
          <p:cNvSpPr/>
          <p:nvPr/>
        </p:nvSpPr>
        <p:spPr>
          <a:xfrm>
            <a:off x="1687176" y="3506235"/>
            <a:ext cx="10872642" cy="6475133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72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方正舒体" panose="02010601030101010101" pitchFamily="2" charset="-122"/>
                <a:ea typeface="方正舒体" panose="02010601030101010101" pitchFamily="2" charset="-122"/>
                <a:sym typeface="Helvetica Light"/>
              </a:rPr>
              <a:t>图片</a:t>
            </a:r>
            <a:endParaRPr kumimoji="0" lang="zh-CN" altLang="en-US" sz="7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方正舒体" panose="02010601030101010101" pitchFamily="2" charset="-122"/>
              <a:ea typeface="方正舒体" panose="02010601030101010101" pitchFamily="2" charset="-122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94986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9"/>
          <p:cNvSpPr>
            <a:spLocks noEditPoints="1"/>
          </p:cNvSpPr>
          <p:nvPr/>
        </p:nvSpPr>
        <p:spPr bwMode="auto">
          <a:xfrm>
            <a:off x="18279532" y="3134813"/>
            <a:ext cx="2785216" cy="2785205"/>
          </a:xfrm>
          <a:custGeom>
            <a:avLst/>
            <a:gdLst>
              <a:gd name="T0" fmla="*/ 429 w 506"/>
              <a:gd name="T1" fmla="*/ 0 h 506"/>
              <a:gd name="T2" fmla="*/ 0 w 506"/>
              <a:gd name="T3" fmla="*/ 77 h 506"/>
              <a:gd name="T4" fmla="*/ 77 w 506"/>
              <a:gd name="T5" fmla="*/ 506 h 506"/>
              <a:gd name="T6" fmla="*/ 506 w 506"/>
              <a:gd name="T7" fmla="*/ 429 h 506"/>
              <a:gd name="T8" fmla="*/ 108 w 506"/>
              <a:gd name="T9" fmla="*/ 91 h 506"/>
              <a:gd name="T10" fmla="*/ 108 w 506"/>
              <a:gd name="T11" fmla="*/ 161 h 506"/>
              <a:gd name="T12" fmla="*/ 108 w 506"/>
              <a:gd name="T13" fmla="*/ 91 h 506"/>
              <a:gd name="T14" fmla="*/ 92 w 506"/>
              <a:gd name="T15" fmla="*/ 410 h 506"/>
              <a:gd name="T16" fmla="*/ 112 w 506"/>
              <a:gd name="T17" fmla="*/ 285 h 506"/>
              <a:gd name="T18" fmla="*/ 51 w 506"/>
              <a:gd name="T19" fmla="*/ 213 h 506"/>
              <a:gd name="T20" fmla="*/ 135 w 506"/>
              <a:gd name="T21" fmla="*/ 226 h 506"/>
              <a:gd name="T22" fmla="*/ 462 w 506"/>
              <a:gd name="T23" fmla="*/ 342 h 506"/>
              <a:gd name="T24" fmla="*/ 317 w 506"/>
              <a:gd name="T25" fmla="*/ 379 h 506"/>
              <a:gd name="T26" fmla="*/ 399 w 506"/>
              <a:gd name="T27" fmla="*/ 338 h 506"/>
              <a:gd name="T28" fmla="*/ 248 w 506"/>
              <a:gd name="T29" fmla="*/ 156 h 506"/>
              <a:gd name="T30" fmla="*/ 255 w 506"/>
              <a:gd name="T31" fmla="*/ 200 h 506"/>
              <a:gd name="T32" fmla="*/ 386 w 506"/>
              <a:gd name="T33" fmla="*/ 226 h 506"/>
              <a:gd name="T34" fmla="*/ 306 w 506"/>
              <a:gd name="T35" fmla="*/ 253 h 506"/>
              <a:gd name="T36" fmla="*/ 386 w 506"/>
              <a:gd name="T37" fmla="*/ 279 h 506"/>
              <a:gd name="T38" fmla="*/ 306 w 506"/>
              <a:gd name="T39" fmla="*/ 334 h 506"/>
              <a:gd name="T40" fmla="*/ 335 w 506"/>
              <a:gd name="T41" fmla="*/ 294 h 506"/>
              <a:gd name="T42" fmla="*/ 400 w 506"/>
              <a:gd name="T43" fmla="*/ 355 h 506"/>
              <a:gd name="T44" fmla="*/ 350 w 506"/>
              <a:gd name="T45" fmla="*/ 344 h 506"/>
              <a:gd name="T46" fmla="*/ 165 w 506"/>
              <a:gd name="T47" fmla="*/ 294 h 506"/>
              <a:gd name="T48" fmla="*/ 220 w 506"/>
              <a:gd name="T49" fmla="*/ 293 h 506"/>
              <a:gd name="T50" fmla="*/ 249 w 506"/>
              <a:gd name="T51" fmla="*/ 342 h 506"/>
              <a:gd name="T52" fmla="*/ 253 w 506"/>
              <a:gd name="T53" fmla="*/ 279 h 506"/>
              <a:gd name="T54" fmla="*/ 173 w 506"/>
              <a:gd name="T55" fmla="*/ 253 h 506"/>
              <a:gd name="T56" fmla="*/ 253 w 506"/>
              <a:gd name="T57" fmla="*/ 226 h 506"/>
              <a:gd name="T58" fmla="*/ 198 w 506"/>
              <a:gd name="T59" fmla="*/ 255 h 506"/>
              <a:gd name="T60" fmla="*/ 218 w 506"/>
              <a:gd name="T61" fmla="*/ 169 h 506"/>
              <a:gd name="T62" fmla="*/ 163 w 506"/>
              <a:gd name="T63" fmla="*/ 212 h 506"/>
              <a:gd name="T64" fmla="*/ 187 w 506"/>
              <a:gd name="T65" fmla="*/ 85 h 506"/>
              <a:gd name="T66" fmla="*/ 228 w 506"/>
              <a:gd name="T67" fmla="*/ 127 h 506"/>
              <a:gd name="T68" fmla="*/ 462 w 506"/>
              <a:gd name="T69" fmla="*/ 342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06" h="506">
                <a:moveTo>
                  <a:pt x="506" y="77"/>
                </a:moveTo>
                <a:cubicBezTo>
                  <a:pt x="506" y="34"/>
                  <a:pt x="471" y="0"/>
                  <a:pt x="429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35" y="0"/>
                  <a:pt x="0" y="34"/>
                  <a:pt x="0" y="77"/>
                </a:cubicBezTo>
                <a:cubicBezTo>
                  <a:pt x="0" y="429"/>
                  <a:pt x="0" y="429"/>
                  <a:pt x="0" y="429"/>
                </a:cubicBezTo>
                <a:cubicBezTo>
                  <a:pt x="0" y="471"/>
                  <a:pt x="35" y="506"/>
                  <a:pt x="77" y="506"/>
                </a:cubicBezTo>
                <a:cubicBezTo>
                  <a:pt x="429" y="506"/>
                  <a:pt x="429" y="506"/>
                  <a:pt x="429" y="506"/>
                </a:cubicBezTo>
                <a:cubicBezTo>
                  <a:pt x="471" y="506"/>
                  <a:pt x="506" y="471"/>
                  <a:pt x="506" y="429"/>
                </a:cubicBezTo>
                <a:lnTo>
                  <a:pt x="506" y="77"/>
                </a:lnTo>
                <a:close/>
                <a:moveTo>
                  <a:pt x="108" y="91"/>
                </a:moveTo>
                <a:cubicBezTo>
                  <a:pt x="129" y="91"/>
                  <a:pt x="147" y="107"/>
                  <a:pt x="147" y="126"/>
                </a:cubicBezTo>
                <a:cubicBezTo>
                  <a:pt x="147" y="145"/>
                  <a:pt x="129" y="161"/>
                  <a:pt x="108" y="161"/>
                </a:cubicBezTo>
                <a:cubicBezTo>
                  <a:pt x="86" y="161"/>
                  <a:pt x="69" y="145"/>
                  <a:pt x="69" y="126"/>
                </a:cubicBezTo>
                <a:cubicBezTo>
                  <a:pt x="69" y="107"/>
                  <a:pt x="86" y="91"/>
                  <a:pt x="108" y="91"/>
                </a:cubicBezTo>
                <a:close/>
                <a:moveTo>
                  <a:pt x="140" y="301"/>
                </a:moveTo>
                <a:cubicBezTo>
                  <a:pt x="130" y="333"/>
                  <a:pt x="133" y="321"/>
                  <a:pt x="92" y="410"/>
                </a:cubicBezTo>
                <a:cubicBezTo>
                  <a:pt x="33" y="373"/>
                  <a:pt x="33" y="373"/>
                  <a:pt x="33" y="373"/>
                </a:cubicBezTo>
                <a:cubicBezTo>
                  <a:pt x="33" y="373"/>
                  <a:pt x="99" y="313"/>
                  <a:pt x="112" y="285"/>
                </a:cubicBezTo>
                <a:cubicBezTo>
                  <a:pt x="127" y="256"/>
                  <a:pt x="96" y="241"/>
                  <a:pt x="96" y="241"/>
                </a:cubicBezTo>
                <a:cubicBezTo>
                  <a:pt x="51" y="213"/>
                  <a:pt x="51" y="213"/>
                  <a:pt x="51" y="213"/>
                </a:cubicBezTo>
                <a:cubicBezTo>
                  <a:pt x="76" y="175"/>
                  <a:pt x="76" y="175"/>
                  <a:pt x="76" y="175"/>
                </a:cubicBezTo>
                <a:cubicBezTo>
                  <a:pt x="110" y="200"/>
                  <a:pt x="112" y="203"/>
                  <a:pt x="135" y="226"/>
                </a:cubicBezTo>
                <a:cubicBezTo>
                  <a:pt x="153" y="244"/>
                  <a:pt x="151" y="268"/>
                  <a:pt x="140" y="301"/>
                </a:cubicBezTo>
                <a:close/>
                <a:moveTo>
                  <a:pt x="462" y="342"/>
                </a:moveTo>
                <a:cubicBezTo>
                  <a:pt x="451" y="451"/>
                  <a:pt x="310" y="410"/>
                  <a:pt x="310" y="410"/>
                </a:cubicBezTo>
                <a:cubicBezTo>
                  <a:pt x="317" y="379"/>
                  <a:pt x="317" y="379"/>
                  <a:pt x="317" y="379"/>
                </a:cubicBezTo>
                <a:cubicBezTo>
                  <a:pt x="347" y="386"/>
                  <a:pt x="347" y="386"/>
                  <a:pt x="347" y="386"/>
                </a:cubicBezTo>
                <a:cubicBezTo>
                  <a:pt x="408" y="390"/>
                  <a:pt x="399" y="338"/>
                  <a:pt x="399" y="338"/>
                </a:cubicBezTo>
                <a:cubicBezTo>
                  <a:pt x="399" y="184"/>
                  <a:pt x="399" y="184"/>
                  <a:pt x="399" y="184"/>
                </a:cubicBezTo>
                <a:cubicBezTo>
                  <a:pt x="399" y="126"/>
                  <a:pt x="347" y="120"/>
                  <a:pt x="248" y="156"/>
                </a:cubicBezTo>
                <a:cubicBezTo>
                  <a:pt x="272" y="166"/>
                  <a:pt x="272" y="166"/>
                  <a:pt x="272" y="166"/>
                </a:cubicBezTo>
                <a:cubicBezTo>
                  <a:pt x="270" y="173"/>
                  <a:pt x="264" y="186"/>
                  <a:pt x="255" y="200"/>
                </a:cubicBezTo>
                <a:cubicBezTo>
                  <a:pt x="386" y="200"/>
                  <a:pt x="386" y="200"/>
                  <a:pt x="386" y="200"/>
                </a:cubicBezTo>
                <a:cubicBezTo>
                  <a:pt x="386" y="226"/>
                  <a:pt x="386" y="226"/>
                  <a:pt x="386" y="226"/>
                </a:cubicBezTo>
                <a:cubicBezTo>
                  <a:pt x="306" y="226"/>
                  <a:pt x="306" y="226"/>
                  <a:pt x="306" y="226"/>
                </a:cubicBezTo>
                <a:cubicBezTo>
                  <a:pt x="306" y="253"/>
                  <a:pt x="306" y="253"/>
                  <a:pt x="306" y="253"/>
                </a:cubicBezTo>
                <a:cubicBezTo>
                  <a:pt x="386" y="253"/>
                  <a:pt x="386" y="253"/>
                  <a:pt x="386" y="253"/>
                </a:cubicBezTo>
                <a:cubicBezTo>
                  <a:pt x="386" y="279"/>
                  <a:pt x="386" y="279"/>
                  <a:pt x="386" y="279"/>
                </a:cubicBezTo>
                <a:cubicBezTo>
                  <a:pt x="306" y="279"/>
                  <a:pt x="306" y="279"/>
                  <a:pt x="306" y="279"/>
                </a:cubicBezTo>
                <a:cubicBezTo>
                  <a:pt x="306" y="334"/>
                  <a:pt x="306" y="334"/>
                  <a:pt x="306" y="334"/>
                </a:cubicBezTo>
                <a:cubicBezTo>
                  <a:pt x="320" y="330"/>
                  <a:pt x="331" y="325"/>
                  <a:pt x="340" y="319"/>
                </a:cubicBezTo>
                <a:cubicBezTo>
                  <a:pt x="335" y="294"/>
                  <a:pt x="335" y="294"/>
                  <a:pt x="335" y="294"/>
                </a:cubicBezTo>
                <a:cubicBezTo>
                  <a:pt x="371" y="283"/>
                  <a:pt x="371" y="283"/>
                  <a:pt x="371" y="283"/>
                </a:cubicBezTo>
                <a:cubicBezTo>
                  <a:pt x="400" y="355"/>
                  <a:pt x="400" y="355"/>
                  <a:pt x="400" y="355"/>
                </a:cubicBezTo>
                <a:cubicBezTo>
                  <a:pt x="357" y="373"/>
                  <a:pt x="357" y="373"/>
                  <a:pt x="357" y="373"/>
                </a:cubicBezTo>
                <a:cubicBezTo>
                  <a:pt x="350" y="344"/>
                  <a:pt x="350" y="344"/>
                  <a:pt x="350" y="344"/>
                </a:cubicBezTo>
                <a:cubicBezTo>
                  <a:pt x="331" y="359"/>
                  <a:pt x="291" y="380"/>
                  <a:pt x="221" y="379"/>
                </a:cubicBezTo>
                <a:cubicBezTo>
                  <a:pt x="146" y="380"/>
                  <a:pt x="165" y="294"/>
                  <a:pt x="165" y="294"/>
                </a:cubicBezTo>
                <a:cubicBezTo>
                  <a:pt x="167" y="293"/>
                  <a:pt x="167" y="293"/>
                  <a:pt x="167" y="293"/>
                </a:cubicBezTo>
                <a:cubicBezTo>
                  <a:pt x="220" y="293"/>
                  <a:pt x="220" y="293"/>
                  <a:pt x="220" y="293"/>
                </a:cubicBezTo>
                <a:cubicBezTo>
                  <a:pt x="219" y="306"/>
                  <a:pt x="215" y="322"/>
                  <a:pt x="221" y="332"/>
                </a:cubicBezTo>
                <a:cubicBezTo>
                  <a:pt x="226" y="340"/>
                  <a:pt x="240" y="342"/>
                  <a:pt x="249" y="342"/>
                </a:cubicBezTo>
                <a:cubicBezTo>
                  <a:pt x="250" y="342"/>
                  <a:pt x="240" y="342"/>
                  <a:pt x="253" y="342"/>
                </a:cubicBezTo>
                <a:cubicBezTo>
                  <a:pt x="253" y="279"/>
                  <a:pt x="253" y="279"/>
                  <a:pt x="253" y="279"/>
                </a:cubicBezTo>
                <a:cubicBezTo>
                  <a:pt x="173" y="279"/>
                  <a:pt x="173" y="279"/>
                  <a:pt x="173" y="279"/>
                </a:cubicBezTo>
                <a:cubicBezTo>
                  <a:pt x="173" y="253"/>
                  <a:pt x="173" y="253"/>
                  <a:pt x="173" y="253"/>
                </a:cubicBezTo>
                <a:cubicBezTo>
                  <a:pt x="253" y="253"/>
                  <a:pt x="253" y="253"/>
                  <a:pt x="253" y="253"/>
                </a:cubicBezTo>
                <a:cubicBezTo>
                  <a:pt x="253" y="226"/>
                  <a:pt x="253" y="226"/>
                  <a:pt x="253" y="226"/>
                </a:cubicBezTo>
                <a:cubicBezTo>
                  <a:pt x="231" y="226"/>
                  <a:pt x="231" y="226"/>
                  <a:pt x="231" y="226"/>
                </a:cubicBezTo>
                <a:cubicBezTo>
                  <a:pt x="214" y="239"/>
                  <a:pt x="198" y="255"/>
                  <a:pt x="198" y="255"/>
                </a:cubicBezTo>
                <a:cubicBezTo>
                  <a:pt x="175" y="233"/>
                  <a:pt x="175" y="233"/>
                  <a:pt x="175" y="233"/>
                </a:cubicBezTo>
                <a:cubicBezTo>
                  <a:pt x="191" y="216"/>
                  <a:pt x="208" y="187"/>
                  <a:pt x="218" y="169"/>
                </a:cubicBezTo>
                <a:cubicBezTo>
                  <a:pt x="210" y="173"/>
                  <a:pt x="201" y="176"/>
                  <a:pt x="192" y="179"/>
                </a:cubicBezTo>
                <a:cubicBezTo>
                  <a:pt x="184" y="190"/>
                  <a:pt x="174" y="201"/>
                  <a:pt x="163" y="212"/>
                </a:cubicBezTo>
                <a:cubicBezTo>
                  <a:pt x="164" y="212"/>
                  <a:pt x="126" y="190"/>
                  <a:pt x="126" y="190"/>
                </a:cubicBezTo>
                <a:cubicBezTo>
                  <a:pt x="165" y="157"/>
                  <a:pt x="187" y="85"/>
                  <a:pt x="187" y="85"/>
                </a:cubicBezTo>
                <a:cubicBezTo>
                  <a:pt x="242" y="100"/>
                  <a:pt x="242" y="100"/>
                  <a:pt x="242" y="100"/>
                </a:cubicBezTo>
                <a:cubicBezTo>
                  <a:pt x="242" y="100"/>
                  <a:pt x="237" y="111"/>
                  <a:pt x="228" y="127"/>
                </a:cubicBezTo>
                <a:cubicBezTo>
                  <a:pt x="446" y="65"/>
                  <a:pt x="459" y="165"/>
                  <a:pt x="459" y="165"/>
                </a:cubicBezTo>
                <a:cubicBezTo>
                  <a:pt x="459" y="165"/>
                  <a:pt x="474" y="234"/>
                  <a:pt x="462" y="34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243856" tIns="121928" rIns="243856" bIns="121928" numCol="1" anchor="t" anchorCtr="0" compatLnSpc="1">
            <a:prstTxWarp prst="textNoShape">
              <a:avLst/>
            </a:prstTxWarp>
          </a:bodyPr>
          <a:lstStyle/>
          <a:p>
            <a:endParaRPr lang="en-US" sz="11467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3" name="Freeform 55"/>
          <p:cNvSpPr>
            <a:spLocks noEditPoints="1"/>
          </p:cNvSpPr>
          <p:nvPr/>
        </p:nvSpPr>
        <p:spPr bwMode="auto">
          <a:xfrm>
            <a:off x="8510272" y="3140528"/>
            <a:ext cx="2785216" cy="2796534"/>
          </a:xfrm>
          <a:custGeom>
            <a:avLst/>
            <a:gdLst>
              <a:gd name="T0" fmla="*/ 428 w 505"/>
              <a:gd name="T1" fmla="*/ 0 h 506"/>
              <a:gd name="T2" fmla="*/ 0 w 505"/>
              <a:gd name="T3" fmla="*/ 77 h 506"/>
              <a:gd name="T4" fmla="*/ 77 w 505"/>
              <a:gd name="T5" fmla="*/ 506 h 506"/>
              <a:gd name="T6" fmla="*/ 505 w 505"/>
              <a:gd name="T7" fmla="*/ 429 h 506"/>
              <a:gd name="T8" fmla="*/ 67 w 505"/>
              <a:gd name="T9" fmla="*/ 441 h 506"/>
              <a:gd name="T10" fmla="*/ 56 w 505"/>
              <a:gd name="T11" fmla="*/ 466 h 506"/>
              <a:gd name="T12" fmla="*/ 92 w 505"/>
              <a:gd name="T13" fmla="*/ 233 h 506"/>
              <a:gd name="T14" fmla="*/ 117 w 505"/>
              <a:gd name="T15" fmla="*/ 180 h 506"/>
              <a:gd name="T16" fmla="*/ 200 w 505"/>
              <a:gd name="T17" fmla="*/ 179 h 506"/>
              <a:gd name="T18" fmla="*/ 135 w 505"/>
              <a:gd name="T19" fmla="*/ 213 h 506"/>
              <a:gd name="T20" fmla="*/ 67 w 505"/>
              <a:gd name="T21" fmla="*/ 441 h 506"/>
              <a:gd name="T22" fmla="*/ 129 w 505"/>
              <a:gd name="T23" fmla="*/ 303 h 506"/>
              <a:gd name="T24" fmla="*/ 133 w 505"/>
              <a:gd name="T25" fmla="*/ 282 h 506"/>
              <a:gd name="T26" fmla="*/ 259 w 505"/>
              <a:gd name="T27" fmla="*/ 182 h 506"/>
              <a:gd name="T28" fmla="*/ 54 w 505"/>
              <a:gd name="T29" fmla="*/ 182 h 506"/>
              <a:gd name="T30" fmla="*/ 60 w 505"/>
              <a:gd name="T31" fmla="*/ 243 h 506"/>
              <a:gd name="T32" fmla="*/ 32 w 505"/>
              <a:gd name="T33" fmla="*/ 182 h 506"/>
              <a:gd name="T34" fmla="*/ 282 w 505"/>
              <a:gd name="T35" fmla="*/ 182 h 506"/>
              <a:gd name="T36" fmla="*/ 389 w 505"/>
              <a:gd name="T37" fmla="*/ 161 h 506"/>
              <a:gd name="T38" fmla="*/ 323 w 505"/>
              <a:gd name="T39" fmla="*/ 60 h 506"/>
              <a:gd name="T40" fmla="*/ 451 w 505"/>
              <a:gd name="T41" fmla="*/ 121 h 506"/>
              <a:gd name="T42" fmla="*/ 434 w 505"/>
              <a:gd name="T43" fmla="*/ 135 h 506"/>
              <a:gd name="T44" fmla="*/ 440 w 505"/>
              <a:gd name="T45" fmla="*/ 115 h 506"/>
              <a:gd name="T46" fmla="*/ 334 w 505"/>
              <a:gd name="T47" fmla="*/ 65 h 506"/>
              <a:gd name="T48" fmla="*/ 389 w 505"/>
              <a:gd name="T49" fmla="*/ 149 h 506"/>
              <a:gd name="T50" fmla="*/ 389 w 505"/>
              <a:gd name="T51" fmla="*/ 161 h 506"/>
              <a:gd name="T52" fmla="*/ 495 w 505"/>
              <a:gd name="T53" fmla="*/ 205 h 506"/>
              <a:gd name="T54" fmla="*/ 397 w 505"/>
              <a:gd name="T55" fmla="*/ 135 h 506"/>
              <a:gd name="T56" fmla="*/ 376 w 505"/>
              <a:gd name="T57" fmla="*/ 110 h 506"/>
              <a:gd name="T58" fmla="*/ 396 w 505"/>
              <a:gd name="T59" fmla="*/ 68 h 506"/>
              <a:gd name="T60" fmla="*/ 398 w 505"/>
              <a:gd name="T61" fmla="*/ 109 h 506"/>
              <a:gd name="T62" fmla="*/ 492 w 505"/>
              <a:gd name="T63" fmla="*/ 19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05" h="506">
                <a:moveTo>
                  <a:pt x="505" y="77"/>
                </a:moveTo>
                <a:cubicBezTo>
                  <a:pt x="505" y="34"/>
                  <a:pt x="471" y="0"/>
                  <a:pt x="428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34" y="0"/>
                  <a:pt x="0" y="34"/>
                  <a:pt x="0" y="77"/>
                </a:cubicBezTo>
                <a:cubicBezTo>
                  <a:pt x="0" y="429"/>
                  <a:pt x="0" y="429"/>
                  <a:pt x="0" y="429"/>
                </a:cubicBezTo>
                <a:cubicBezTo>
                  <a:pt x="0" y="471"/>
                  <a:pt x="34" y="506"/>
                  <a:pt x="77" y="506"/>
                </a:cubicBezTo>
                <a:cubicBezTo>
                  <a:pt x="428" y="506"/>
                  <a:pt x="428" y="506"/>
                  <a:pt x="428" y="506"/>
                </a:cubicBezTo>
                <a:cubicBezTo>
                  <a:pt x="471" y="506"/>
                  <a:pt x="505" y="471"/>
                  <a:pt x="505" y="429"/>
                </a:cubicBezTo>
                <a:lnTo>
                  <a:pt x="505" y="77"/>
                </a:lnTo>
                <a:close/>
                <a:moveTo>
                  <a:pt x="67" y="441"/>
                </a:moveTo>
                <a:cubicBezTo>
                  <a:pt x="67" y="447"/>
                  <a:pt x="63" y="466"/>
                  <a:pt x="57" y="466"/>
                </a:cubicBezTo>
                <a:cubicBezTo>
                  <a:pt x="56" y="466"/>
                  <a:pt x="56" y="466"/>
                  <a:pt x="56" y="466"/>
                </a:cubicBezTo>
                <a:cubicBezTo>
                  <a:pt x="50" y="466"/>
                  <a:pt x="45" y="449"/>
                  <a:pt x="45" y="443"/>
                </a:cubicBezTo>
                <a:cubicBezTo>
                  <a:pt x="36" y="349"/>
                  <a:pt x="66" y="272"/>
                  <a:pt x="92" y="233"/>
                </a:cubicBezTo>
                <a:cubicBezTo>
                  <a:pt x="102" y="218"/>
                  <a:pt x="112" y="206"/>
                  <a:pt x="121" y="197"/>
                </a:cubicBezTo>
                <a:cubicBezTo>
                  <a:pt x="118" y="191"/>
                  <a:pt x="117" y="186"/>
                  <a:pt x="117" y="180"/>
                </a:cubicBezTo>
                <a:cubicBezTo>
                  <a:pt x="117" y="157"/>
                  <a:pt x="136" y="138"/>
                  <a:pt x="158" y="138"/>
                </a:cubicBezTo>
                <a:cubicBezTo>
                  <a:pt x="181" y="138"/>
                  <a:pt x="200" y="157"/>
                  <a:pt x="200" y="179"/>
                </a:cubicBezTo>
                <a:cubicBezTo>
                  <a:pt x="200" y="202"/>
                  <a:pt x="181" y="221"/>
                  <a:pt x="158" y="221"/>
                </a:cubicBezTo>
                <a:cubicBezTo>
                  <a:pt x="150" y="221"/>
                  <a:pt x="142" y="218"/>
                  <a:pt x="135" y="213"/>
                </a:cubicBezTo>
                <a:cubicBezTo>
                  <a:pt x="127" y="222"/>
                  <a:pt x="118" y="238"/>
                  <a:pt x="110" y="251"/>
                </a:cubicBezTo>
                <a:cubicBezTo>
                  <a:pt x="75" y="303"/>
                  <a:pt x="60" y="372"/>
                  <a:pt x="67" y="441"/>
                </a:cubicBezTo>
                <a:close/>
                <a:moveTo>
                  <a:pt x="157" y="307"/>
                </a:moveTo>
                <a:cubicBezTo>
                  <a:pt x="147" y="307"/>
                  <a:pt x="138" y="305"/>
                  <a:pt x="129" y="303"/>
                </a:cubicBezTo>
                <a:cubicBezTo>
                  <a:pt x="123" y="302"/>
                  <a:pt x="119" y="296"/>
                  <a:pt x="120" y="290"/>
                </a:cubicBezTo>
                <a:cubicBezTo>
                  <a:pt x="122" y="284"/>
                  <a:pt x="128" y="280"/>
                  <a:pt x="133" y="282"/>
                </a:cubicBezTo>
                <a:cubicBezTo>
                  <a:pt x="141" y="284"/>
                  <a:pt x="149" y="284"/>
                  <a:pt x="157" y="284"/>
                </a:cubicBezTo>
                <a:cubicBezTo>
                  <a:pt x="213" y="284"/>
                  <a:pt x="259" y="238"/>
                  <a:pt x="259" y="182"/>
                </a:cubicBezTo>
                <a:cubicBezTo>
                  <a:pt x="259" y="125"/>
                  <a:pt x="213" y="79"/>
                  <a:pt x="157" y="79"/>
                </a:cubicBezTo>
                <a:cubicBezTo>
                  <a:pt x="100" y="79"/>
                  <a:pt x="54" y="125"/>
                  <a:pt x="54" y="182"/>
                </a:cubicBezTo>
                <a:cubicBezTo>
                  <a:pt x="54" y="198"/>
                  <a:pt x="58" y="214"/>
                  <a:pt x="65" y="229"/>
                </a:cubicBezTo>
                <a:cubicBezTo>
                  <a:pt x="68" y="234"/>
                  <a:pt x="66" y="241"/>
                  <a:pt x="60" y="243"/>
                </a:cubicBezTo>
                <a:cubicBezTo>
                  <a:pt x="55" y="246"/>
                  <a:pt x="48" y="244"/>
                  <a:pt x="45" y="239"/>
                </a:cubicBezTo>
                <a:cubicBezTo>
                  <a:pt x="36" y="221"/>
                  <a:pt x="32" y="201"/>
                  <a:pt x="32" y="182"/>
                </a:cubicBezTo>
                <a:cubicBezTo>
                  <a:pt x="32" y="113"/>
                  <a:pt x="88" y="57"/>
                  <a:pt x="157" y="57"/>
                </a:cubicBezTo>
                <a:cubicBezTo>
                  <a:pt x="226" y="57"/>
                  <a:pt x="282" y="113"/>
                  <a:pt x="282" y="182"/>
                </a:cubicBezTo>
                <a:cubicBezTo>
                  <a:pt x="282" y="250"/>
                  <a:pt x="226" y="307"/>
                  <a:pt x="157" y="307"/>
                </a:cubicBezTo>
                <a:close/>
                <a:moveTo>
                  <a:pt x="389" y="161"/>
                </a:moveTo>
                <a:cubicBezTo>
                  <a:pt x="378" y="161"/>
                  <a:pt x="367" y="159"/>
                  <a:pt x="357" y="154"/>
                </a:cubicBezTo>
                <a:cubicBezTo>
                  <a:pt x="321" y="138"/>
                  <a:pt x="306" y="95"/>
                  <a:pt x="323" y="60"/>
                </a:cubicBezTo>
                <a:cubicBezTo>
                  <a:pt x="340" y="25"/>
                  <a:pt x="382" y="9"/>
                  <a:pt x="417" y="26"/>
                </a:cubicBezTo>
                <a:cubicBezTo>
                  <a:pt x="453" y="43"/>
                  <a:pt x="468" y="85"/>
                  <a:pt x="451" y="121"/>
                </a:cubicBezTo>
                <a:cubicBezTo>
                  <a:pt x="449" y="126"/>
                  <a:pt x="446" y="130"/>
                  <a:pt x="443" y="134"/>
                </a:cubicBezTo>
                <a:cubicBezTo>
                  <a:pt x="440" y="137"/>
                  <a:pt x="436" y="138"/>
                  <a:pt x="434" y="135"/>
                </a:cubicBezTo>
                <a:cubicBezTo>
                  <a:pt x="431" y="133"/>
                  <a:pt x="431" y="129"/>
                  <a:pt x="433" y="127"/>
                </a:cubicBezTo>
                <a:cubicBezTo>
                  <a:pt x="435" y="123"/>
                  <a:pt x="438" y="119"/>
                  <a:pt x="440" y="115"/>
                </a:cubicBezTo>
                <a:cubicBezTo>
                  <a:pt x="453" y="86"/>
                  <a:pt x="441" y="51"/>
                  <a:pt x="412" y="38"/>
                </a:cubicBezTo>
                <a:cubicBezTo>
                  <a:pt x="383" y="24"/>
                  <a:pt x="348" y="36"/>
                  <a:pt x="334" y="65"/>
                </a:cubicBezTo>
                <a:cubicBezTo>
                  <a:pt x="320" y="94"/>
                  <a:pt x="333" y="129"/>
                  <a:pt x="362" y="143"/>
                </a:cubicBezTo>
                <a:cubicBezTo>
                  <a:pt x="370" y="147"/>
                  <a:pt x="380" y="149"/>
                  <a:pt x="389" y="149"/>
                </a:cubicBezTo>
                <a:cubicBezTo>
                  <a:pt x="392" y="148"/>
                  <a:pt x="395" y="151"/>
                  <a:pt x="395" y="155"/>
                </a:cubicBezTo>
                <a:cubicBezTo>
                  <a:pt x="395" y="158"/>
                  <a:pt x="393" y="161"/>
                  <a:pt x="389" y="161"/>
                </a:cubicBezTo>
                <a:close/>
                <a:moveTo>
                  <a:pt x="495" y="205"/>
                </a:moveTo>
                <a:cubicBezTo>
                  <a:pt x="495" y="205"/>
                  <a:pt x="495" y="205"/>
                  <a:pt x="495" y="205"/>
                </a:cubicBezTo>
                <a:cubicBezTo>
                  <a:pt x="494" y="208"/>
                  <a:pt x="490" y="209"/>
                  <a:pt x="487" y="208"/>
                </a:cubicBezTo>
                <a:cubicBezTo>
                  <a:pt x="437" y="190"/>
                  <a:pt x="410" y="158"/>
                  <a:pt x="397" y="135"/>
                </a:cubicBezTo>
                <a:cubicBezTo>
                  <a:pt x="392" y="127"/>
                  <a:pt x="388" y="119"/>
                  <a:pt x="386" y="112"/>
                </a:cubicBezTo>
                <a:cubicBezTo>
                  <a:pt x="382" y="112"/>
                  <a:pt x="379" y="111"/>
                  <a:pt x="376" y="110"/>
                </a:cubicBezTo>
                <a:cubicBezTo>
                  <a:pt x="364" y="104"/>
                  <a:pt x="359" y="90"/>
                  <a:pt x="365" y="79"/>
                </a:cubicBezTo>
                <a:cubicBezTo>
                  <a:pt x="371" y="67"/>
                  <a:pt x="385" y="62"/>
                  <a:pt x="396" y="68"/>
                </a:cubicBezTo>
                <a:cubicBezTo>
                  <a:pt x="408" y="73"/>
                  <a:pt x="413" y="87"/>
                  <a:pt x="407" y="99"/>
                </a:cubicBezTo>
                <a:cubicBezTo>
                  <a:pt x="405" y="103"/>
                  <a:pt x="402" y="107"/>
                  <a:pt x="398" y="109"/>
                </a:cubicBezTo>
                <a:cubicBezTo>
                  <a:pt x="400" y="115"/>
                  <a:pt x="404" y="122"/>
                  <a:pt x="408" y="129"/>
                </a:cubicBezTo>
                <a:cubicBezTo>
                  <a:pt x="426" y="160"/>
                  <a:pt x="454" y="183"/>
                  <a:pt x="492" y="196"/>
                </a:cubicBezTo>
                <a:cubicBezTo>
                  <a:pt x="495" y="198"/>
                  <a:pt x="497" y="201"/>
                  <a:pt x="495" y="20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243856" tIns="121928" rIns="243856" bIns="121928" numCol="1" anchor="t" anchorCtr="0" compatLnSpc="1">
            <a:prstTxWarp prst="textNoShape">
              <a:avLst/>
            </a:prstTxWarp>
          </a:bodyPr>
          <a:lstStyle/>
          <a:p>
            <a:endParaRPr lang="en-US" sz="11467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4" name="chenying0907 3"/>
          <p:cNvGrpSpPr/>
          <p:nvPr/>
        </p:nvGrpSpPr>
        <p:grpSpPr>
          <a:xfrm>
            <a:off x="3625642" y="3139696"/>
            <a:ext cx="2785216" cy="2785216"/>
            <a:chOff x="6221458" y="4811511"/>
            <a:chExt cx="566280" cy="566280"/>
          </a:xfrm>
          <a:solidFill>
            <a:srgbClr val="000000"/>
          </a:solidFill>
        </p:grpSpPr>
        <p:sp>
          <p:nvSpPr>
            <p:cNvPr id="5" name="Oval 56"/>
            <p:cNvSpPr>
              <a:spLocks noChangeArrowheads="1"/>
            </p:cNvSpPr>
            <p:nvPr/>
          </p:nvSpPr>
          <p:spPr bwMode="auto">
            <a:xfrm>
              <a:off x="6361875" y="4965741"/>
              <a:ext cx="46039" cy="414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6" name="Freeform 57"/>
            <p:cNvSpPr>
              <a:spLocks/>
            </p:cNvSpPr>
            <p:nvPr/>
          </p:nvSpPr>
          <p:spPr bwMode="auto">
            <a:xfrm>
              <a:off x="6541427" y="5087745"/>
              <a:ext cx="39134" cy="32227"/>
            </a:xfrm>
            <a:custGeom>
              <a:avLst/>
              <a:gdLst>
                <a:gd name="T0" fmla="*/ 16 w 34"/>
                <a:gd name="T1" fmla="*/ 0 h 30"/>
                <a:gd name="T2" fmla="*/ 0 w 34"/>
                <a:gd name="T3" fmla="*/ 15 h 30"/>
                <a:gd name="T4" fmla="*/ 16 w 34"/>
                <a:gd name="T5" fmla="*/ 30 h 30"/>
                <a:gd name="T6" fmla="*/ 34 w 34"/>
                <a:gd name="T7" fmla="*/ 15 h 30"/>
                <a:gd name="T8" fmla="*/ 16 w 34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0">
                  <a:moveTo>
                    <a:pt x="16" y="0"/>
                  </a:moveTo>
                  <a:cubicBezTo>
                    <a:pt x="8" y="0"/>
                    <a:pt x="0" y="8"/>
                    <a:pt x="0" y="15"/>
                  </a:cubicBezTo>
                  <a:cubicBezTo>
                    <a:pt x="0" y="23"/>
                    <a:pt x="8" y="30"/>
                    <a:pt x="16" y="30"/>
                  </a:cubicBezTo>
                  <a:cubicBezTo>
                    <a:pt x="27" y="30"/>
                    <a:pt x="34" y="23"/>
                    <a:pt x="34" y="15"/>
                  </a:cubicBezTo>
                  <a:cubicBezTo>
                    <a:pt x="34" y="8"/>
                    <a:pt x="2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7" name="Freeform 58"/>
            <p:cNvSpPr>
              <a:spLocks noEditPoints="1"/>
            </p:cNvSpPr>
            <p:nvPr/>
          </p:nvSpPr>
          <p:spPr bwMode="auto">
            <a:xfrm>
              <a:off x="6221458" y="4811511"/>
              <a:ext cx="566280" cy="566280"/>
            </a:xfrm>
            <a:custGeom>
              <a:avLst/>
              <a:gdLst>
                <a:gd name="T0" fmla="*/ 504 w 504"/>
                <a:gd name="T1" fmla="*/ 77 h 504"/>
                <a:gd name="T2" fmla="*/ 427 w 504"/>
                <a:gd name="T3" fmla="*/ 0 h 504"/>
                <a:gd name="T4" fmla="*/ 77 w 504"/>
                <a:gd name="T5" fmla="*/ 0 h 504"/>
                <a:gd name="T6" fmla="*/ 0 w 504"/>
                <a:gd name="T7" fmla="*/ 77 h 504"/>
                <a:gd name="T8" fmla="*/ 0 w 504"/>
                <a:gd name="T9" fmla="*/ 427 h 504"/>
                <a:gd name="T10" fmla="*/ 77 w 504"/>
                <a:gd name="T11" fmla="*/ 504 h 504"/>
                <a:gd name="T12" fmla="*/ 427 w 504"/>
                <a:gd name="T13" fmla="*/ 504 h 504"/>
                <a:gd name="T14" fmla="*/ 504 w 504"/>
                <a:gd name="T15" fmla="*/ 427 h 504"/>
                <a:gd name="T16" fmla="*/ 504 w 504"/>
                <a:gd name="T17" fmla="*/ 77 h 504"/>
                <a:gd name="T18" fmla="*/ 195 w 504"/>
                <a:gd name="T19" fmla="*/ 328 h 504"/>
                <a:gd name="T20" fmla="*/ 143 w 504"/>
                <a:gd name="T21" fmla="*/ 320 h 504"/>
                <a:gd name="T22" fmla="*/ 90 w 504"/>
                <a:gd name="T23" fmla="*/ 347 h 504"/>
                <a:gd name="T24" fmla="*/ 105 w 504"/>
                <a:gd name="T25" fmla="*/ 302 h 504"/>
                <a:gd name="T26" fmla="*/ 45 w 504"/>
                <a:gd name="T27" fmla="*/ 200 h 504"/>
                <a:gd name="T28" fmla="*/ 195 w 504"/>
                <a:gd name="T29" fmla="*/ 72 h 504"/>
                <a:gd name="T30" fmla="*/ 347 w 504"/>
                <a:gd name="T31" fmla="*/ 178 h 504"/>
                <a:gd name="T32" fmla="*/ 332 w 504"/>
                <a:gd name="T33" fmla="*/ 177 h 504"/>
                <a:gd name="T34" fmla="*/ 205 w 504"/>
                <a:gd name="T35" fmla="*/ 296 h 504"/>
                <a:gd name="T36" fmla="*/ 209 w 504"/>
                <a:gd name="T37" fmla="*/ 327 h 504"/>
                <a:gd name="T38" fmla="*/ 195 w 504"/>
                <a:gd name="T39" fmla="*/ 328 h 504"/>
                <a:gd name="T40" fmla="*/ 417 w 504"/>
                <a:gd name="T41" fmla="*/ 381 h 504"/>
                <a:gd name="T42" fmla="*/ 428 w 504"/>
                <a:gd name="T43" fmla="*/ 418 h 504"/>
                <a:gd name="T44" fmla="*/ 387 w 504"/>
                <a:gd name="T45" fmla="*/ 396 h 504"/>
                <a:gd name="T46" fmla="*/ 342 w 504"/>
                <a:gd name="T47" fmla="*/ 403 h 504"/>
                <a:gd name="T48" fmla="*/ 214 w 504"/>
                <a:gd name="T49" fmla="*/ 294 h 504"/>
                <a:gd name="T50" fmla="*/ 342 w 504"/>
                <a:gd name="T51" fmla="*/ 185 h 504"/>
                <a:gd name="T52" fmla="*/ 470 w 504"/>
                <a:gd name="T53" fmla="*/ 294 h 504"/>
                <a:gd name="T54" fmla="*/ 417 w 504"/>
                <a:gd name="T55" fmla="*/ 381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4" h="504">
                  <a:moveTo>
                    <a:pt x="504" y="77"/>
                  </a:moveTo>
                  <a:cubicBezTo>
                    <a:pt x="504" y="34"/>
                    <a:pt x="470" y="0"/>
                    <a:pt x="42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4" y="0"/>
                    <a:pt x="0" y="34"/>
                    <a:pt x="0" y="77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0" y="470"/>
                    <a:pt x="34" y="504"/>
                    <a:pt x="77" y="504"/>
                  </a:cubicBezTo>
                  <a:cubicBezTo>
                    <a:pt x="427" y="504"/>
                    <a:pt x="427" y="504"/>
                    <a:pt x="427" y="504"/>
                  </a:cubicBezTo>
                  <a:cubicBezTo>
                    <a:pt x="470" y="504"/>
                    <a:pt x="504" y="470"/>
                    <a:pt x="504" y="427"/>
                  </a:cubicBezTo>
                  <a:lnTo>
                    <a:pt x="504" y="77"/>
                  </a:lnTo>
                  <a:close/>
                  <a:moveTo>
                    <a:pt x="195" y="328"/>
                  </a:moveTo>
                  <a:cubicBezTo>
                    <a:pt x="176" y="328"/>
                    <a:pt x="161" y="324"/>
                    <a:pt x="143" y="320"/>
                  </a:cubicBezTo>
                  <a:cubicBezTo>
                    <a:pt x="90" y="347"/>
                    <a:pt x="90" y="347"/>
                    <a:pt x="90" y="347"/>
                  </a:cubicBezTo>
                  <a:cubicBezTo>
                    <a:pt x="105" y="302"/>
                    <a:pt x="105" y="302"/>
                    <a:pt x="105" y="302"/>
                  </a:cubicBezTo>
                  <a:cubicBezTo>
                    <a:pt x="67" y="275"/>
                    <a:pt x="45" y="241"/>
                    <a:pt x="45" y="200"/>
                  </a:cubicBezTo>
                  <a:cubicBezTo>
                    <a:pt x="45" y="129"/>
                    <a:pt x="113" y="72"/>
                    <a:pt x="195" y="72"/>
                  </a:cubicBezTo>
                  <a:cubicBezTo>
                    <a:pt x="269" y="72"/>
                    <a:pt x="334" y="117"/>
                    <a:pt x="347" y="178"/>
                  </a:cubicBezTo>
                  <a:cubicBezTo>
                    <a:pt x="342" y="177"/>
                    <a:pt x="337" y="177"/>
                    <a:pt x="332" y="177"/>
                  </a:cubicBezTo>
                  <a:cubicBezTo>
                    <a:pt x="261" y="177"/>
                    <a:pt x="205" y="230"/>
                    <a:pt x="205" y="296"/>
                  </a:cubicBezTo>
                  <a:cubicBezTo>
                    <a:pt x="205" y="307"/>
                    <a:pt x="206" y="317"/>
                    <a:pt x="209" y="327"/>
                  </a:cubicBezTo>
                  <a:cubicBezTo>
                    <a:pt x="205" y="328"/>
                    <a:pt x="200" y="328"/>
                    <a:pt x="195" y="328"/>
                  </a:cubicBezTo>
                  <a:close/>
                  <a:moveTo>
                    <a:pt x="417" y="381"/>
                  </a:moveTo>
                  <a:cubicBezTo>
                    <a:pt x="428" y="418"/>
                    <a:pt x="428" y="418"/>
                    <a:pt x="428" y="418"/>
                  </a:cubicBezTo>
                  <a:cubicBezTo>
                    <a:pt x="387" y="396"/>
                    <a:pt x="387" y="396"/>
                    <a:pt x="387" y="396"/>
                  </a:cubicBezTo>
                  <a:cubicBezTo>
                    <a:pt x="372" y="399"/>
                    <a:pt x="357" y="403"/>
                    <a:pt x="342" y="403"/>
                  </a:cubicBezTo>
                  <a:cubicBezTo>
                    <a:pt x="270" y="403"/>
                    <a:pt x="214" y="354"/>
                    <a:pt x="214" y="294"/>
                  </a:cubicBezTo>
                  <a:cubicBezTo>
                    <a:pt x="214" y="234"/>
                    <a:pt x="270" y="185"/>
                    <a:pt x="342" y="185"/>
                  </a:cubicBezTo>
                  <a:cubicBezTo>
                    <a:pt x="410" y="185"/>
                    <a:pt x="470" y="234"/>
                    <a:pt x="470" y="294"/>
                  </a:cubicBezTo>
                  <a:cubicBezTo>
                    <a:pt x="470" y="328"/>
                    <a:pt x="447" y="358"/>
                    <a:pt x="417" y="38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8" name="Freeform 59"/>
            <p:cNvSpPr>
              <a:spLocks/>
            </p:cNvSpPr>
            <p:nvPr/>
          </p:nvSpPr>
          <p:spPr bwMode="auto">
            <a:xfrm>
              <a:off x="6635808" y="5087745"/>
              <a:ext cx="36831" cy="32227"/>
            </a:xfrm>
            <a:custGeom>
              <a:avLst/>
              <a:gdLst>
                <a:gd name="T0" fmla="*/ 15 w 34"/>
                <a:gd name="T1" fmla="*/ 0 h 30"/>
                <a:gd name="T2" fmla="*/ 0 w 34"/>
                <a:gd name="T3" fmla="*/ 15 h 30"/>
                <a:gd name="T4" fmla="*/ 15 w 34"/>
                <a:gd name="T5" fmla="*/ 30 h 30"/>
                <a:gd name="T6" fmla="*/ 34 w 34"/>
                <a:gd name="T7" fmla="*/ 15 h 30"/>
                <a:gd name="T8" fmla="*/ 15 w 34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0">
                  <a:moveTo>
                    <a:pt x="15" y="0"/>
                  </a:moveTo>
                  <a:cubicBezTo>
                    <a:pt x="8" y="0"/>
                    <a:pt x="0" y="8"/>
                    <a:pt x="0" y="15"/>
                  </a:cubicBezTo>
                  <a:cubicBezTo>
                    <a:pt x="0" y="23"/>
                    <a:pt x="8" y="30"/>
                    <a:pt x="15" y="30"/>
                  </a:cubicBezTo>
                  <a:cubicBezTo>
                    <a:pt x="27" y="30"/>
                    <a:pt x="34" y="23"/>
                    <a:pt x="34" y="15"/>
                  </a:cubicBezTo>
                  <a:cubicBezTo>
                    <a:pt x="34" y="8"/>
                    <a:pt x="2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9" name="Oval 60"/>
            <p:cNvSpPr>
              <a:spLocks noChangeArrowheads="1"/>
            </p:cNvSpPr>
            <p:nvPr/>
          </p:nvSpPr>
          <p:spPr bwMode="auto">
            <a:xfrm>
              <a:off x="6479275" y="4965741"/>
              <a:ext cx="46039" cy="414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grpSp>
        <p:nvGrpSpPr>
          <p:cNvPr id="10" name="chenying0907 9"/>
          <p:cNvGrpSpPr/>
          <p:nvPr/>
        </p:nvGrpSpPr>
        <p:grpSpPr>
          <a:xfrm>
            <a:off x="13394902" y="3143179"/>
            <a:ext cx="2785216" cy="2785216"/>
            <a:chOff x="8951572" y="4811511"/>
            <a:chExt cx="566280" cy="566280"/>
          </a:xfrm>
          <a:solidFill>
            <a:srgbClr val="000000"/>
          </a:solidFill>
        </p:grpSpPr>
        <p:sp>
          <p:nvSpPr>
            <p:cNvPr id="11" name="Freeform 50"/>
            <p:cNvSpPr>
              <a:spLocks noEditPoints="1"/>
            </p:cNvSpPr>
            <p:nvPr/>
          </p:nvSpPr>
          <p:spPr bwMode="auto">
            <a:xfrm>
              <a:off x="9034442" y="5060121"/>
              <a:ext cx="290046" cy="195665"/>
            </a:xfrm>
            <a:custGeom>
              <a:avLst/>
              <a:gdLst>
                <a:gd name="T0" fmla="*/ 129 w 258"/>
                <a:gd name="T1" fmla="*/ 3 h 175"/>
                <a:gd name="T2" fmla="*/ 0 w 258"/>
                <a:gd name="T3" fmla="*/ 92 h 175"/>
                <a:gd name="T4" fmla="*/ 129 w 258"/>
                <a:gd name="T5" fmla="*/ 172 h 175"/>
                <a:gd name="T6" fmla="*/ 258 w 258"/>
                <a:gd name="T7" fmla="*/ 76 h 175"/>
                <a:gd name="T8" fmla="*/ 129 w 258"/>
                <a:gd name="T9" fmla="*/ 3 h 175"/>
                <a:gd name="T10" fmla="*/ 177 w 258"/>
                <a:gd name="T11" fmla="*/ 123 h 175"/>
                <a:gd name="T12" fmla="*/ 70 w 258"/>
                <a:gd name="T13" fmla="*/ 142 h 175"/>
                <a:gd name="T14" fmla="*/ 51 w 258"/>
                <a:gd name="T15" fmla="*/ 110 h 175"/>
                <a:gd name="T16" fmla="*/ 115 w 258"/>
                <a:gd name="T17" fmla="*/ 34 h 175"/>
                <a:gd name="T18" fmla="*/ 177 w 258"/>
                <a:gd name="T19" fmla="*/ 1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175">
                  <a:moveTo>
                    <a:pt x="129" y="3"/>
                  </a:moveTo>
                  <a:cubicBezTo>
                    <a:pt x="58" y="6"/>
                    <a:pt x="0" y="44"/>
                    <a:pt x="0" y="92"/>
                  </a:cubicBezTo>
                  <a:cubicBezTo>
                    <a:pt x="0" y="139"/>
                    <a:pt x="58" y="175"/>
                    <a:pt x="129" y="172"/>
                  </a:cubicBezTo>
                  <a:cubicBezTo>
                    <a:pt x="200" y="169"/>
                    <a:pt x="258" y="124"/>
                    <a:pt x="258" y="76"/>
                  </a:cubicBezTo>
                  <a:cubicBezTo>
                    <a:pt x="258" y="29"/>
                    <a:pt x="200" y="0"/>
                    <a:pt x="129" y="3"/>
                  </a:cubicBezTo>
                  <a:close/>
                  <a:moveTo>
                    <a:pt x="177" y="123"/>
                  </a:moveTo>
                  <a:cubicBezTo>
                    <a:pt x="155" y="151"/>
                    <a:pt x="112" y="165"/>
                    <a:pt x="70" y="142"/>
                  </a:cubicBezTo>
                  <a:cubicBezTo>
                    <a:pt x="50" y="131"/>
                    <a:pt x="51" y="110"/>
                    <a:pt x="51" y="110"/>
                  </a:cubicBezTo>
                  <a:cubicBezTo>
                    <a:pt x="51" y="110"/>
                    <a:pt x="43" y="43"/>
                    <a:pt x="115" y="34"/>
                  </a:cubicBezTo>
                  <a:cubicBezTo>
                    <a:pt x="186" y="26"/>
                    <a:pt x="199" y="94"/>
                    <a:pt x="177" y="1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2" name="Freeform 51"/>
            <p:cNvSpPr>
              <a:spLocks/>
            </p:cNvSpPr>
            <p:nvPr/>
          </p:nvSpPr>
          <p:spPr bwMode="auto">
            <a:xfrm>
              <a:off x="9174861" y="5142992"/>
              <a:ext cx="23020" cy="23020"/>
            </a:xfrm>
            <a:custGeom>
              <a:avLst/>
              <a:gdLst>
                <a:gd name="T0" fmla="*/ 5 w 21"/>
                <a:gd name="T1" fmla="*/ 4 h 22"/>
                <a:gd name="T2" fmla="*/ 2 w 21"/>
                <a:gd name="T3" fmla="*/ 17 h 22"/>
                <a:gd name="T4" fmla="*/ 15 w 21"/>
                <a:gd name="T5" fmla="*/ 18 h 22"/>
                <a:gd name="T6" fmla="*/ 18 w 21"/>
                <a:gd name="T7" fmla="*/ 5 h 22"/>
                <a:gd name="T8" fmla="*/ 5 w 21"/>
                <a:gd name="T9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5" y="4"/>
                  </a:moveTo>
                  <a:cubicBezTo>
                    <a:pt x="1" y="7"/>
                    <a:pt x="0" y="13"/>
                    <a:pt x="2" y="17"/>
                  </a:cubicBezTo>
                  <a:cubicBezTo>
                    <a:pt x="5" y="21"/>
                    <a:pt x="10" y="22"/>
                    <a:pt x="15" y="18"/>
                  </a:cubicBezTo>
                  <a:cubicBezTo>
                    <a:pt x="19" y="15"/>
                    <a:pt x="21" y="9"/>
                    <a:pt x="18" y="5"/>
                  </a:cubicBezTo>
                  <a:cubicBezTo>
                    <a:pt x="16" y="1"/>
                    <a:pt x="11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3" name="Freeform 52"/>
            <p:cNvSpPr>
              <a:spLocks/>
            </p:cNvSpPr>
            <p:nvPr/>
          </p:nvSpPr>
          <p:spPr bwMode="auto">
            <a:xfrm>
              <a:off x="9115009" y="5154501"/>
              <a:ext cx="55247" cy="50643"/>
            </a:xfrm>
            <a:custGeom>
              <a:avLst/>
              <a:gdLst>
                <a:gd name="T0" fmla="*/ 23 w 49"/>
                <a:gd name="T1" fmla="*/ 2 h 45"/>
                <a:gd name="T2" fmla="*/ 0 w 49"/>
                <a:gd name="T3" fmla="*/ 26 h 45"/>
                <a:gd name="T4" fmla="*/ 24 w 49"/>
                <a:gd name="T5" fmla="*/ 43 h 45"/>
                <a:gd name="T6" fmla="*/ 49 w 49"/>
                <a:gd name="T7" fmla="*/ 20 h 45"/>
                <a:gd name="T8" fmla="*/ 23 w 49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5">
                  <a:moveTo>
                    <a:pt x="23" y="2"/>
                  </a:moveTo>
                  <a:cubicBezTo>
                    <a:pt x="10" y="3"/>
                    <a:pt x="0" y="15"/>
                    <a:pt x="0" y="26"/>
                  </a:cubicBezTo>
                  <a:cubicBezTo>
                    <a:pt x="0" y="37"/>
                    <a:pt x="11" y="45"/>
                    <a:pt x="24" y="43"/>
                  </a:cubicBezTo>
                  <a:cubicBezTo>
                    <a:pt x="38" y="42"/>
                    <a:pt x="49" y="32"/>
                    <a:pt x="49" y="20"/>
                  </a:cubicBezTo>
                  <a:cubicBezTo>
                    <a:pt x="49" y="9"/>
                    <a:pt x="39" y="0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4" name="Freeform 53"/>
            <p:cNvSpPr>
              <a:spLocks noEditPoints="1"/>
            </p:cNvSpPr>
            <p:nvPr/>
          </p:nvSpPr>
          <p:spPr bwMode="auto">
            <a:xfrm>
              <a:off x="8951572" y="4811511"/>
              <a:ext cx="566280" cy="566280"/>
            </a:xfrm>
            <a:custGeom>
              <a:avLst/>
              <a:gdLst>
                <a:gd name="T0" fmla="*/ 504 w 504"/>
                <a:gd name="T1" fmla="*/ 77 h 504"/>
                <a:gd name="T2" fmla="*/ 427 w 504"/>
                <a:gd name="T3" fmla="*/ 0 h 504"/>
                <a:gd name="T4" fmla="*/ 77 w 504"/>
                <a:gd name="T5" fmla="*/ 0 h 504"/>
                <a:gd name="T6" fmla="*/ 0 w 504"/>
                <a:gd name="T7" fmla="*/ 77 h 504"/>
                <a:gd name="T8" fmla="*/ 0 w 504"/>
                <a:gd name="T9" fmla="*/ 427 h 504"/>
                <a:gd name="T10" fmla="*/ 77 w 504"/>
                <a:gd name="T11" fmla="*/ 504 h 504"/>
                <a:gd name="T12" fmla="*/ 427 w 504"/>
                <a:gd name="T13" fmla="*/ 504 h 504"/>
                <a:gd name="T14" fmla="*/ 504 w 504"/>
                <a:gd name="T15" fmla="*/ 427 h 504"/>
                <a:gd name="T16" fmla="*/ 504 w 504"/>
                <a:gd name="T17" fmla="*/ 77 h 504"/>
                <a:gd name="T18" fmla="*/ 394 w 504"/>
                <a:gd name="T19" fmla="*/ 328 h 504"/>
                <a:gd name="T20" fmla="*/ 196 w 504"/>
                <a:gd name="T21" fmla="*/ 415 h 504"/>
                <a:gd name="T22" fmla="*/ 32 w 504"/>
                <a:gd name="T23" fmla="*/ 305 h 504"/>
                <a:gd name="T24" fmla="*/ 63 w 504"/>
                <a:gd name="T25" fmla="*/ 219 h 504"/>
                <a:gd name="T26" fmla="*/ 176 w 504"/>
                <a:gd name="T27" fmla="*/ 125 h 504"/>
                <a:gd name="T28" fmla="*/ 244 w 504"/>
                <a:gd name="T29" fmla="*/ 160 h 504"/>
                <a:gd name="T30" fmla="*/ 257 w 504"/>
                <a:gd name="T31" fmla="*/ 181 h 504"/>
                <a:gd name="T32" fmla="*/ 341 w 504"/>
                <a:gd name="T33" fmla="*/ 178 h 504"/>
                <a:gd name="T34" fmla="*/ 345 w 504"/>
                <a:gd name="T35" fmla="*/ 225 h 504"/>
                <a:gd name="T36" fmla="*/ 353 w 504"/>
                <a:gd name="T37" fmla="*/ 237 h 504"/>
                <a:gd name="T38" fmla="*/ 394 w 504"/>
                <a:gd name="T39" fmla="*/ 328 h 504"/>
                <a:gd name="T40" fmla="*/ 335 w 504"/>
                <a:gd name="T41" fmla="*/ 156 h 504"/>
                <a:gd name="T42" fmla="*/ 324 w 504"/>
                <a:gd name="T43" fmla="*/ 144 h 504"/>
                <a:gd name="T44" fmla="*/ 335 w 504"/>
                <a:gd name="T45" fmla="*/ 132 h 504"/>
                <a:gd name="T46" fmla="*/ 400 w 504"/>
                <a:gd name="T47" fmla="*/ 197 h 504"/>
                <a:gd name="T48" fmla="*/ 400 w 504"/>
                <a:gd name="T49" fmla="*/ 199 h 504"/>
                <a:gd name="T50" fmla="*/ 388 w 504"/>
                <a:gd name="T51" fmla="*/ 208 h 504"/>
                <a:gd name="T52" fmla="*/ 376 w 504"/>
                <a:gd name="T53" fmla="*/ 197 h 504"/>
                <a:gd name="T54" fmla="*/ 335 w 504"/>
                <a:gd name="T55" fmla="*/ 156 h 504"/>
                <a:gd name="T56" fmla="*/ 459 w 504"/>
                <a:gd name="T57" fmla="*/ 228 h 504"/>
                <a:gd name="T58" fmla="*/ 459 w 504"/>
                <a:gd name="T59" fmla="*/ 228 h 504"/>
                <a:gd name="T60" fmla="*/ 443 w 504"/>
                <a:gd name="T61" fmla="*/ 238 h 504"/>
                <a:gd name="T62" fmla="*/ 426 w 504"/>
                <a:gd name="T63" fmla="*/ 220 h 504"/>
                <a:gd name="T64" fmla="*/ 429 w 504"/>
                <a:gd name="T65" fmla="*/ 202 h 504"/>
                <a:gd name="T66" fmla="*/ 424 w 504"/>
                <a:gd name="T67" fmla="*/ 145 h 504"/>
                <a:gd name="T68" fmla="*/ 339 w 504"/>
                <a:gd name="T69" fmla="*/ 103 h 504"/>
                <a:gd name="T70" fmla="*/ 324 w 504"/>
                <a:gd name="T71" fmla="*/ 106 h 504"/>
                <a:gd name="T72" fmla="*/ 307 w 504"/>
                <a:gd name="T73" fmla="*/ 89 h 504"/>
                <a:gd name="T74" fmla="*/ 319 w 504"/>
                <a:gd name="T75" fmla="*/ 73 h 504"/>
                <a:gd name="T76" fmla="*/ 319 w 504"/>
                <a:gd name="T77" fmla="*/ 72 h 504"/>
                <a:gd name="T78" fmla="*/ 321 w 504"/>
                <a:gd name="T79" fmla="*/ 72 h 504"/>
                <a:gd name="T80" fmla="*/ 380 w 504"/>
                <a:gd name="T81" fmla="*/ 76 h 504"/>
                <a:gd name="T82" fmla="*/ 459 w 504"/>
                <a:gd name="T83" fmla="*/ 228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04" h="504">
                  <a:moveTo>
                    <a:pt x="504" y="77"/>
                  </a:moveTo>
                  <a:cubicBezTo>
                    <a:pt x="504" y="34"/>
                    <a:pt x="470" y="0"/>
                    <a:pt x="42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4" y="0"/>
                    <a:pt x="0" y="34"/>
                    <a:pt x="0" y="77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0" y="470"/>
                    <a:pt x="34" y="504"/>
                    <a:pt x="77" y="504"/>
                  </a:cubicBezTo>
                  <a:cubicBezTo>
                    <a:pt x="427" y="504"/>
                    <a:pt x="427" y="504"/>
                    <a:pt x="427" y="504"/>
                  </a:cubicBezTo>
                  <a:cubicBezTo>
                    <a:pt x="470" y="504"/>
                    <a:pt x="504" y="470"/>
                    <a:pt x="504" y="427"/>
                  </a:cubicBezTo>
                  <a:lnTo>
                    <a:pt x="504" y="77"/>
                  </a:lnTo>
                  <a:close/>
                  <a:moveTo>
                    <a:pt x="394" y="328"/>
                  </a:moveTo>
                  <a:cubicBezTo>
                    <a:pt x="365" y="390"/>
                    <a:pt x="268" y="421"/>
                    <a:pt x="196" y="415"/>
                  </a:cubicBezTo>
                  <a:cubicBezTo>
                    <a:pt x="128" y="410"/>
                    <a:pt x="41" y="387"/>
                    <a:pt x="32" y="305"/>
                  </a:cubicBezTo>
                  <a:cubicBezTo>
                    <a:pt x="32" y="305"/>
                    <a:pt x="27" y="267"/>
                    <a:pt x="63" y="219"/>
                  </a:cubicBezTo>
                  <a:cubicBezTo>
                    <a:pt x="63" y="219"/>
                    <a:pt x="115" y="146"/>
                    <a:pt x="176" y="125"/>
                  </a:cubicBezTo>
                  <a:cubicBezTo>
                    <a:pt x="237" y="105"/>
                    <a:pt x="244" y="140"/>
                    <a:pt x="244" y="160"/>
                  </a:cubicBezTo>
                  <a:cubicBezTo>
                    <a:pt x="240" y="178"/>
                    <a:pt x="234" y="188"/>
                    <a:pt x="257" y="181"/>
                  </a:cubicBezTo>
                  <a:cubicBezTo>
                    <a:pt x="257" y="181"/>
                    <a:pt x="317" y="153"/>
                    <a:pt x="341" y="178"/>
                  </a:cubicBezTo>
                  <a:cubicBezTo>
                    <a:pt x="361" y="198"/>
                    <a:pt x="345" y="225"/>
                    <a:pt x="345" y="225"/>
                  </a:cubicBezTo>
                  <a:cubicBezTo>
                    <a:pt x="345" y="225"/>
                    <a:pt x="336" y="234"/>
                    <a:pt x="353" y="237"/>
                  </a:cubicBezTo>
                  <a:cubicBezTo>
                    <a:pt x="370" y="241"/>
                    <a:pt x="424" y="266"/>
                    <a:pt x="394" y="328"/>
                  </a:cubicBezTo>
                  <a:close/>
                  <a:moveTo>
                    <a:pt x="335" y="156"/>
                  </a:moveTo>
                  <a:cubicBezTo>
                    <a:pt x="329" y="156"/>
                    <a:pt x="324" y="150"/>
                    <a:pt x="324" y="144"/>
                  </a:cubicBezTo>
                  <a:cubicBezTo>
                    <a:pt x="324" y="137"/>
                    <a:pt x="329" y="132"/>
                    <a:pt x="335" y="132"/>
                  </a:cubicBezTo>
                  <a:cubicBezTo>
                    <a:pt x="335" y="132"/>
                    <a:pt x="409" y="119"/>
                    <a:pt x="400" y="197"/>
                  </a:cubicBezTo>
                  <a:cubicBezTo>
                    <a:pt x="400" y="198"/>
                    <a:pt x="400" y="198"/>
                    <a:pt x="400" y="199"/>
                  </a:cubicBezTo>
                  <a:cubicBezTo>
                    <a:pt x="399" y="204"/>
                    <a:pt x="394" y="208"/>
                    <a:pt x="388" y="208"/>
                  </a:cubicBezTo>
                  <a:cubicBezTo>
                    <a:pt x="382" y="208"/>
                    <a:pt x="376" y="203"/>
                    <a:pt x="376" y="197"/>
                  </a:cubicBezTo>
                  <a:cubicBezTo>
                    <a:pt x="376" y="197"/>
                    <a:pt x="388" y="144"/>
                    <a:pt x="335" y="156"/>
                  </a:cubicBezTo>
                  <a:close/>
                  <a:moveTo>
                    <a:pt x="459" y="228"/>
                  </a:moveTo>
                  <a:cubicBezTo>
                    <a:pt x="459" y="228"/>
                    <a:pt x="459" y="228"/>
                    <a:pt x="459" y="228"/>
                  </a:cubicBezTo>
                  <a:cubicBezTo>
                    <a:pt x="457" y="240"/>
                    <a:pt x="451" y="238"/>
                    <a:pt x="443" y="238"/>
                  </a:cubicBezTo>
                  <a:cubicBezTo>
                    <a:pt x="433" y="238"/>
                    <a:pt x="426" y="229"/>
                    <a:pt x="426" y="220"/>
                  </a:cubicBezTo>
                  <a:cubicBezTo>
                    <a:pt x="426" y="212"/>
                    <a:pt x="429" y="202"/>
                    <a:pt x="429" y="202"/>
                  </a:cubicBezTo>
                  <a:cubicBezTo>
                    <a:pt x="430" y="199"/>
                    <a:pt x="438" y="177"/>
                    <a:pt x="424" y="145"/>
                  </a:cubicBezTo>
                  <a:cubicBezTo>
                    <a:pt x="398" y="101"/>
                    <a:pt x="345" y="100"/>
                    <a:pt x="339" y="103"/>
                  </a:cubicBezTo>
                  <a:cubicBezTo>
                    <a:pt x="333" y="105"/>
                    <a:pt x="324" y="106"/>
                    <a:pt x="324" y="106"/>
                  </a:cubicBezTo>
                  <a:cubicBezTo>
                    <a:pt x="314" y="106"/>
                    <a:pt x="307" y="99"/>
                    <a:pt x="307" y="89"/>
                  </a:cubicBezTo>
                  <a:cubicBezTo>
                    <a:pt x="307" y="81"/>
                    <a:pt x="312" y="75"/>
                    <a:pt x="319" y="73"/>
                  </a:cubicBezTo>
                  <a:cubicBezTo>
                    <a:pt x="319" y="73"/>
                    <a:pt x="319" y="72"/>
                    <a:pt x="319" y="72"/>
                  </a:cubicBezTo>
                  <a:cubicBezTo>
                    <a:pt x="320" y="72"/>
                    <a:pt x="321" y="72"/>
                    <a:pt x="321" y="72"/>
                  </a:cubicBezTo>
                  <a:cubicBezTo>
                    <a:pt x="328" y="70"/>
                    <a:pt x="354" y="70"/>
                    <a:pt x="380" y="76"/>
                  </a:cubicBezTo>
                  <a:cubicBezTo>
                    <a:pt x="425" y="86"/>
                    <a:pt x="487" y="136"/>
                    <a:pt x="459" y="22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sp>
        <p:nvSpPr>
          <p:cNvPr id="15" name="TextBox 27"/>
          <p:cNvSpPr txBox="1"/>
          <p:nvPr/>
        </p:nvSpPr>
        <p:spPr>
          <a:xfrm>
            <a:off x="4128683" y="6952026"/>
            <a:ext cx="4311657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67" dirty="0">
                <a:latin typeface="方正舒体" panose="02010601030101010101" pitchFamily="2" charset="-122"/>
                <a:ea typeface="方正舒体" panose="02010601030101010101" pitchFamily="2" charset="-122"/>
                <a:cs typeface="Open Sans" pitchFamily="34" charset="0"/>
              </a:rPr>
              <a:t>123</a:t>
            </a:r>
            <a:r>
              <a:rPr lang="en-US" altLang="zh-CN" sz="4267" dirty="0">
                <a:latin typeface="方正舒体" panose="02010601030101010101" pitchFamily="2" charset="-122"/>
                <a:ea typeface="方正舒体" panose="02010601030101010101" pitchFamily="2" charset="-122"/>
                <a:cs typeface="Open Sans" pitchFamily="34" charset="0"/>
              </a:rPr>
              <a:t>-123-123</a:t>
            </a:r>
            <a:endParaRPr lang="en-US" sz="4267" dirty="0">
              <a:latin typeface="方正舒体" panose="02010601030101010101" pitchFamily="2" charset="-122"/>
              <a:ea typeface="方正舒体" panose="02010601030101010101" pitchFamily="2" charset="-122"/>
              <a:cs typeface="Open Sans" pitchFamily="34" charset="0"/>
            </a:endParaRPr>
          </a:p>
        </p:txBody>
      </p:sp>
      <p:sp>
        <p:nvSpPr>
          <p:cNvPr id="16" name="TextBox 28"/>
          <p:cNvSpPr txBox="1"/>
          <p:nvPr/>
        </p:nvSpPr>
        <p:spPr>
          <a:xfrm>
            <a:off x="9624281" y="6969697"/>
            <a:ext cx="5725311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67" dirty="0">
                <a:latin typeface="方正舒体" panose="02010601030101010101" pitchFamily="2" charset="-122"/>
                <a:ea typeface="方正舒体" panose="02010601030101010101" pitchFamily="2" charset="-122"/>
                <a:cs typeface="Open Sans" pitchFamily="34" charset="0"/>
              </a:rPr>
              <a:t>@</a:t>
            </a:r>
            <a:r>
              <a:rPr lang="zh-CN" altLang="en-US" sz="4267" dirty="0">
                <a:latin typeface="方正舒体" panose="02010601030101010101" pitchFamily="2" charset="-122"/>
                <a:ea typeface="方正舒体" panose="02010601030101010101" pitchFamily="2" charset="-122"/>
                <a:cs typeface="Open Sans" pitchFamily="34" charset="0"/>
              </a:rPr>
              <a:t>企业邮箱</a:t>
            </a:r>
            <a:r>
              <a:rPr lang="en-US" sz="4267" dirty="0">
                <a:latin typeface="方正舒体" panose="02010601030101010101" pitchFamily="2" charset="-122"/>
                <a:ea typeface="方正舒体" panose="02010601030101010101" pitchFamily="2" charset="-122"/>
                <a:cs typeface="Open Sans" pitchFamily="34" charset="0"/>
              </a:rPr>
              <a:t>.com</a:t>
            </a:r>
          </a:p>
        </p:txBody>
      </p:sp>
      <p:sp>
        <p:nvSpPr>
          <p:cNvPr id="17" name="TextBox 30"/>
          <p:cNvSpPr txBox="1"/>
          <p:nvPr/>
        </p:nvSpPr>
        <p:spPr>
          <a:xfrm>
            <a:off x="16180118" y="6969697"/>
            <a:ext cx="5725311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67" dirty="0">
                <a:latin typeface="方正舒体" panose="02010601030101010101" pitchFamily="2" charset="-122"/>
                <a:ea typeface="方正舒体" panose="02010601030101010101" pitchFamily="2" charset="-122"/>
                <a:cs typeface="Open Sans" pitchFamily="34" charset="0"/>
              </a:rPr>
              <a:t>www.</a:t>
            </a:r>
            <a:r>
              <a:rPr lang="zh-CN" altLang="en-US" sz="4267" dirty="0">
                <a:latin typeface="方正舒体" panose="02010601030101010101" pitchFamily="2" charset="-122"/>
                <a:ea typeface="方正舒体" panose="02010601030101010101" pitchFamily="2" charset="-122"/>
                <a:cs typeface="Open Sans" pitchFamily="34" charset="0"/>
              </a:rPr>
              <a:t>企业网址</a:t>
            </a:r>
            <a:r>
              <a:rPr lang="en-US" sz="4267" dirty="0">
                <a:latin typeface="方正舒体" panose="02010601030101010101" pitchFamily="2" charset="-122"/>
                <a:ea typeface="方正舒体" panose="02010601030101010101" pitchFamily="2" charset="-122"/>
                <a:cs typeface="Open Sans" pitchFamily="34" charset="0"/>
              </a:rPr>
              <a:t>.com</a:t>
            </a:r>
          </a:p>
        </p:txBody>
      </p:sp>
      <p:sp>
        <p:nvSpPr>
          <p:cNvPr id="18" name="Freeform 87"/>
          <p:cNvSpPr>
            <a:spLocks noEditPoints="1"/>
          </p:cNvSpPr>
          <p:nvPr/>
        </p:nvSpPr>
        <p:spPr bwMode="auto">
          <a:xfrm>
            <a:off x="3533651" y="6880472"/>
            <a:ext cx="533435" cy="1049935"/>
          </a:xfrm>
          <a:custGeom>
            <a:avLst/>
            <a:gdLst>
              <a:gd name="T0" fmla="*/ 73 w 87"/>
              <a:gd name="T1" fmla="*/ 0 h 171"/>
              <a:gd name="T2" fmla="*/ 13 w 87"/>
              <a:gd name="T3" fmla="*/ 0 h 171"/>
              <a:gd name="T4" fmla="*/ 0 w 87"/>
              <a:gd name="T5" fmla="*/ 13 h 171"/>
              <a:gd name="T6" fmla="*/ 0 w 87"/>
              <a:gd name="T7" fmla="*/ 158 h 171"/>
              <a:gd name="T8" fmla="*/ 13 w 87"/>
              <a:gd name="T9" fmla="*/ 171 h 171"/>
              <a:gd name="T10" fmla="*/ 73 w 87"/>
              <a:gd name="T11" fmla="*/ 171 h 171"/>
              <a:gd name="T12" fmla="*/ 87 w 87"/>
              <a:gd name="T13" fmla="*/ 158 h 171"/>
              <a:gd name="T14" fmla="*/ 87 w 87"/>
              <a:gd name="T15" fmla="*/ 13 h 171"/>
              <a:gd name="T16" fmla="*/ 73 w 87"/>
              <a:gd name="T17" fmla="*/ 0 h 171"/>
              <a:gd name="T18" fmla="*/ 32 w 87"/>
              <a:gd name="T19" fmla="*/ 10 h 171"/>
              <a:gd name="T20" fmla="*/ 55 w 87"/>
              <a:gd name="T21" fmla="*/ 10 h 171"/>
              <a:gd name="T22" fmla="*/ 56 w 87"/>
              <a:gd name="T23" fmla="*/ 11 h 171"/>
              <a:gd name="T24" fmla="*/ 55 w 87"/>
              <a:gd name="T25" fmla="*/ 12 h 171"/>
              <a:gd name="T26" fmla="*/ 32 w 87"/>
              <a:gd name="T27" fmla="*/ 12 h 171"/>
              <a:gd name="T28" fmla="*/ 31 w 87"/>
              <a:gd name="T29" fmla="*/ 11 h 171"/>
              <a:gd name="T30" fmla="*/ 32 w 87"/>
              <a:gd name="T31" fmla="*/ 10 h 171"/>
              <a:gd name="T32" fmla="*/ 43 w 87"/>
              <a:gd name="T33" fmla="*/ 162 h 171"/>
              <a:gd name="T34" fmla="*/ 36 w 87"/>
              <a:gd name="T35" fmla="*/ 154 h 171"/>
              <a:gd name="T36" fmla="*/ 43 w 87"/>
              <a:gd name="T37" fmla="*/ 146 h 171"/>
              <a:gd name="T38" fmla="*/ 51 w 87"/>
              <a:gd name="T39" fmla="*/ 154 h 171"/>
              <a:gd name="T40" fmla="*/ 43 w 87"/>
              <a:gd name="T41" fmla="*/ 162 h 171"/>
              <a:gd name="T42" fmla="*/ 81 w 87"/>
              <a:gd name="T43" fmla="*/ 138 h 171"/>
              <a:gd name="T44" fmla="*/ 5 w 87"/>
              <a:gd name="T45" fmla="*/ 138 h 171"/>
              <a:gd name="T46" fmla="*/ 5 w 87"/>
              <a:gd name="T47" fmla="*/ 26 h 171"/>
              <a:gd name="T48" fmla="*/ 81 w 87"/>
              <a:gd name="T49" fmla="*/ 26 h 171"/>
              <a:gd name="T50" fmla="*/ 81 w 87"/>
              <a:gd name="T51" fmla="*/ 138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7" h="171">
                <a:moveTo>
                  <a:pt x="73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58"/>
                  <a:pt x="0" y="158"/>
                  <a:pt x="0" y="158"/>
                </a:cubicBezTo>
                <a:cubicBezTo>
                  <a:pt x="0" y="165"/>
                  <a:pt x="6" y="171"/>
                  <a:pt x="13" y="171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81" y="171"/>
                  <a:pt x="87" y="165"/>
                  <a:pt x="87" y="158"/>
                </a:cubicBezTo>
                <a:cubicBezTo>
                  <a:pt x="87" y="13"/>
                  <a:pt x="87" y="13"/>
                  <a:pt x="87" y="13"/>
                </a:cubicBezTo>
                <a:cubicBezTo>
                  <a:pt x="87" y="6"/>
                  <a:pt x="81" y="0"/>
                  <a:pt x="73" y="0"/>
                </a:cubicBezTo>
                <a:close/>
                <a:moveTo>
                  <a:pt x="32" y="10"/>
                </a:move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1" y="11"/>
                  <a:pt x="31" y="10"/>
                  <a:pt x="32" y="10"/>
                </a:cubicBezTo>
                <a:close/>
                <a:moveTo>
                  <a:pt x="43" y="162"/>
                </a:moveTo>
                <a:cubicBezTo>
                  <a:pt x="39" y="162"/>
                  <a:pt x="36" y="158"/>
                  <a:pt x="36" y="154"/>
                </a:cubicBezTo>
                <a:cubicBezTo>
                  <a:pt x="36" y="150"/>
                  <a:pt x="39" y="146"/>
                  <a:pt x="43" y="146"/>
                </a:cubicBezTo>
                <a:cubicBezTo>
                  <a:pt x="47" y="146"/>
                  <a:pt x="51" y="150"/>
                  <a:pt x="51" y="154"/>
                </a:cubicBezTo>
                <a:cubicBezTo>
                  <a:pt x="51" y="158"/>
                  <a:pt x="47" y="162"/>
                  <a:pt x="43" y="162"/>
                </a:cubicBezTo>
                <a:close/>
                <a:moveTo>
                  <a:pt x="81" y="138"/>
                </a:moveTo>
                <a:cubicBezTo>
                  <a:pt x="5" y="138"/>
                  <a:pt x="5" y="138"/>
                  <a:pt x="5" y="138"/>
                </a:cubicBezTo>
                <a:cubicBezTo>
                  <a:pt x="5" y="26"/>
                  <a:pt x="5" y="26"/>
                  <a:pt x="5" y="26"/>
                </a:cubicBezTo>
                <a:cubicBezTo>
                  <a:pt x="81" y="26"/>
                  <a:pt x="81" y="26"/>
                  <a:pt x="81" y="26"/>
                </a:cubicBezTo>
                <a:lnTo>
                  <a:pt x="81" y="1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243856" tIns="121928" rIns="243856" bIns="121928" numCol="1" anchor="t" anchorCtr="0" compatLnSpc="1">
            <a:prstTxWarp prst="textNoShape">
              <a:avLst/>
            </a:prstTxWarp>
          </a:bodyPr>
          <a:lstStyle/>
          <a:p>
            <a:endParaRPr lang="en-US" sz="11467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9" name="Freeform 116"/>
          <p:cNvSpPr>
            <a:spLocks noEditPoints="1"/>
          </p:cNvSpPr>
          <p:nvPr/>
        </p:nvSpPr>
        <p:spPr bwMode="auto">
          <a:xfrm>
            <a:off x="15580692" y="6992665"/>
            <a:ext cx="935629" cy="825555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243856" tIns="121928" rIns="243856" bIns="121928" numCol="1" anchor="t" anchorCtr="0" compatLnSpc="1">
            <a:prstTxWarp prst="textNoShape">
              <a:avLst/>
            </a:prstTxWarp>
          </a:bodyPr>
          <a:lstStyle/>
          <a:p>
            <a:endParaRPr lang="en-US" sz="11467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20" name="chenying0907 19"/>
          <p:cNvGrpSpPr/>
          <p:nvPr/>
        </p:nvGrpSpPr>
        <p:grpSpPr>
          <a:xfrm>
            <a:off x="9381475" y="7130258"/>
            <a:ext cx="884826" cy="550369"/>
            <a:chOff x="6158537" y="5185936"/>
            <a:chExt cx="331788" cy="206375"/>
          </a:xfrm>
          <a:solidFill>
            <a:srgbClr val="000000"/>
          </a:solidFill>
        </p:grpSpPr>
        <p:sp>
          <p:nvSpPr>
            <p:cNvPr id="21" name="Freeform 151"/>
            <p:cNvSpPr>
              <a:spLocks/>
            </p:cNvSpPr>
            <p:nvPr/>
          </p:nvSpPr>
          <p:spPr bwMode="auto">
            <a:xfrm>
              <a:off x="6163299" y="5185936"/>
              <a:ext cx="319088" cy="131763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22" name="Freeform 152"/>
            <p:cNvSpPr>
              <a:spLocks noEditPoints="1"/>
            </p:cNvSpPr>
            <p:nvPr/>
          </p:nvSpPr>
          <p:spPr bwMode="auto">
            <a:xfrm>
              <a:off x="6158537" y="5206573"/>
              <a:ext cx="331788" cy="185738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sp>
        <p:nvSpPr>
          <p:cNvPr id="23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11500" b="1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联系我们</a:t>
            </a:r>
            <a:endParaRPr lang="en-US" sz="11500" b="1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0962" y="8674845"/>
            <a:ext cx="89820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40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5" grpId="0"/>
      <p:bldP spid="16" grpId="0"/>
      <p:bldP spid="17" grpId="0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1674388" y="7123571"/>
            <a:ext cx="13249068" cy="7452601"/>
          </a:xfrm>
          <a:prstGeom prst="rect">
            <a:avLst/>
          </a:prstGeom>
        </p:spPr>
      </p:pic>
      <p:sp>
        <p:nvSpPr>
          <p:cNvPr id="3" name="TextBox 21"/>
          <p:cNvSpPr txBox="1"/>
          <p:nvPr/>
        </p:nvSpPr>
        <p:spPr>
          <a:xfrm>
            <a:off x="8736410" y="5724734"/>
            <a:ext cx="11132551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13800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谢谢欣赏</a:t>
            </a:r>
            <a:endParaRPr lang="en-US" sz="13800" b="1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252130">
            <a:off x="16955374" y="184957"/>
            <a:ext cx="3720154" cy="42794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9486" y="2126063"/>
            <a:ext cx="34194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66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1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henying0907 2"/>
          <p:cNvGrpSpPr/>
          <p:nvPr/>
        </p:nvGrpSpPr>
        <p:grpSpPr>
          <a:xfrm>
            <a:off x="8801917" y="-2145723"/>
            <a:ext cx="16462617" cy="15004473"/>
            <a:chOff x="8801917" y="-2145723"/>
            <a:chExt cx="16462617" cy="15004473"/>
          </a:xfrm>
        </p:grpSpPr>
        <p:pic>
          <p:nvPicPr>
            <p:cNvPr id="45" name="2 - Fans&amp;Customers2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9010650" y="5375582"/>
              <a:ext cx="14684135" cy="7483168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46" name="444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8801917" y="-2145723"/>
              <a:ext cx="16462617" cy="9260222"/>
            </a:xfrm>
            <a:prstGeom prst="rect">
              <a:avLst/>
            </a:prstGeom>
            <a:ln w="12700">
              <a:miter lim="400000"/>
            </a:ln>
          </p:spPr>
        </p:pic>
      </p:grpSp>
      <p:pic>
        <p:nvPicPr>
          <p:cNvPr id="8" name="2 - Fans&amp;Customers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010649" y="5375582"/>
            <a:ext cx="14684135" cy="7483168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44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801916" y="-2145723"/>
            <a:ext cx="16462617" cy="926022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" name="chenying0907 1"/>
          <p:cNvGrpSpPr/>
          <p:nvPr/>
        </p:nvGrpSpPr>
        <p:grpSpPr>
          <a:xfrm>
            <a:off x="1627325" y="2085088"/>
            <a:ext cx="9637906" cy="4772912"/>
            <a:chOff x="1046427" y="1561521"/>
            <a:chExt cx="9637906" cy="4772912"/>
          </a:xfrm>
        </p:grpSpPr>
        <p:pic>
          <p:nvPicPr>
            <p:cNvPr id="43" name="4-5 Bubble4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046427" y="1561521"/>
              <a:ext cx="9637906" cy="4772912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44" name="Shape 44"/>
            <p:cNvSpPr/>
            <p:nvPr/>
          </p:nvSpPr>
          <p:spPr>
            <a:xfrm>
              <a:off x="1812581" y="1891647"/>
              <a:ext cx="7797006" cy="264174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algn="l">
                <a:lnSpc>
                  <a:spcPct val="80000"/>
                </a:lnSpc>
                <a:defRPr sz="10000">
                  <a:latin typeface="HanziPen SC Bold"/>
                  <a:ea typeface="HanziPen SC Bold"/>
                  <a:cs typeface="HanziPen SC Bold"/>
                  <a:sym typeface="HanziPen SC Bold"/>
                </a:defRPr>
              </a:pPr>
              <a:r>
                <a:rPr dirty="0" err="1">
                  <a:latin typeface="华文行楷" panose="02010800040101010101" pitchFamily="2" charset="-122"/>
                  <a:ea typeface="华文行楷" panose="02010800040101010101" pitchFamily="2" charset="-122"/>
                </a:rPr>
                <a:t>一群有情怀的</a:t>
              </a:r>
              <a:endParaRPr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pPr algn="l">
                <a:lnSpc>
                  <a:spcPct val="80000"/>
                </a:lnSpc>
                <a:defRPr sz="10000">
                  <a:latin typeface="HanziPen SC Bold"/>
                  <a:ea typeface="HanziPen SC Bold"/>
                  <a:cs typeface="HanziPen SC Bold"/>
                  <a:sym typeface="HanziPen SC Bold"/>
                </a:defRPr>
              </a:pPr>
              <a:r>
                <a:rPr dirty="0" err="1">
                  <a:latin typeface="华文行楷" panose="02010800040101010101" pitchFamily="2" charset="-122"/>
                  <a:ea typeface="华文行楷" panose="02010800040101010101" pitchFamily="2" charset="-122"/>
                </a:rPr>
                <a:t>创业者</a:t>
              </a:r>
              <a:endParaRPr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485777" y="-1088447"/>
            <a:ext cx="21474323" cy="152431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3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08333E-6 -3.14815E-6 L 0.92044 -0.0296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22" y="-1481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0"/>
          <p:cNvSpPr/>
          <p:nvPr/>
        </p:nvSpPr>
        <p:spPr>
          <a:xfrm>
            <a:off x="4838700" y="1443549"/>
            <a:ext cx="18488736" cy="318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10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pPr algn="l"/>
            <a:r>
              <a: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我们是一家从事移动互联网应用开发的公司</a:t>
            </a:r>
            <a:r>
              <a:rPr lang="en-US" altLang="zh-CN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… …</a:t>
            </a:r>
            <a:endParaRPr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1" name="chenying0907 10"/>
          <p:cNvGrpSpPr/>
          <p:nvPr/>
        </p:nvGrpSpPr>
        <p:grpSpPr>
          <a:xfrm>
            <a:off x="8116887" y="5762625"/>
            <a:ext cx="16267113" cy="8225318"/>
            <a:chOff x="8116887" y="4467225"/>
            <a:chExt cx="16267113" cy="822531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16887" y="4467225"/>
              <a:ext cx="8048625" cy="70866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61214" y="4467225"/>
              <a:ext cx="14622786" cy="8225318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7613" y="1347307"/>
            <a:ext cx="2228850" cy="32766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6887" y="5762625"/>
            <a:ext cx="8048625" cy="7086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1214" y="5762625"/>
            <a:ext cx="14622786" cy="822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7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3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12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87641" y="1223595"/>
            <a:ext cx="22208718" cy="12492405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Shape 49"/>
          <p:cNvSpPr/>
          <p:nvPr/>
        </p:nvSpPr>
        <p:spPr>
          <a:xfrm>
            <a:off x="3566751" y="7564948"/>
            <a:ext cx="2180084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r>
              <a:rPr dirty="0">
                <a:latin typeface="方正舒体" panose="02010601030101010101" pitchFamily="2" charset="-122"/>
                <a:ea typeface="方正舒体" panose="02010601030101010101" pitchFamily="2" charset="-122"/>
              </a:rPr>
              <a:t>2005</a:t>
            </a:r>
          </a:p>
        </p:txBody>
      </p:sp>
      <p:sp>
        <p:nvSpPr>
          <p:cNvPr id="50" name="Shape 50"/>
          <p:cNvSpPr/>
          <p:nvPr/>
        </p:nvSpPr>
        <p:spPr>
          <a:xfrm>
            <a:off x="7167567" y="4502862"/>
            <a:ext cx="2027798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r>
              <a:rPr>
                <a:latin typeface="方正舒体" panose="02010601030101010101" pitchFamily="2" charset="-122"/>
                <a:ea typeface="方正舒体" panose="02010601030101010101" pitchFamily="2" charset="-122"/>
              </a:rPr>
              <a:t>2010</a:t>
            </a:r>
          </a:p>
        </p:txBody>
      </p:sp>
      <p:sp>
        <p:nvSpPr>
          <p:cNvPr id="51" name="Shape 51"/>
          <p:cNvSpPr/>
          <p:nvPr/>
        </p:nvSpPr>
        <p:spPr>
          <a:xfrm>
            <a:off x="10886776" y="1318746"/>
            <a:ext cx="2059858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r>
              <a:rPr>
                <a:latin typeface="方正舒体" panose="02010601030101010101" pitchFamily="2" charset="-122"/>
                <a:ea typeface="方正舒体" panose="02010601030101010101" pitchFamily="2" charset="-122"/>
              </a:rPr>
              <a:t>2016</a:t>
            </a:r>
          </a:p>
        </p:txBody>
      </p:sp>
      <p:sp>
        <p:nvSpPr>
          <p:cNvPr id="52" name="Shape 52"/>
          <p:cNvSpPr/>
          <p:nvPr/>
        </p:nvSpPr>
        <p:spPr>
          <a:xfrm>
            <a:off x="125137" y="391896"/>
            <a:ext cx="8216901" cy="2410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0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r>
              <a:rPr sz="15000" dirty="0" err="1">
                <a:latin typeface="方正舒体" panose="02010601030101010101" pitchFamily="2" charset="-122"/>
                <a:ea typeface="方正舒体" panose="02010601030101010101" pitchFamily="2" charset="-122"/>
              </a:rPr>
              <a:t>发展历程</a:t>
            </a:r>
            <a:endParaRPr sz="150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8" name="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flipH="1">
            <a:off x="855412" y="9266677"/>
            <a:ext cx="10287001" cy="137160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7309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5417E-6 1.2963E-6 L 1.35417E-6 0.00011 C -0.00039 -0.00625 -0.00091 -0.0125 -0.00117 -0.01875 C -0.00169 -0.02847 -0.00163 -0.03831 -0.00235 -0.04792 C -0.0028 -0.05359 -0.00391 -0.05903 -0.00469 -0.06458 C -0.00391 -0.07014 -0.00339 -0.07593 -0.00235 -0.08125 C 0.00058 -0.09711 -0.00052 -0.08947 0.00117 -0.10417 C 0.00859 -0.10093 0.00944 -0.1 0.01992 -0.1 C 0.04414 -0.1 0.06836 -0.10139 0.09258 -0.10208 C 0.09219 -0.1125 0.0914 -0.12292 0.0914 -0.13333 C 0.0914 -0.24722 0.08196 -0.20602 0.16165 -0.20833 C 0.16836 -0.20903 0.17806 -0.20046 0.18157 -0.21042 C 0.18639 -0.22408 0.18014 -0.24248 0.17923 -0.25833 C 0.17897 -0.26401 0.17864 -0.26956 0.17812 -0.275 C 0.17786 -0.2772 0.17728 -0.27917 0.17695 -0.28125 C 0.17728 -0.29028 0.17357 -0.30417 0.17812 -0.30833 C 0.18574 -0.31539 0.19525 -0.30695 0.2039 -0.30625 L 0.23672 -0.30417 C 0.27851 -0.30648 0.27728 -0.28345 0.27415 -0.33542 C 0.27376 -0.34283 0.27305 -0.34572 0.27187 -0.35208 C 0.27148 -0.3625 0.2707 -0.37292 0.2707 -0.38333 C 0.2707 -0.46644 0.28913 -0.41088 0.3668 -0.4125 C 0.37767 -0.44167 0.36549 -0.40683 0.37031 -0.49792 C 0.37051 -0.50197 0.37265 -0.50486 0.37376 -0.50833 C 0.37422 -0.5132 0.37441 -0.51817 0.37493 -0.52292 C 0.37519 -0.52512 0.37506 -0.52824 0.37617 -0.52917 C 0.37721 -0.53021 0.37851 -0.52801 0.37962 -0.52708 C 0.38125 -0.52593 0.38275 -0.52408 0.38437 -0.52292 C 0.38665 -0.5213 0.39134 -0.51875 0.39134 -0.51864 C 0.41946 -0.51945 0.44922 -0.50428 0.47578 -0.52083 C 0.48457 -0.52639 0.47545 -0.55428 0.47461 -0.57083 C 0.47428 -0.57651 0.47285 -0.58195 0.47226 -0.5875 C 0.46738 -0.63067 0.47571 -0.55567 0.46992 -0.6125 C 0.4696 -0.61539 0.46914 -0.61806 0.46875 -0.62083 C 0.46914 -0.63333 0.46634 -0.64757 0.46992 -0.65833 C 0.47025 -0.65949 0.48704 -0.65428 0.48867 -0.65417 L 0.59062 -0.65208 L 0.6222 -0.65417 L 0.61992 -0.65625 " pathEditMode="relative" rAng="0" ptsTypes="AAAAAAAAAAAAAAAAAAAAAAAAAAAAAAAAAAAAA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72" y="-3292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60"/>
          <p:cNvSpPr/>
          <p:nvPr/>
        </p:nvSpPr>
        <p:spPr>
          <a:xfrm>
            <a:off x="9575899" y="500063"/>
            <a:ext cx="5232202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r>
              <a:rPr lang="zh-CN" altLang="en-US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主要成员</a:t>
            </a:r>
            <a:endParaRPr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22" name="chenying0907 21"/>
          <p:cNvGrpSpPr/>
          <p:nvPr/>
        </p:nvGrpSpPr>
        <p:grpSpPr>
          <a:xfrm>
            <a:off x="2786071" y="2420938"/>
            <a:ext cx="18811858" cy="10636728"/>
            <a:chOff x="2786071" y="2420938"/>
            <a:chExt cx="18811858" cy="1063672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6071" y="2420938"/>
              <a:ext cx="18811858" cy="10636728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5341555" y="3857625"/>
              <a:ext cx="3388490" cy="33884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524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3200" b="0" i="0" u="none" strike="noStrike" cap="none" spc="0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uFillTx/>
                  <a:latin typeface="方正舒体" panose="02010601030101010101" pitchFamily="2" charset="-122"/>
                  <a:ea typeface="方正舒体" panose="02010601030101010101" pitchFamily="2" charset="-122"/>
                  <a:sym typeface="Helvetica Light"/>
                </a:rPr>
                <a:t>图片</a:t>
              </a: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方正舒体" panose="02010601030101010101" pitchFamily="2" charset="-122"/>
                <a:ea typeface="方正舒体" panose="02010601030101010101" pitchFamily="2" charset="-122"/>
                <a:sym typeface="Helvetica Light"/>
              </a:endParaRPr>
            </a:p>
          </p:txBody>
        </p:sp>
        <p:sp>
          <p:nvSpPr>
            <p:cNvPr id="11" name="chenying0907 10"/>
            <p:cNvSpPr/>
            <p:nvPr/>
          </p:nvSpPr>
          <p:spPr>
            <a:xfrm>
              <a:off x="5978387" y="7821028"/>
              <a:ext cx="2108270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无名氏</a:t>
              </a:r>
              <a:endParaRPr lang="zh-CN" altLang="en-US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2" name="chenying0907 11"/>
            <p:cNvSpPr/>
            <p:nvPr/>
          </p:nvSpPr>
          <p:spPr>
            <a:xfrm>
              <a:off x="4721371" y="9246077"/>
              <a:ext cx="46223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职位描述</a:t>
              </a:r>
              <a:endParaRPr lang="id-ID" altLang="zh-CN" sz="28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19463" y="8824301"/>
              <a:ext cx="2426116" cy="275801"/>
            </a:xfrm>
            <a:prstGeom prst="rect">
              <a:avLst/>
            </a:prstGeom>
          </p:spPr>
        </p:pic>
        <p:sp>
          <p:nvSpPr>
            <p:cNvPr id="14" name="椭圆 13"/>
            <p:cNvSpPr/>
            <p:nvPr/>
          </p:nvSpPr>
          <p:spPr>
            <a:xfrm>
              <a:off x="10555126" y="3857625"/>
              <a:ext cx="3388490" cy="33884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524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3200" b="0" i="0" u="none" strike="noStrike" cap="none" spc="0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uFillTx/>
                  <a:latin typeface="方正舒体" panose="02010601030101010101" pitchFamily="2" charset="-122"/>
                  <a:ea typeface="方正舒体" panose="02010601030101010101" pitchFamily="2" charset="-122"/>
                  <a:sym typeface="Helvetica Light"/>
                </a:rPr>
                <a:t>图片</a:t>
              </a: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方正舒体" panose="02010601030101010101" pitchFamily="2" charset="-122"/>
                <a:ea typeface="方正舒体" panose="02010601030101010101" pitchFamily="2" charset="-122"/>
                <a:sym typeface="Helvetica Light"/>
              </a:endParaRPr>
            </a:p>
          </p:txBody>
        </p:sp>
        <p:sp>
          <p:nvSpPr>
            <p:cNvPr id="15" name="chenying0907 14"/>
            <p:cNvSpPr/>
            <p:nvPr/>
          </p:nvSpPr>
          <p:spPr>
            <a:xfrm>
              <a:off x="11191958" y="7821028"/>
              <a:ext cx="2108270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无名氏</a:t>
              </a:r>
              <a:endParaRPr lang="zh-CN" altLang="en-US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6" name="chenying0907 15"/>
            <p:cNvSpPr/>
            <p:nvPr/>
          </p:nvSpPr>
          <p:spPr>
            <a:xfrm>
              <a:off x="9934942" y="9246077"/>
              <a:ext cx="46223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职位描述</a:t>
              </a:r>
              <a:endParaRPr lang="id-ID" altLang="zh-CN" sz="28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33034" y="8824301"/>
              <a:ext cx="2426116" cy="275801"/>
            </a:xfrm>
            <a:prstGeom prst="rect">
              <a:avLst/>
            </a:prstGeom>
          </p:spPr>
        </p:pic>
        <p:sp>
          <p:nvSpPr>
            <p:cNvPr id="18" name="椭圆 17"/>
            <p:cNvSpPr/>
            <p:nvPr/>
          </p:nvSpPr>
          <p:spPr>
            <a:xfrm>
              <a:off x="15841271" y="3857625"/>
              <a:ext cx="3388490" cy="33884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524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3200" b="0" i="0" u="none" strike="noStrike" cap="none" spc="0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uFillTx/>
                  <a:latin typeface="方正舒体" panose="02010601030101010101" pitchFamily="2" charset="-122"/>
                  <a:ea typeface="方正舒体" panose="02010601030101010101" pitchFamily="2" charset="-122"/>
                  <a:sym typeface="Helvetica Light"/>
                </a:rPr>
                <a:t>图片</a:t>
              </a: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方正舒体" panose="02010601030101010101" pitchFamily="2" charset="-122"/>
                <a:ea typeface="方正舒体" panose="02010601030101010101" pitchFamily="2" charset="-122"/>
                <a:sym typeface="Helvetica Light"/>
              </a:endParaRPr>
            </a:p>
          </p:txBody>
        </p:sp>
        <p:sp>
          <p:nvSpPr>
            <p:cNvPr id="19" name="chenying0907 18"/>
            <p:cNvSpPr/>
            <p:nvPr/>
          </p:nvSpPr>
          <p:spPr>
            <a:xfrm>
              <a:off x="16478103" y="7821028"/>
              <a:ext cx="2108270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无名氏</a:t>
              </a:r>
              <a:endParaRPr lang="zh-CN" altLang="en-US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20" name="chenying0907 19"/>
            <p:cNvSpPr/>
            <p:nvPr/>
          </p:nvSpPr>
          <p:spPr>
            <a:xfrm>
              <a:off x="15221087" y="9246077"/>
              <a:ext cx="46223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职位描述</a:t>
              </a:r>
              <a:endParaRPr lang="id-ID" altLang="zh-CN" sz="28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319179" y="8824301"/>
              <a:ext cx="2426116" cy="275801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524" y="8131940"/>
            <a:ext cx="3806620" cy="558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55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 rot="21240000">
            <a:off x="10586343" y="4473562"/>
            <a:ext cx="5232202" cy="2410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0000">
                <a:latin typeface="HanziPen SC Bold"/>
                <a:ea typeface="HanziPen SC Bold"/>
                <a:cs typeface="HanziPen SC Bold"/>
                <a:sym typeface="HanziPen SC Bold"/>
              </a:defRPr>
            </a:pPr>
            <a:r>
              <a:rPr dirty="0" err="1">
                <a:latin typeface="方正舒体" panose="02010601030101010101" pitchFamily="2" charset="-122"/>
                <a:ea typeface="方正舒体" panose="02010601030101010101" pitchFamily="2" charset="-122"/>
              </a:rPr>
              <a:t>主要产品</a:t>
            </a:r>
            <a:endParaRPr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>
              <a:defRPr>
                <a:latin typeface="HanziPen SC Bold"/>
                <a:ea typeface="HanziPen SC Bold"/>
                <a:cs typeface="HanziPen SC Bold"/>
                <a:sym typeface="HanziPen SC Bold"/>
              </a:defRPr>
            </a:pPr>
            <a:r>
              <a:rPr dirty="0">
                <a:latin typeface="方正舒体" panose="02010601030101010101" pitchFamily="2" charset="-122"/>
                <a:ea typeface="方正舒体" panose="02010601030101010101" pitchFamily="2" charset="-122"/>
              </a:rPr>
              <a:t>Our Products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henying0907 1"/>
          <p:cNvGrpSpPr/>
          <p:nvPr/>
        </p:nvGrpSpPr>
        <p:grpSpPr>
          <a:xfrm>
            <a:off x="1229698" y="2978124"/>
            <a:ext cx="4622301" cy="9288280"/>
            <a:chOff x="1229698" y="2978124"/>
            <a:chExt cx="4622301" cy="9288280"/>
          </a:xfrm>
        </p:grpSpPr>
        <p:sp>
          <p:nvSpPr>
            <p:cNvPr id="7" name="椭圆 6"/>
            <p:cNvSpPr/>
            <p:nvPr/>
          </p:nvSpPr>
          <p:spPr>
            <a:xfrm>
              <a:off x="1229699" y="2978124"/>
              <a:ext cx="4622300" cy="4622300"/>
            </a:xfrm>
            <a:prstGeom prst="ellipse">
              <a:avLst/>
            </a:prstGeom>
            <a:solidFill>
              <a:schemeClr val="accent5"/>
            </a:solidFill>
            <a:ln w="15240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3200" b="0" i="0" u="none" strike="noStrike" cap="none" spc="0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方正舒体" panose="02010601030101010101" pitchFamily="2" charset="-122"/>
                  <a:ea typeface="方正舒体" panose="02010601030101010101" pitchFamily="2" charset="-122"/>
                  <a:sym typeface="Helvetica Light"/>
                </a:rPr>
                <a:t>图片</a:t>
              </a: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方正舒体" panose="02010601030101010101" pitchFamily="2" charset="-122"/>
                <a:ea typeface="方正舒体" panose="02010601030101010101" pitchFamily="2" charset="-122"/>
                <a:sym typeface="Helvetica Light"/>
              </a:endParaRPr>
            </a:p>
          </p:txBody>
        </p:sp>
        <p:sp>
          <p:nvSpPr>
            <p:cNvPr id="8" name="chenying0907 7"/>
            <p:cNvSpPr/>
            <p:nvPr/>
          </p:nvSpPr>
          <p:spPr>
            <a:xfrm>
              <a:off x="2166113" y="8163699"/>
              <a:ext cx="2749471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产品名称</a:t>
              </a:r>
              <a:endParaRPr lang="zh-CN" altLang="en-US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2" name="chenying0907 11"/>
            <p:cNvSpPr/>
            <p:nvPr/>
          </p:nvSpPr>
          <p:spPr>
            <a:xfrm>
              <a:off x="1229698" y="9588748"/>
              <a:ext cx="4622300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28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200</a:t>
              </a:r>
              <a:r>
                <a:rPr lang="zh-CN" altLang="en-US" sz="28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字以内</a:t>
              </a:r>
              <a:endParaRPr lang="id-ID" altLang="zh-CN" sz="28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27790" y="9169458"/>
              <a:ext cx="2426116" cy="275801"/>
            </a:xfrm>
            <a:prstGeom prst="rect">
              <a:avLst/>
            </a:prstGeom>
          </p:spPr>
        </p:pic>
      </p:grpSp>
      <p:grpSp>
        <p:nvGrpSpPr>
          <p:cNvPr id="3" name="chenying0907 2"/>
          <p:cNvGrpSpPr/>
          <p:nvPr/>
        </p:nvGrpSpPr>
        <p:grpSpPr>
          <a:xfrm>
            <a:off x="7016583" y="2978124"/>
            <a:ext cx="4622300" cy="9288280"/>
            <a:chOff x="7016583" y="2978124"/>
            <a:chExt cx="4622300" cy="9288280"/>
          </a:xfrm>
        </p:grpSpPr>
        <p:sp>
          <p:nvSpPr>
            <p:cNvPr id="9" name="椭圆 8"/>
            <p:cNvSpPr/>
            <p:nvPr/>
          </p:nvSpPr>
          <p:spPr>
            <a:xfrm>
              <a:off x="7016583" y="2978124"/>
              <a:ext cx="4622300" cy="4622300"/>
            </a:xfrm>
            <a:prstGeom prst="ellipse">
              <a:avLst/>
            </a:prstGeom>
            <a:solidFill>
              <a:schemeClr val="accent5"/>
            </a:solidFill>
            <a:ln w="15240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r>
                <a:rPr lang="zh-CN" altLang="en-US" sz="3200">
                  <a:solidFill>
                    <a:srgbClr val="FFFFFF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图片</a:t>
              </a:r>
              <a:endParaRPr lang="zh-CN" altLang="en-US" sz="3200" dirty="0">
                <a:solidFill>
                  <a:srgbClr val="FFFFFF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3" name="chenying0907 12"/>
            <p:cNvSpPr/>
            <p:nvPr/>
          </p:nvSpPr>
          <p:spPr>
            <a:xfrm>
              <a:off x="7952997" y="8163699"/>
              <a:ext cx="2749471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产品名称</a:t>
              </a:r>
              <a:endParaRPr lang="zh-CN" altLang="en-US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7" name="chenying0907 16"/>
            <p:cNvSpPr/>
            <p:nvPr/>
          </p:nvSpPr>
          <p:spPr>
            <a:xfrm>
              <a:off x="7016583" y="9588748"/>
              <a:ext cx="4622300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28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200</a:t>
              </a:r>
              <a:r>
                <a:rPr lang="zh-CN" altLang="en-US" sz="28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字以内</a:t>
              </a:r>
              <a:endParaRPr lang="id-ID" altLang="zh-CN" sz="28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14674" y="9169210"/>
              <a:ext cx="2426116" cy="275801"/>
            </a:xfrm>
            <a:prstGeom prst="rect">
              <a:avLst/>
            </a:prstGeom>
          </p:spPr>
        </p:pic>
      </p:grpSp>
      <p:grpSp>
        <p:nvGrpSpPr>
          <p:cNvPr id="4" name="chenying0907 3"/>
          <p:cNvGrpSpPr/>
          <p:nvPr/>
        </p:nvGrpSpPr>
        <p:grpSpPr>
          <a:xfrm>
            <a:off x="12803467" y="2978124"/>
            <a:ext cx="4622300" cy="9279826"/>
            <a:chOff x="12803467" y="2978124"/>
            <a:chExt cx="4622300" cy="9279826"/>
          </a:xfrm>
        </p:grpSpPr>
        <p:sp>
          <p:nvSpPr>
            <p:cNvPr id="10" name="椭圆 9"/>
            <p:cNvSpPr/>
            <p:nvPr/>
          </p:nvSpPr>
          <p:spPr>
            <a:xfrm>
              <a:off x="12803467" y="2978124"/>
              <a:ext cx="4622300" cy="4622300"/>
            </a:xfrm>
            <a:prstGeom prst="ellipse">
              <a:avLst/>
            </a:prstGeom>
            <a:solidFill>
              <a:schemeClr val="accent5"/>
            </a:solidFill>
            <a:ln w="15240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r>
                <a:rPr lang="zh-CN" altLang="en-US" sz="3200">
                  <a:solidFill>
                    <a:srgbClr val="FFFFFF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图片</a:t>
              </a:r>
              <a:endParaRPr lang="zh-CN" altLang="en-US" sz="3200" dirty="0">
                <a:solidFill>
                  <a:srgbClr val="FFFFFF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4" name="chenying0907 13"/>
            <p:cNvSpPr/>
            <p:nvPr/>
          </p:nvSpPr>
          <p:spPr>
            <a:xfrm>
              <a:off x="13739881" y="8159472"/>
              <a:ext cx="2749471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产品名称</a:t>
              </a:r>
              <a:endParaRPr lang="zh-CN" altLang="en-US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8" name="chenying0907 17"/>
            <p:cNvSpPr/>
            <p:nvPr/>
          </p:nvSpPr>
          <p:spPr>
            <a:xfrm>
              <a:off x="12803467" y="9580294"/>
              <a:ext cx="4622300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28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200</a:t>
              </a:r>
              <a:r>
                <a:rPr lang="zh-CN" altLang="en-US" sz="28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字以内</a:t>
              </a:r>
              <a:endParaRPr lang="id-ID" altLang="zh-CN" sz="28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901558" y="9169210"/>
              <a:ext cx="2426116" cy="275801"/>
            </a:xfrm>
            <a:prstGeom prst="rect">
              <a:avLst/>
            </a:prstGeom>
          </p:spPr>
        </p:pic>
      </p:grpSp>
      <p:grpSp>
        <p:nvGrpSpPr>
          <p:cNvPr id="5" name="chenying0907 4"/>
          <p:cNvGrpSpPr/>
          <p:nvPr/>
        </p:nvGrpSpPr>
        <p:grpSpPr>
          <a:xfrm>
            <a:off x="18590350" y="2978124"/>
            <a:ext cx="4622301" cy="9279825"/>
            <a:chOff x="18590350" y="2978124"/>
            <a:chExt cx="4622301" cy="9279825"/>
          </a:xfrm>
        </p:grpSpPr>
        <p:sp>
          <p:nvSpPr>
            <p:cNvPr id="11" name="椭圆 10"/>
            <p:cNvSpPr/>
            <p:nvPr/>
          </p:nvSpPr>
          <p:spPr>
            <a:xfrm>
              <a:off x="18590351" y="2978124"/>
              <a:ext cx="4622300" cy="4622300"/>
            </a:xfrm>
            <a:prstGeom prst="ellipse">
              <a:avLst/>
            </a:prstGeom>
            <a:solidFill>
              <a:schemeClr val="accent5"/>
            </a:solidFill>
            <a:ln w="15240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r>
                <a:rPr lang="zh-CN" altLang="en-US" sz="3200">
                  <a:solidFill>
                    <a:srgbClr val="FFFFFF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图片</a:t>
              </a:r>
              <a:endParaRPr lang="zh-CN" altLang="en-US" sz="3200" dirty="0">
                <a:solidFill>
                  <a:srgbClr val="FFFFFF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5" name="chenying0907 14"/>
            <p:cNvSpPr/>
            <p:nvPr/>
          </p:nvSpPr>
          <p:spPr>
            <a:xfrm>
              <a:off x="19526765" y="8159472"/>
              <a:ext cx="2749471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latin typeface="方正舒体" panose="02010601030101010101" pitchFamily="2" charset="-122"/>
                  <a:ea typeface="方正舒体" panose="02010601030101010101" pitchFamily="2" charset="-122"/>
                </a:rPr>
                <a:t>产品名称</a:t>
              </a:r>
              <a:endParaRPr lang="zh-CN" altLang="en-US" dirty="0"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sp>
          <p:nvSpPr>
            <p:cNvPr id="19" name="chenying0907 18"/>
            <p:cNvSpPr/>
            <p:nvPr/>
          </p:nvSpPr>
          <p:spPr>
            <a:xfrm>
              <a:off x="18590350" y="9580293"/>
              <a:ext cx="4622300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28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200</a:t>
              </a:r>
              <a:r>
                <a:rPr lang="zh-CN" altLang="en-US" sz="2800" dirty="0">
                  <a:solidFill>
                    <a:schemeClr val="tx1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字以内</a:t>
              </a:r>
              <a:endParaRPr lang="id-ID" altLang="zh-CN" sz="28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88442" y="9168962"/>
              <a:ext cx="2426116" cy="275801"/>
            </a:xfrm>
            <a:prstGeom prst="rect">
              <a:avLst/>
            </a:prstGeom>
          </p:spPr>
        </p:pic>
      </p:grpSp>
      <p:sp>
        <p:nvSpPr>
          <p:cNvPr id="24" name="Shape 60"/>
          <p:cNvSpPr/>
          <p:nvPr/>
        </p:nvSpPr>
        <p:spPr>
          <a:xfrm>
            <a:off x="9575898" y="500063"/>
            <a:ext cx="5232202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r>
              <a:rPr dirty="0" err="1">
                <a:latin typeface="方正舒体" panose="02010601030101010101" pitchFamily="2" charset="-122"/>
                <a:ea typeface="方正舒体" panose="02010601030101010101" pitchFamily="2" charset="-122"/>
              </a:rPr>
              <a:t>产品介绍</a:t>
            </a:r>
            <a:endParaRPr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8415" y="1987373"/>
            <a:ext cx="3527169" cy="4000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60"/>
          <p:cNvSpPr/>
          <p:nvPr/>
        </p:nvSpPr>
        <p:spPr>
          <a:xfrm>
            <a:off x="9575898" y="500063"/>
            <a:ext cx="5232202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latin typeface="HanziPen SC Bold"/>
                <a:ea typeface="HanziPen SC Bold"/>
                <a:cs typeface="HanziPen SC Bold"/>
                <a:sym typeface="HanziPen SC Bold"/>
              </a:defRPr>
            </a:lvl1pPr>
          </a:lstStyle>
          <a:p>
            <a:r>
              <a:rPr dirty="0" err="1">
                <a:latin typeface="方正舒体" panose="02010601030101010101" pitchFamily="2" charset="-122"/>
                <a:ea typeface="方正舒体" panose="02010601030101010101" pitchFamily="2" charset="-122"/>
              </a:rPr>
              <a:t>产品介绍</a:t>
            </a:r>
            <a:endParaRPr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5" name="chenying0907 4"/>
          <p:cNvSpPr/>
          <p:nvPr/>
        </p:nvSpPr>
        <p:spPr>
          <a:xfrm>
            <a:off x="1961158" y="8355151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产品名称</a:t>
            </a:r>
            <a:endParaRPr lang="zh-CN" altLang="en-US" sz="5400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6" name="chenying0907 5"/>
          <p:cNvSpPr/>
          <p:nvPr/>
        </p:nvSpPr>
        <p:spPr>
          <a:xfrm>
            <a:off x="2063750" y="9780200"/>
            <a:ext cx="20148550" cy="260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2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200</a:t>
            </a:r>
            <a:r>
              <a:rPr lang="zh-CN" altLang="en-US" sz="32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字</a:t>
            </a:r>
            <a:r>
              <a:rPr lang="zh-CN" altLang="en-US" sz="3200" dirty="0" smtClean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以内。</a:t>
            </a:r>
            <a:endParaRPr lang="en-US" altLang="zh-CN" sz="3200" dirty="0" smtClean="0">
              <a:solidFill>
                <a:schemeClr val="tx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pPr marL="457200" indent="-457200" algn="l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sz="3200" dirty="0" smtClean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此处</a:t>
            </a:r>
            <a:r>
              <a:rPr lang="zh-CN" altLang="en-US" sz="32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添加详细文本描述，建议与标题相关并符合整体语言风格，语言描述尽量简洁生动。尽量将每页幻灯片的字数控制在</a:t>
            </a:r>
            <a:r>
              <a:rPr lang="en-US" altLang="zh-CN" sz="32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200</a:t>
            </a:r>
            <a:r>
              <a:rPr lang="zh-CN" altLang="en-US" sz="3200" dirty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字以内</a:t>
            </a:r>
            <a:r>
              <a:rPr lang="zh-CN" altLang="en-US" sz="3200" dirty="0" smtClean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。</a:t>
            </a:r>
            <a:endParaRPr lang="id-ID" altLang="zh-CN" sz="3200" dirty="0">
              <a:solidFill>
                <a:schemeClr val="tx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07782"/>
            <a:ext cx="18288000" cy="12198096"/>
          </a:xfrm>
          <a:prstGeom prst="rect">
            <a:avLst/>
          </a:prstGeom>
        </p:spPr>
      </p:pic>
      <p:grpSp>
        <p:nvGrpSpPr>
          <p:cNvPr id="15" name="chenying0907 14"/>
          <p:cNvGrpSpPr/>
          <p:nvPr/>
        </p:nvGrpSpPr>
        <p:grpSpPr>
          <a:xfrm>
            <a:off x="437859" y="2800419"/>
            <a:ext cx="23508282" cy="5053013"/>
            <a:chOff x="437859" y="2800419"/>
            <a:chExt cx="23508282" cy="505301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859" y="2800419"/>
              <a:ext cx="23508282" cy="5053013"/>
            </a:xfrm>
            <a:prstGeom prst="rect">
              <a:avLst/>
            </a:prstGeom>
          </p:spPr>
        </p:pic>
        <p:sp>
          <p:nvSpPr>
            <p:cNvPr id="14" name="chenying0907 13"/>
            <p:cNvSpPr/>
            <p:nvPr/>
          </p:nvSpPr>
          <p:spPr>
            <a:xfrm>
              <a:off x="914400" y="3352800"/>
              <a:ext cx="22402800" cy="3848100"/>
            </a:xfrm>
            <a:prstGeom prst="rect">
              <a:avLst/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3200" b="0" i="0" u="none" strike="noStrike" cap="none" spc="0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方正舒体" panose="02010601030101010101" pitchFamily="2" charset="-122"/>
                  <a:ea typeface="方正舒体" panose="02010601030101010101" pitchFamily="2" charset="-122"/>
                  <a:sym typeface="Helvetica Light"/>
                </a:rPr>
                <a:t>图片</a:t>
              </a: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方正舒体" panose="02010601030101010101" pitchFamily="2" charset="-122"/>
                <a:ea typeface="方正舒体" panose="02010601030101010101" pitchFamily="2" charset="-122"/>
                <a:sym typeface="Helvetica Light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28415" y="1987373"/>
            <a:ext cx="3527169" cy="4000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48042A4-07AD-4443-8772-BED218EC739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动漫手绘22页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自定义 2">
      <a:majorFont>
        <a:latin typeface="Calibri Light"/>
        <a:ea typeface="楷体"/>
        <a:cs typeface=""/>
      </a:majorFont>
      <a:minorFont>
        <a:latin typeface="Calibri"/>
        <a:ea typeface="楷体"/>
        <a:cs typeface="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878</Words>
  <Application>Microsoft Office PowerPoint</Application>
  <PresentationFormat>自定义</PresentationFormat>
  <Paragraphs>129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HanziPen SC Bold</vt:lpstr>
      <vt:lpstr>HanziPen SC Regular</vt:lpstr>
      <vt:lpstr>Helvetica Light</vt:lpstr>
      <vt:lpstr>Helvetica Neue</vt:lpstr>
      <vt:lpstr>方正舒体</vt:lpstr>
      <vt:lpstr>华文行楷</vt:lpstr>
      <vt:lpstr>楷体</vt:lpstr>
      <vt:lpstr>Arial</vt:lpstr>
      <vt:lpstr>Calibri</vt:lpstr>
      <vt:lpstr>Open Sans</vt:lpstr>
      <vt:lpstr>White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https://shop58478898.taobao.com/</Manager>
  <Company>https://shop58478898.taobao.com/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https://shop58478898.taobao.com/</dc:title>
  <dc:creator>https://shop58478898.taobao.com/</dc:creator>
  <cp:lastModifiedBy>MICHAEL</cp:lastModifiedBy>
  <cp:revision>74</cp:revision>
  <dcterms:modified xsi:type="dcterms:W3CDTF">2016-11-24T17:14:30Z</dcterms:modified>
</cp:coreProperties>
</file>