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F20"/>
    <a:srgbClr val="5F6062"/>
    <a:srgbClr val="FF6E00"/>
    <a:srgbClr val="99AD00"/>
    <a:srgbClr val="99AE00"/>
    <a:srgbClr val="FF2A00"/>
    <a:srgbClr val="FFD101"/>
    <a:srgbClr val="008CFF"/>
    <a:srgbClr val="909090"/>
    <a:srgbClr val="E3E3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CB49-4902-4F99-9373-AEC854AF1906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6221-ECEB-4984-9F39-463F281CC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124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CB49-4902-4F99-9373-AEC854AF1906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6221-ECEB-4984-9F39-463F281CC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9609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CB49-4902-4F99-9373-AEC854AF1906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6221-ECEB-4984-9F39-463F281CC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990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CB49-4902-4F99-9373-AEC854AF1906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6221-ECEB-4984-9F39-463F281CC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7159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CB49-4902-4F99-9373-AEC854AF1906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6221-ECEB-4984-9F39-463F281CC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178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CB49-4902-4F99-9373-AEC854AF1906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6221-ECEB-4984-9F39-463F281CC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1539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CB49-4902-4F99-9373-AEC854AF1906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6221-ECEB-4984-9F39-463F281CC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050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CB49-4902-4F99-9373-AEC854AF1906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6221-ECEB-4984-9F39-463F281CC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998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CB49-4902-4F99-9373-AEC854AF1906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6221-ECEB-4984-9F39-463F281CC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711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CB49-4902-4F99-9373-AEC854AF1906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6221-ECEB-4984-9F39-463F281CC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169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CB49-4902-4F99-9373-AEC854AF1906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6221-ECEB-4984-9F39-463F281CC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2262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3E3E3"/>
            </a:gs>
            <a:gs pos="100000">
              <a:srgbClr val="B5B5B5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7CB49-4902-4F99-9373-AEC854AF1906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C6221-ECEB-4984-9F39-463F281CC0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918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4" name="时间线5"/>
          <p:cNvCxnSpPr/>
          <p:nvPr/>
        </p:nvCxnSpPr>
        <p:spPr>
          <a:xfrm>
            <a:off x="6096000" y="6350000"/>
            <a:ext cx="6096000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时间线4"/>
          <p:cNvCxnSpPr>
            <a:stCxn id="66" idx="5"/>
          </p:cNvCxnSpPr>
          <p:nvPr/>
        </p:nvCxnSpPr>
        <p:spPr>
          <a:xfrm flipH="1">
            <a:off x="6088685" y="4320618"/>
            <a:ext cx="3643" cy="2029382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时间线3"/>
          <p:cNvCxnSpPr>
            <a:stCxn id="75" idx="5"/>
          </p:cNvCxnSpPr>
          <p:nvPr/>
        </p:nvCxnSpPr>
        <p:spPr>
          <a:xfrm>
            <a:off x="6090970" y="2952711"/>
            <a:ext cx="5030" cy="1367907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时间线2"/>
          <p:cNvCxnSpPr>
            <a:stCxn id="57" idx="5"/>
            <a:endCxn id="75" idx="5"/>
          </p:cNvCxnSpPr>
          <p:nvPr/>
        </p:nvCxnSpPr>
        <p:spPr>
          <a:xfrm flipH="1">
            <a:off x="6090970" y="1018547"/>
            <a:ext cx="5820" cy="1934164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时间线1"/>
          <p:cNvCxnSpPr>
            <a:stCxn id="57" idx="5"/>
          </p:cNvCxnSpPr>
          <p:nvPr/>
        </p:nvCxnSpPr>
        <p:spPr>
          <a:xfrm flipH="1" flipV="1">
            <a:off x="6090970" y="1"/>
            <a:ext cx="5820" cy="1018546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A-7"/>
          <p:cNvGrpSpPr/>
          <p:nvPr/>
        </p:nvGrpSpPr>
        <p:grpSpPr>
          <a:xfrm>
            <a:off x="8891588" y="1835150"/>
            <a:ext cx="1044575" cy="1052513"/>
            <a:chOff x="8891588" y="1835150"/>
            <a:chExt cx="1044575" cy="1052513"/>
          </a:xfrm>
        </p:grpSpPr>
        <p:sp>
          <p:nvSpPr>
            <p:cNvPr id="17" name="Oval 6"/>
            <p:cNvSpPr>
              <a:spLocks noChangeArrowheads="1"/>
            </p:cNvSpPr>
            <p:nvPr/>
          </p:nvSpPr>
          <p:spPr bwMode="auto">
            <a:xfrm>
              <a:off x="8891588" y="1843088"/>
              <a:ext cx="1044575" cy="1044575"/>
            </a:xfrm>
            <a:prstGeom prst="ellipse">
              <a:avLst/>
            </a:prstGeom>
            <a:noFill/>
            <a:ln w="15875" cap="flat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7"/>
            <p:cNvSpPr>
              <a:spLocks/>
            </p:cNvSpPr>
            <p:nvPr/>
          </p:nvSpPr>
          <p:spPr bwMode="auto">
            <a:xfrm>
              <a:off x="9004300" y="1835150"/>
              <a:ext cx="785813" cy="1050925"/>
            </a:xfrm>
            <a:custGeom>
              <a:avLst/>
              <a:gdLst>
                <a:gd name="T0" fmla="*/ 61 w 655"/>
                <a:gd name="T1" fmla="*/ 112 h 877"/>
                <a:gd name="T2" fmla="*/ 0 w 655"/>
                <a:gd name="T3" fmla="*/ 281 h 877"/>
                <a:gd name="T4" fmla="*/ 64 w 655"/>
                <a:gd name="T5" fmla="*/ 441 h 877"/>
                <a:gd name="T6" fmla="*/ 251 w 655"/>
                <a:gd name="T7" fmla="*/ 568 h 877"/>
                <a:gd name="T8" fmla="*/ 240 w 655"/>
                <a:gd name="T9" fmla="*/ 641 h 877"/>
                <a:gd name="T10" fmla="*/ 299 w 655"/>
                <a:gd name="T11" fmla="*/ 735 h 877"/>
                <a:gd name="T12" fmla="*/ 306 w 655"/>
                <a:gd name="T13" fmla="*/ 823 h 877"/>
                <a:gd name="T14" fmla="*/ 301 w 655"/>
                <a:gd name="T15" fmla="*/ 877 h 877"/>
                <a:gd name="T16" fmla="*/ 349 w 655"/>
                <a:gd name="T17" fmla="*/ 877 h 877"/>
                <a:gd name="T18" fmla="*/ 498 w 655"/>
                <a:gd name="T19" fmla="*/ 773 h 877"/>
                <a:gd name="T20" fmla="*/ 634 w 655"/>
                <a:gd name="T21" fmla="*/ 637 h 877"/>
                <a:gd name="T22" fmla="*/ 528 w 655"/>
                <a:gd name="T23" fmla="*/ 614 h 877"/>
                <a:gd name="T24" fmla="*/ 458 w 655"/>
                <a:gd name="T25" fmla="*/ 558 h 877"/>
                <a:gd name="T26" fmla="*/ 347 w 655"/>
                <a:gd name="T27" fmla="*/ 527 h 877"/>
                <a:gd name="T28" fmla="*/ 251 w 655"/>
                <a:gd name="T29" fmla="*/ 550 h 877"/>
                <a:gd name="T30" fmla="*/ 193 w 655"/>
                <a:gd name="T31" fmla="*/ 448 h 877"/>
                <a:gd name="T32" fmla="*/ 109 w 655"/>
                <a:gd name="T33" fmla="*/ 435 h 877"/>
                <a:gd name="T34" fmla="*/ 208 w 655"/>
                <a:gd name="T35" fmla="*/ 348 h 877"/>
                <a:gd name="T36" fmla="*/ 261 w 655"/>
                <a:gd name="T37" fmla="*/ 393 h 877"/>
                <a:gd name="T38" fmla="*/ 428 w 655"/>
                <a:gd name="T39" fmla="*/ 229 h 877"/>
                <a:gd name="T40" fmla="*/ 351 w 655"/>
                <a:gd name="T41" fmla="*/ 150 h 877"/>
                <a:gd name="T42" fmla="*/ 378 w 655"/>
                <a:gd name="T43" fmla="*/ 106 h 877"/>
                <a:gd name="T44" fmla="*/ 451 w 655"/>
                <a:gd name="T45" fmla="*/ 73 h 877"/>
                <a:gd name="T46" fmla="*/ 322 w 655"/>
                <a:gd name="T47" fmla="*/ 0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5" h="877">
                  <a:moveTo>
                    <a:pt x="61" y="112"/>
                  </a:moveTo>
                  <a:cubicBezTo>
                    <a:pt x="61" y="112"/>
                    <a:pt x="0" y="231"/>
                    <a:pt x="0" y="281"/>
                  </a:cubicBezTo>
                  <a:cubicBezTo>
                    <a:pt x="0" y="331"/>
                    <a:pt x="43" y="423"/>
                    <a:pt x="64" y="441"/>
                  </a:cubicBezTo>
                  <a:cubicBezTo>
                    <a:pt x="84" y="460"/>
                    <a:pt x="238" y="568"/>
                    <a:pt x="251" y="568"/>
                  </a:cubicBezTo>
                  <a:cubicBezTo>
                    <a:pt x="265" y="568"/>
                    <a:pt x="240" y="612"/>
                    <a:pt x="240" y="641"/>
                  </a:cubicBezTo>
                  <a:cubicBezTo>
                    <a:pt x="240" y="670"/>
                    <a:pt x="283" y="727"/>
                    <a:pt x="299" y="735"/>
                  </a:cubicBezTo>
                  <a:cubicBezTo>
                    <a:pt x="315" y="743"/>
                    <a:pt x="324" y="789"/>
                    <a:pt x="306" y="823"/>
                  </a:cubicBezTo>
                  <a:cubicBezTo>
                    <a:pt x="288" y="856"/>
                    <a:pt x="301" y="877"/>
                    <a:pt x="301" y="877"/>
                  </a:cubicBezTo>
                  <a:cubicBezTo>
                    <a:pt x="349" y="877"/>
                    <a:pt x="349" y="877"/>
                    <a:pt x="349" y="877"/>
                  </a:cubicBezTo>
                  <a:cubicBezTo>
                    <a:pt x="349" y="877"/>
                    <a:pt x="492" y="798"/>
                    <a:pt x="498" y="773"/>
                  </a:cubicBezTo>
                  <a:cubicBezTo>
                    <a:pt x="505" y="748"/>
                    <a:pt x="655" y="687"/>
                    <a:pt x="634" y="637"/>
                  </a:cubicBezTo>
                  <a:cubicBezTo>
                    <a:pt x="614" y="587"/>
                    <a:pt x="571" y="625"/>
                    <a:pt x="528" y="614"/>
                  </a:cubicBezTo>
                  <a:cubicBezTo>
                    <a:pt x="485" y="604"/>
                    <a:pt x="501" y="562"/>
                    <a:pt x="458" y="558"/>
                  </a:cubicBezTo>
                  <a:cubicBezTo>
                    <a:pt x="415" y="554"/>
                    <a:pt x="399" y="525"/>
                    <a:pt x="347" y="527"/>
                  </a:cubicBezTo>
                  <a:cubicBezTo>
                    <a:pt x="295" y="529"/>
                    <a:pt x="274" y="562"/>
                    <a:pt x="251" y="550"/>
                  </a:cubicBezTo>
                  <a:cubicBezTo>
                    <a:pt x="229" y="537"/>
                    <a:pt x="190" y="481"/>
                    <a:pt x="193" y="448"/>
                  </a:cubicBezTo>
                  <a:cubicBezTo>
                    <a:pt x="195" y="414"/>
                    <a:pt x="109" y="489"/>
                    <a:pt x="109" y="435"/>
                  </a:cubicBezTo>
                  <a:cubicBezTo>
                    <a:pt x="109" y="381"/>
                    <a:pt x="181" y="327"/>
                    <a:pt x="208" y="348"/>
                  </a:cubicBezTo>
                  <a:cubicBezTo>
                    <a:pt x="236" y="368"/>
                    <a:pt x="265" y="418"/>
                    <a:pt x="261" y="393"/>
                  </a:cubicBezTo>
                  <a:cubicBezTo>
                    <a:pt x="256" y="368"/>
                    <a:pt x="369" y="235"/>
                    <a:pt x="428" y="229"/>
                  </a:cubicBezTo>
                  <a:cubicBezTo>
                    <a:pt x="487" y="223"/>
                    <a:pt x="383" y="164"/>
                    <a:pt x="351" y="150"/>
                  </a:cubicBezTo>
                  <a:cubicBezTo>
                    <a:pt x="319" y="135"/>
                    <a:pt x="360" y="100"/>
                    <a:pt x="378" y="106"/>
                  </a:cubicBezTo>
                  <a:cubicBezTo>
                    <a:pt x="396" y="112"/>
                    <a:pt x="471" y="93"/>
                    <a:pt x="451" y="73"/>
                  </a:cubicBezTo>
                  <a:cubicBezTo>
                    <a:pt x="430" y="52"/>
                    <a:pt x="322" y="0"/>
                    <a:pt x="322" y="0"/>
                  </a:cubicBezTo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8"/>
            <p:cNvSpPr>
              <a:spLocks/>
            </p:cNvSpPr>
            <p:nvPr/>
          </p:nvSpPr>
          <p:spPr bwMode="auto">
            <a:xfrm>
              <a:off x="9550400" y="1866900"/>
              <a:ext cx="385763" cy="595313"/>
            </a:xfrm>
            <a:custGeom>
              <a:avLst/>
              <a:gdLst>
                <a:gd name="T0" fmla="*/ 0 w 322"/>
                <a:gd name="T1" fmla="*/ 0 h 496"/>
                <a:gd name="T2" fmla="*/ 109 w 322"/>
                <a:gd name="T3" fmla="*/ 112 h 496"/>
                <a:gd name="T4" fmla="*/ 179 w 322"/>
                <a:gd name="T5" fmla="*/ 160 h 496"/>
                <a:gd name="T6" fmla="*/ 227 w 322"/>
                <a:gd name="T7" fmla="*/ 423 h 496"/>
                <a:gd name="T8" fmla="*/ 283 w 322"/>
                <a:gd name="T9" fmla="*/ 489 h 496"/>
                <a:gd name="T10" fmla="*/ 322 w 322"/>
                <a:gd name="T11" fmla="*/ 387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2" h="496">
                  <a:moveTo>
                    <a:pt x="0" y="0"/>
                  </a:moveTo>
                  <a:cubicBezTo>
                    <a:pt x="18" y="21"/>
                    <a:pt x="104" y="93"/>
                    <a:pt x="109" y="112"/>
                  </a:cubicBezTo>
                  <a:cubicBezTo>
                    <a:pt x="114" y="131"/>
                    <a:pt x="170" y="150"/>
                    <a:pt x="179" y="160"/>
                  </a:cubicBezTo>
                  <a:cubicBezTo>
                    <a:pt x="188" y="171"/>
                    <a:pt x="215" y="404"/>
                    <a:pt x="227" y="423"/>
                  </a:cubicBezTo>
                  <a:cubicBezTo>
                    <a:pt x="238" y="441"/>
                    <a:pt x="281" y="483"/>
                    <a:pt x="283" y="489"/>
                  </a:cubicBezTo>
                  <a:cubicBezTo>
                    <a:pt x="286" y="496"/>
                    <a:pt x="322" y="398"/>
                    <a:pt x="322" y="387"/>
                  </a:cubicBezTo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1" name="A-6"/>
          <p:cNvSpPr/>
          <p:nvPr/>
        </p:nvSpPr>
        <p:spPr>
          <a:xfrm>
            <a:off x="6524060" y="1018547"/>
            <a:ext cx="471140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 This is a simple text. </a:t>
            </a: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 This is a simple </a:t>
            </a: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text. This is a simple text. This is a </a:t>
            </a: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simple text. This is a simple text. </a:t>
            </a: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 This is a simple </a:t>
            </a: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text. This is a simple text. This is a simple </a:t>
            </a: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text. This is a simple text. This is a simple text. This is a simple text. This is a simple text. This is a simple text. This is a simple text.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pic>
        <p:nvPicPr>
          <p:cNvPr id="56" name="A-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1839" y="489047"/>
            <a:ext cx="3002581" cy="808223"/>
          </a:xfrm>
          <a:prstGeom prst="rect">
            <a:avLst/>
          </a:prstGeom>
        </p:spPr>
      </p:pic>
      <p:sp>
        <p:nvSpPr>
          <p:cNvPr id="8" name="A-4"/>
          <p:cNvSpPr>
            <a:spLocks/>
          </p:cNvSpPr>
          <p:nvPr/>
        </p:nvSpPr>
        <p:spPr bwMode="auto">
          <a:xfrm>
            <a:off x="6504588" y="416741"/>
            <a:ext cx="2688381" cy="480181"/>
          </a:xfrm>
          <a:custGeom>
            <a:avLst/>
            <a:gdLst>
              <a:gd name="T0" fmla="*/ 2353 w 2385"/>
              <a:gd name="T1" fmla="*/ 0 h 425"/>
              <a:gd name="T2" fmla="*/ 0 w 2385"/>
              <a:gd name="T3" fmla="*/ 0 h 425"/>
              <a:gd name="T4" fmla="*/ 0 w 2385"/>
              <a:gd name="T5" fmla="*/ 425 h 425"/>
              <a:gd name="T6" fmla="*/ 2353 w 2385"/>
              <a:gd name="T7" fmla="*/ 425 h 425"/>
              <a:gd name="T8" fmla="*/ 2385 w 2385"/>
              <a:gd name="T9" fmla="*/ 393 h 425"/>
              <a:gd name="T10" fmla="*/ 2385 w 2385"/>
              <a:gd name="T11" fmla="*/ 32 h 425"/>
              <a:gd name="T12" fmla="*/ 2353 w 2385"/>
              <a:gd name="T13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85" h="425">
                <a:moveTo>
                  <a:pt x="235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25"/>
                  <a:pt x="0" y="425"/>
                  <a:pt x="0" y="425"/>
                </a:cubicBezTo>
                <a:cubicBezTo>
                  <a:pt x="2353" y="425"/>
                  <a:pt x="2353" y="425"/>
                  <a:pt x="2353" y="425"/>
                </a:cubicBezTo>
                <a:cubicBezTo>
                  <a:pt x="2370" y="425"/>
                  <a:pt x="2385" y="411"/>
                  <a:pt x="2385" y="393"/>
                </a:cubicBezTo>
                <a:cubicBezTo>
                  <a:pt x="2385" y="32"/>
                  <a:pt x="2385" y="32"/>
                  <a:pt x="2385" y="32"/>
                </a:cubicBezTo>
                <a:cubicBezTo>
                  <a:pt x="2385" y="15"/>
                  <a:pt x="2370" y="0"/>
                  <a:pt x="2353" y="0"/>
                </a:cubicBezTo>
                <a:close/>
              </a:path>
            </a:pathLst>
          </a:custGeom>
          <a:solidFill>
            <a:srgbClr val="FFD1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A-3"/>
          <p:cNvSpPr txBox="1"/>
          <p:nvPr/>
        </p:nvSpPr>
        <p:spPr>
          <a:xfrm>
            <a:off x="6599709" y="456776"/>
            <a:ext cx="2477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 HERE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A-2"/>
          <p:cNvSpPr>
            <a:spLocks/>
          </p:cNvSpPr>
          <p:nvPr/>
        </p:nvSpPr>
        <p:spPr bwMode="auto">
          <a:xfrm>
            <a:off x="5682950" y="416741"/>
            <a:ext cx="826101" cy="601806"/>
          </a:xfrm>
          <a:custGeom>
            <a:avLst/>
            <a:gdLst>
              <a:gd name="connsiteX0" fmla="*/ 36197 w 830263"/>
              <a:gd name="connsiteY0" fmla="*/ 0 h 604838"/>
              <a:gd name="connsiteX1" fmla="*/ 830263 w 830263"/>
              <a:gd name="connsiteY1" fmla="*/ 0 h 604838"/>
              <a:gd name="connsiteX2" fmla="*/ 830263 w 830263"/>
              <a:gd name="connsiteY2" fmla="*/ 482600 h 604838"/>
              <a:gd name="connsiteX3" fmla="*/ 572231 w 830263"/>
              <a:gd name="connsiteY3" fmla="*/ 482600 h 604838"/>
              <a:gd name="connsiteX4" fmla="*/ 536805 w 830263"/>
              <a:gd name="connsiteY4" fmla="*/ 482600 h 604838"/>
              <a:gd name="connsiteX5" fmla="*/ 415925 w 830263"/>
              <a:gd name="connsiteY5" fmla="*/ 604838 h 604838"/>
              <a:gd name="connsiteX6" fmla="*/ 293687 w 830263"/>
              <a:gd name="connsiteY6" fmla="*/ 482600 h 604838"/>
              <a:gd name="connsiteX7" fmla="*/ 175973 w 830263"/>
              <a:gd name="connsiteY7" fmla="*/ 482600 h 604838"/>
              <a:gd name="connsiteX8" fmla="*/ 36197 w 830263"/>
              <a:gd name="connsiteY8" fmla="*/ 482600 h 604838"/>
              <a:gd name="connsiteX9" fmla="*/ 0 w 830263"/>
              <a:gd name="connsiteY9" fmla="*/ 446263 h 604838"/>
              <a:gd name="connsiteX10" fmla="*/ 0 w 830263"/>
              <a:gd name="connsiteY10" fmla="*/ 36337 h 604838"/>
              <a:gd name="connsiteX11" fmla="*/ 36197 w 830263"/>
              <a:gd name="connsiteY11" fmla="*/ 0 h 60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30263" h="604838">
                <a:moveTo>
                  <a:pt x="36197" y="0"/>
                </a:moveTo>
                <a:lnTo>
                  <a:pt x="830263" y="0"/>
                </a:lnTo>
                <a:cubicBezTo>
                  <a:pt x="830263" y="0"/>
                  <a:pt x="830263" y="0"/>
                  <a:pt x="830263" y="482600"/>
                </a:cubicBezTo>
                <a:cubicBezTo>
                  <a:pt x="830263" y="482600"/>
                  <a:pt x="830263" y="482600"/>
                  <a:pt x="572231" y="482600"/>
                </a:cubicBezTo>
                <a:lnTo>
                  <a:pt x="536805" y="482600"/>
                </a:lnTo>
                <a:lnTo>
                  <a:pt x="415925" y="604838"/>
                </a:lnTo>
                <a:lnTo>
                  <a:pt x="293687" y="482600"/>
                </a:lnTo>
                <a:lnTo>
                  <a:pt x="175973" y="482600"/>
                </a:lnTo>
                <a:cubicBezTo>
                  <a:pt x="132354" y="482600"/>
                  <a:pt x="85826" y="482600"/>
                  <a:pt x="36197" y="482600"/>
                </a:cubicBezTo>
                <a:cubicBezTo>
                  <a:pt x="15836" y="482600"/>
                  <a:pt x="0" y="466703"/>
                  <a:pt x="0" y="446263"/>
                </a:cubicBezTo>
                <a:cubicBezTo>
                  <a:pt x="0" y="446263"/>
                  <a:pt x="0" y="446263"/>
                  <a:pt x="0" y="36337"/>
                </a:cubicBezTo>
                <a:cubicBezTo>
                  <a:pt x="0" y="17033"/>
                  <a:pt x="15836" y="0"/>
                  <a:pt x="3619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60" name="A-1"/>
          <p:cNvSpPr txBox="1"/>
          <p:nvPr/>
        </p:nvSpPr>
        <p:spPr>
          <a:xfrm>
            <a:off x="5653310" y="431493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FD10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1978</a:t>
            </a:r>
            <a:endParaRPr lang="zh-CN" altLang="en-US" sz="2400" dirty="0">
              <a:solidFill>
                <a:srgbClr val="FFD10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8" name="B-8"/>
          <p:cNvGrpSpPr/>
          <p:nvPr/>
        </p:nvGrpSpPr>
        <p:grpSpPr>
          <a:xfrm>
            <a:off x="4353755" y="4308612"/>
            <a:ext cx="1065213" cy="858838"/>
            <a:chOff x="2028826" y="4830763"/>
            <a:chExt cx="1065213" cy="858838"/>
          </a:xfrm>
        </p:grpSpPr>
        <p:sp>
          <p:nvSpPr>
            <p:cNvPr id="51" name="Freeform 12"/>
            <p:cNvSpPr>
              <a:spLocks noEditPoints="1"/>
            </p:cNvSpPr>
            <p:nvPr/>
          </p:nvSpPr>
          <p:spPr bwMode="auto">
            <a:xfrm>
              <a:off x="2393951" y="4830763"/>
              <a:ext cx="700088" cy="695325"/>
            </a:xfrm>
            <a:custGeom>
              <a:avLst/>
              <a:gdLst>
                <a:gd name="T0" fmla="*/ 531 w 728"/>
                <a:gd name="T1" fmla="*/ 596 h 722"/>
                <a:gd name="T2" fmla="*/ 507 w 728"/>
                <a:gd name="T3" fmla="*/ 657 h 722"/>
                <a:gd name="T4" fmla="*/ 396 w 728"/>
                <a:gd name="T5" fmla="*/ 689 h 722"/>
                <a:gd name="T6" fmla="*/ 343 w 728"/>
                <a:gd name="T7" fmla="*/ 651 h 722"/>
                <a:gd name="T8" fmla="*/ 285 w 728"/>
                <a:gd name="T9" fmla="*/ 682 h 722"/>
                <a:gd name="T10" fmla="*/ 178 w 728"/>
                <a:gd name="T11" fmla="*/ 635 h 722"/>
                <a:gd name="T12" fmla="*/ 162 w 728"/>
                <a:gd name="T13" fmla="*/ 572 h 722"/>
                <a:gd name="T14" fmla="*/ 98 w 728"/>
                <a:gd name="T15" fmla="*/ 559 h 722"/>
                <a:gd name="T16" fmla="*/ 47 w 728"/>
                <a:gd name="T17" fmla="*/ 455 h 722"/>
                <a:gd name="T18" fmla="*/ 75 w 728"/>
                <a:gd name="T19" fmla="*/ 396 h 722"/>
                <a:gd name="T20" fmla="*/ 35 w 728"/>
                <a:gd name="T21" fmla="*/ 345 h 722"/>
                <a:gd name="T22" fmla="*/ 63 w 728"/>
                <a:gd name="T23" fmla="*/ 233 h 722"/>
                <a:gd name="T24" fmla="*/ 122 w 728"/>
                <a:gd name="T25" fmla="*/ 206 h 722"/>
                <a:gd name="T26" fmla="*/ 124 w 728"/>
                <a:gd name="T27" fmla="*/ 141 h 722"/>
                <a:gd name="T28" fmla="*/ 218 w 728"/>
                <a:gd name="T29" fmla="*/ 72 h 722"/>
                <a:gd name="T30" fmla="*/ 281 w 728"/>
                <a:gd name="T31" fmla="*/ 90 h 722"/>
                <a:gd name="T32" fmla="*/ 324 w 728"/>
                <a:gd name="T33" fmla="*/ 41 h 722"/>
                <a:gd name="T34" fmla="*/ 441 w 728"/>
                <a:gd name="T35" fmla="*/ 49 h 722"/>
                <a:gd name="T36" fmla="*/ 477 w 728"/>
                <a:gd name="T37" fmla="*/ 103 h 722"/>
                <a:gd name="T38" fmla="*/ 542 w 728"/>
                <a:gd name="T39" fmla="*/ 93 h 722"/>
                <a:gd name="T40" fmla="*/ 626 w 728"/>
                <a:gd name="T41" fmla="*/ 173 h 722"/>
                <a:gd name="T42" fmla="*/ 619 w 728"/>
                <a:gd name="T43" fmla="*/ 238 h 722"/>
                <a:gd name="T44" fmla="*/ 675 w 728"/>
                <a:gd name="T45" fmla="*/ 273 h 722"/>
                <a:gd name="T46" fmla="*/ 688 w 728"/>
                <a:gd name="T47" fmla="*/ 388 h 722"/>
                <a:gd name="T48" fmla="*/ 641 w 728"/>
                <a:gd name="T49" fmla="*/ 433 h 722"/>
                <a:gd name="T50" fmla="*/ 661 w 728"/>
                <a:gd name="T51" fmla="*/ 495 h 722"/>
                <a:gd name="T52" fmla="*/ 597 w 728"/>
                <a:gd name="T53" fmla="*/ 591 h 722"/>
                <a:gd name="T54" fmla="*/ 482 w 728"/>
                <a:gd name="T55" fmla="*/ 529 h 722"/>
                <a:gd name="T56" fmla="*/ 544 w 728"/>
                <a:gd name="T57" fmla="*/ 275 h 722"/>
                <a:gd name="T58" fmla="*/ 304 w 728"/>
                <a:gd name="T59" fmla="*/ 170 h 722"/>
                <a:gd name="T60" fmla="*/ 159 w 728"/>
                <a:gd name="T61" fmla="*/ 387 h 722"/>
                <a:gd name="T62" fmla="*/ 348 w 728"/>
                <a:gd name="T63" fmla="*/ 568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28" h="722">
                  <a:moveTo>
                    <a:pt x="545" y="586"/>
                  </a:moveTo>
                  <a:cubicBezTo>
                    <a:pt x="540" y="590"/>
                    <a:pt x="536" y="593"/>
                    <a:pt x="531" y="596"/>
                  </a:cubicBezTo>
                  <a:cubicBezTo>
                    <a:pt x="527" y="600"/>
                    <a:pt x="522" y="603"/>
                    <a:pt x="518" y="606"/>
                  </a:cubicBezTo>
                  <a:cubicBezTo>
                    <a:pt x="510" y="611"/>
                    <a:pt x="506" y="633"/>
                    <a:pt x="507" y="657"/>
                  </a:cubicBezTo>
                  <a:cubicBezTo>
                    <a:pt x="508" y="680"/>
                    <a:pt x="488" y="708"/>
                    <a:pt x="464" y="715"/>
                  </a:cubicBezTo>
                  <a:cubicBezTo>
                    <a:pt x="440" y="722"/>
                    <a:pt x="408" y="709"/>
                    <a:pt x="396" y="689"/>
                  </a:cubicBezTo>
                  <a:cubicBezTo>
                    <a:pt x="384" y="669"/>
                    <a:pt x="368" y="652"/>
                    <a:pt x="359" y="652"/>
                  </a:cubicBezTo>
                  <a:cubicBezTo>
                    <a:pt x="354" y="652"/>
                    <a:pt x="348" y="652"/>
                    <a:pt x="343" y="651"/>
                  </a:cubicBezTo>
                  <a:cubicBezTo>
                    <a:pt x="337" y="651"/>
                    <a:pt x="331" y="650"/>
                    <a:pt x="326" y="650"/>
                  </a:cubicBezTo>
                  <a:cubicBezTo>
                    <a:pt x="317" y="649"/>
                    <a:pt x="300" y="663"/>
                    <a:pt x="285" y="682"/>
                  </a:cubicBezTo>
                  <a:cubicBezTo>
                    <a:pt x="270" y="700"/>
                    <a:pt x="237" y="709"/>
                    <a:pt x="214" y="699"/>
                  </a:cubicBezTo>
                  <a:cubicBezTo>
                    <a:pt x="191" y="689"/>
                    <a:pt x="175" y="659"/>
                    <a:pt x="178" y="635"/>
                  </a:cubicBezTo>
                  <a:cubicBezTo>
                    <a:pt x="182" y="612"/>
                    <a:pt x="182" y="589"/>
                    <a:pt x="175" y="583"/>
                  </a:cubicBezTo>
                  <a:cubicBezTo>
                    <a:pt x="171" y="580"/>
                    <a:pt x="166" y="576"/>
                    <a:pt x="162" y="572"/>
                  </a:cubicBezTo>
                  <a:cubicBezTo>
                    <a:pt x="158" y="569"/>
                    <a:pt x="154" y="565"/>
                    <a:pt x="151" y="560"/>
                  </a:cubicBezTo>
                  <a:cubicBezTo>
                    <a:pt x="145" y="554"/>
                    <a:pt x="121" y="554"/>
                    <a:pt x="98" y="559"/>
                  </a:cubicBezTo>
                  <a:cubicBezTo>
                    <a:pt x="75" y="564"/>
                    <a:pt x="45" y="549"/>
                    <a:pt x="33" y="526"/>
                  </a:cubicBezTo>
                  <a:cubicBezTo>
                    <a:pt x="22" y="504"/>
                    <a:pt x="29" y="470"/>
                    <a:pt x="47" y="455"/>
                  </a:cubicBezTo>
                  <a:cubicBezTo>
                    <a:pt x="65" y="440"/>
                    <a:pt x="79" y="422"/>
                    <a:pt x="78" y="413"/>
                  </a:cubicBezTo>
                  <a:cubicBezTo>
                    <a:pt x="77" y="407"/>
                    <a:pt x="76" y="402"/>
                    <a:pt x="75" y="396"/>
                  </a:cubicBezTo>
                  <a:cubicBezTo>
                    <a:pt x="74" y="391"/>
                    <a:pt x="74" y="385"/>
                    <a:pt x="74" y="380"/>
                  </a:cubicBezTo>
                  <a:cubicBezTo>
                    <a:pt x="74" y="371"/>
                    <a:pt x="56" y="356"/>
                    <a:pt x="35" y="345"/>
                  </a:cubicBezTo>
                  <a:cubicBezTo>
                    <a:pt x="14" y="334"/>
                    <a:pt x="0" y="303"/>
                    <a:pt x="6" y="278"/>
                  </a:cubicBezTo>
                  <a:cubicBezTo>
                    <a:pt x="12" y="254"/>
                    <a:pt x="39" y="233"/>
                    <a:pt x="63" y="233"/>
                  </a:cubicBezTo>
                  <a:cubicBezTo>
                    <a:pt x="86" y="232"/>
                    <a:pt x="108" y="228"/>
                    <a:pt x="113" y="220"/>
                  </a:cubicBezTo>
                  <a:cubicBezTo>
                    <a:pt x="116" y="215"/>
                    <a:pt x="119" y="211"/>
                    <a:pt x="122" y="206"/>
                  </a:cubicBezTo>
                  <a:cubicBezTo>
                    <a:pt x="125" y="201"/>
                    <a:pt x="128" y="197"/>
                    <a:pt x="132" y="192"/>
                  </a:cubicBezTo>
                  <a:cubicBezTo>
                    <a:pt x="137" y="185"/>
                    <a:pt x="133" y="163"/>
                    <a:pt x="124" y="141"/>
                  </a:cubicBezTo>
                  <a:cubicBezTo>
                    <a:pt x="115" y="119"/>
                    <a:pt x="125" y="86"/>
                    <a:pt x="145" y="71"/>
                  </a:cubicBezTo>
                  <a:cubicBezTo>
                    <a:pt x="165" y="56"/>
                    <a:pt x="200" y="57"/>
                    <a:pt x="218" y="72"/>
                  </a:cubicBezTo>
                  <a:cubicBezTo>
                    <a:pt x="236" y="87"/>
                    <a:pt x="256" y="98"/>
                    <a:pt x="265" y="95"/>
                  </a:cubicBezTo>
                  <a:cubicBezTo>
                    <a:pt x="270" y="93"/>
                    <a:pt x="276" y="92"/>
                    <a:pt x="281" y="90"/>
                  </a:cubicBezTo>
                  <a:cubicBezTo>
                    <a:pt x="286" y="88"/>
                    <a:pt x="291" y="87"/>
                    <a:pt x="297" y="86"/>
                  </a:cubicBezTo>
                  <a:cubicBezTo>
                    <a:pt x="306" y="84"/>
                    <a:pt x="317" y="64"/>
                    <a:pt x="324" y="41"/>
                  </a:cubicBezTo>
                  <a:cubicBezTo>
                    <a:pt x="331" y="19"/>
                    <a:pt x="360" y="0"/>
                    <a:pt x="385" y="2"/>
                  </a:cubicBezTo>
                  <a:cubicBezTo>
                    <a:pt x="410" y="3"/>
                    <a:pt x="436" y="26"/>
                    <a:pt x="441" y="49"/>
                  </a:cubicBezTo>
                  <a:cubicBezTo>
                    <a:pt x="445" y="72"/>
                    <a:pt x="453" y="93"/>
                    <a:pt x="462" y="97"/>
                  </a:cubicBezTo>
                  <a:cubicBezTo>
                    <a:pt x="467" y="98"/>
                    <a:pt x="472" y="101"/>
                    <a:pt x="477" y="103"/>
                  </a:cubicBezTo>
                  <a:cubicBezTo>
                    <a:pt x="482" y="105"/>
                    <a:pt x="487" y="107"/>
                    <a:pt x="492" y="110"/>
                  </a:cubicBezTo>
                  <a:cubicBezTo>
                    <a:pt x="500" y="114"/>
                    <a:pt x="522" y="106"/>
                    <a:pt x="542" y="93"/>
                  </a:cubicBezTo>
                  <a:cubicBezTo>
                    <a:pt x="562" y="81"/>
                    <a:pt x="596" y="84"/>
                    <a:pt x="614" y="102"/>
                  </a:cubicBezTo>
                  <a:cubicBezTo>
                    <a:pt x="632" y="119"/>
                    <a:pt x="638" y="153"/>
                    <a:pt x="626" y="173"/>
                  </a:cubicBezTo>
                  <a:cubicBezTo>
                    <a:pt x="614" y="194"/>
                    <a:pt x="607" y="216"/>
                    <a:pt x="612" y="224"/>
                  </a:cubicBezTo>
                  <a:cubicBezTo>
                    <a:pt x="615" y="228"/>
                    <a:pt x="617" y="233"/>
                    <a:pt x="619" y="238"/>
                  </a:cubicBezTo>
                  <a:cubicBezTo>
                    <a:pt x="622" y="243"/>
                    <a:pt x="624" y="248"/>
                    <a:pt x="626" y="253"/>
                  </a:cubicBezTo>
                  <a:cubicBezTo>
                    <a:pt x="630" y="262"/>
                    <a:pt x="651" y="269"/>
                    <a:pt x="675" y="273"/>
                  </a:cubicBezTo>
                  <a:cubicBezTo>
                    <a:pt x="698" y="276"/>
                    <a:pt x="722" y="300"/>
                    <a:pt x="725" y="325"/>
                  </a:cubicBezTo>
                  <a:cubicBezTo>
                    <a:pt x="728" y="350"/>
                    <a:pt x="710" y="379"/>
                    <a:pt x="688" y="388"/>
                  </a:cubicBezTo>
                  <a:cubicBezTo>
                    <a:pt x="666" y="396"/>
                    <a:pt x="646" y="408"/>
                    <a:pt x="644" y="417"/>
                  </a:cubicBezTo>
                  <a:cubicBezTo>
                    <a:pt x="643" y="423"/>
                    <a:pt x="642" y="428"/>
                    <a:pt x="641" y="433"/>
                  </a:cubicBezTo>
                  <a:cubicBezTo>
                    <a:pt x="639" y="439"/>
                    <a:pt x="638" y="444"/>
                    <a:pt x="636" y="449"/>
                  </a:cubicBezTo>
                  <a:cubicBezTo>
                    <a:pt x="634" y="458"/>
                    <a:pt x="645" y="478"/>
                    <a:pt x="661" y="495"/>
                  </a:cubicBezTo>
                  <a:cubicBezTo>
                    <a:pt x="677" y="513"/>
                    <a:pt x="679" y="547"/>
                    <a:pt x="665" y="567"/>
                  </a:cubicBezTo>
                  <a:cubicBezTo>
                    <a:pt x="651" y="588"/>
                    <a:pt x="619" y="599"/>
                    <a:pt x="597" y="591"/>
                  </a:cubicBezTo>
                  <a:cubicBezTo>
                    <a:pt x="574" y="584"/>
                    <a:pt x="552" y="580"/>
                    <a:pt x="545" y="586"/>
                  </a:cubicBezTo>
                  <a:close/>
                  <a:moveTo>
                    <a:pt x="482" y="529"/>
                  </a:moveTo>
                  <a:cubicBezTo>
                    <a:pt x="520" y="501"/>
                    <a:pt x="548" y="459"/>
                    <a:pt x="559" y="413"/>
                  </a:cubicBezTo>
                  <a:cubicBezTo>
                    <a:pt x="570" y="368"/>
                    <a:pt x="566" y="318"/>
                    <a:pt x="544" y="275"/>
                  </a:cubicBezTo>
                  <a:cubicBezTo>
                    <a:pt x="523" y="233"/>
                    <a:pt x="487" y="198"/>
                    <a:pt x="443" y="179"/>
                  </a:cubicBezTo>
                  <a:cubicBezTo>
                    <a:pt x="400" y="160"/>
                    <a:pt x="350" y="157"/>
                    <a:pt x="304" y="170"/>
                  </a:cubicBezTo>
                  <a:cubicBezTo>
                    <a:pt x="259" y="184"/>
                    <a:pt x="218" y="213"/>
                    <a:pt x="192" y="252"/>
                  </a:cubicBezTo>
                  <a:cubicBezTo>
                    <a:pt x="165" y="292"/>
                    <a:pt x="154" y="340"/>
                    <a:pt x="159" y="387"/>
                  </a:cubicBezTo>
                  <a:cubicBezTo>
                    <a:pt x="163" y="434"/>
                    <a:pt x="186" y="479"/>
                    <a:pt x="220" y="512"/>
                  </a:cubicBezTo>
                  <a:cubicBezTo>
                    <a:pt x="254" y="545"/>
                    <a:pt x="301" y="565"/>
                    <a:pt x="348" y="568"/>
                  </a:cubicBezTo>
                  <a:cubicBezTo>
                    <a:pt x="395" y="571"/>
                    <a:pt x="444" y="557"/>
                    <a:pt x="482" y="529"/>
                  </a:cubicBezTo>
                  <a:close/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3"/>
            <p:cNvSpPr>
              <a:spLocks noEditPoints="1"/>
            </p:cNvSpPr>
            <p:nvPr/>
          </p:nvSpPr>
          <p:spPr bwMode="auto">
            <a:xfrm>
              <a:off x="2028826" y="5256213"/>
              <a:ext cx="457200" cy="433388"/>
            </a:xfrm>
            <a:custGeom>
              <a:avLst/>
              <a:gdLst>
                <a:gd name="T0" fmla="*/ 266 w 476"/>
                <a:gd name="T1" fmla="*/ 34 h 451"/>
                <a:gd name="T2" fmla="*/ 333 w 476"/>
                <a:gd name="T3" fmla="*/ 10 h 451"/>
                <a:gd name="T4" fmla="*/ 361 w 476"/>
                <a:gd name="T5" fmla="*/ 75 h 451"/>
                <a:gd name="T6" fmla="*/ 352 w 476"/>
                <a:gd name="T7" fmla="*/ 127 h 451"/>
                <a:gd name="T8" fmla="*/ 360 w 476"/>
                <a:gd name="T9" fmla="*/ 137 h 451"/>
                <a:gd name="T10" fmla="*/ 367 w 476"/>
                <a:gd name="T11" fmla="*/ 148 h 451"/>
                <a:gd name="T12" fmla="*/ 419 w 476"/>
                <a:gd name="T13" fmla="*/ 154 h 451"/>
                <a:gd name="T14" fmla="*/ 473 w 476"/>
                <a:gd name="T15" fmla="*/ 200 h 451"/>
                <a:gd name="T16" fmla="*/ 430 w 476"/>
                <a:gd name="T17" fmla="*/ 256 h 451"/>
                <a:gd name="T18" fmla="*/ 381 w 476"/>
                <a:gd name="T19" fmla="*/ 274 h 451"/>
                <a:gd name="T20" fmla="*/ 376 w 476"/>
                <a:gd name="T21" fmla="*/ 286 h 451"/>
                <a:gd name="T22" fmla="*/ 370 w 476"/>
                <a:gd name="T23" fmla="*/ 298 h 451"/>
                <a:gd name="T24" fmla="*/ 390 w 476"/>
                <a:gd name="T25" fmla="*/ 346 h 451"/>
                <a:gd name="T26" fmla="*/ 378 w 476"/>
                <a:gd name="T27" fmla="*/ 416 h 451"/>
                <a:gd name="T28" fmla="*/ 307 w 476"/>
                <a:gd name="T29" fmla="*/ 407 h 451"/>
                <a:gd name="T30" fmla="*/ 267 w 476"/>
                <a:gd name="T31" fmla="*/ 373 h 451"/>
                <a:gd name="T32" fmla="*/ 254 w 476"/>
                <a:gd name="T33" fmla="*/ 375 h 451"/>
                <a:gd name="T34" fmla="*/ 241 w 476"/>
                <a:gd name="T35" fmla="*/ 376 h 451"/>
                <a:gd name="T36" fmla="*/ 209 w 476"/>
                <a:gd name="T37" fmla="*/ 417 h 451"/>
                <a:gd name="T38" fmla="*/ 142 w 476"/>
                <a:gd name="T39" fmla="*/ 441 h 451"/>
                <a:gd name="T40" fmla="*/ 115 w 476"/>
                <a:gd name="T41" fmla="*/ 376 h 451"/>
                <a:gd name="T42" fmla="*/ 124 w 476"/>
                <a:gd name="T43" fmla="*/ 324 h 451"/>
                <a:gd name="T44" fmla="*/ 116 w 476"/>
                <a:gd name="T45" fmla="*/ 314 h 451"/>
                <a:gd name="T46" fmla="*/ 109 w 476"/>
                <a:gd name="T47" fmla="*/ 304 h 451"/>
                <a:gd name="T48" fmla="*/ 57 w 476"/>
                <a:gd name="T49" fmla="*/ 297 h 451"/>
                <a:gd name="T50" fmla="*/ 2 w 476"/>
                <a:gd name="T51" fmla="*/ 251 h 451"/>
                <a:gd name="T52" fmla="*/ 46 w 476"/>
                <a:gd name="T53" fmla="*/ 195 h 451"/>
                <a:gd name="T54" fmla="*/ 95 w 476"/>
                <a:gd name="T55" fmla="*/ 177 h 451"/>
                <a:gd name="T56" fmla="*/ 100 w 476"/>
                <a:gd name="T57" fmla="*/ 165 h 451"/>
                <a:gd name="T58" fmla="*/ 106 w 476"/>
                <a:gd name="T59" fmla="*/ 153 h 451"/>
                <a:gd name="T60" fmla="*/ 86 w 476"/>
                <a:gd name="T61" fmla="*/ 105 h 451"/>
                <a:gd name="T62" fmla="*/ 98 w 476"/>
                <a:gd name="T63" fmla="*/ 35 h 451"/>
                <a:gd name="T64" fmla="*/ 169 w 476"/>
                <a:gd name="T65" fmla="*/ 45 h 451"/>
                <a:gd name="T66" fmla="*/ 209 w 476"/>
                <a:gd name="T67" fmla="*/ 78 h 451"/>
                <a:gd name="T68" fmla="*/ 222 w 476"/>
                <a:gd name="T69" fmla="*/ 76 h 451"/>
                <a:gd name="T70" fmla="*/ 235 w 476"/>
                <a:gd name="T71" fmla="*/ 75 h 451"/>
                <a:gd name="T72" fmla="*/ 266 w 476"/>
                <a:gd name="T73" fmla="*/ 34 h 451"/>
                <a:gd name="T74" fmla="*/ 231 w 476"/>
                <a:gd name="T75" fmla="*/ 160 h 451"/>
                <a:gd name="T76" fmla="*/ 177 w 476"/>
                <a:gd name="T77" fmla="*/ 199 h 451"/>
                <a:gd name="T78" fmla="*/ 184 w 476"/>
                <a:gd name="T79" fmla="*/ 264 h 451"/>
                <a:gd name="T80" fmla="*/ 245 w 476"/>
                <a:gd name="T81" fmla="*/ 291 h 451"/>
                <a:gd name="T82" fmla="*/ 299 w 476"/>
                <a:gd name="T83" fmla="*/ 252 h 451"/>
                <a:gd name="T84" fmla="*/ 291 w 476"/>
                <a:gd name="T85" fmla="*/ 187 h 451"/>
                <a:gd name="T86" fmla="*/ 231 w 476"/>
                <a:gd name="T87" fmla="*/ 16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6" h="451">
                  <a:moveTo>
                    <a:pt x="266" y="34"/>
                  </a:moveTo>
                  <a:cubicBezTo>
                    <a:pt x="279" y="12"/>
                    <a:pt x="311" y="0"/>
                    <a:pt x="333" y="10"/>
                  </a:cubicBezTo>
                  <a:cubicBezTo>
                    <a:pt x="356" y="20"/>
                    <a:pt x="369" y="52"/>
                    <a:pt x="361" y="75"/>
                  </a:cubicBezTo>
                  <a:cubicBezTo>
                    <a:pt x="352" y="99"/>
                    <a:pt x="347" y="121"/>
                    <a:pt x="352" y="127"/>
                  </a:cubicBezTo>
                  <a:cubicBezTo>
                    <a:pt x="354" y="130"/>
                    <a:pt x="357" y="133"/>
                    <a:pt x="360" y="137"/>
                  </a:cubicBezTo>
                  <a:cubicBezTo>
                    <a:pt x="362" y="140"/>
                    <a:pt x="365" y="144"/>
                    <a:pt x="367" y="148"/>
                  </a:cubicBezTo>
                  <a:cubicBezTo>
                    <a:pt x="371" y="154"/>
                    <a:pt x="393" y="155"/>
                    <a:pt x="419" y="154"/>
                  </a:cubicBezTo>
                  <a:cubicBezTo>
                    <a:pt x="444" y="154"/>
                    <a:pt x="471" y="176"/>
                    <a:pt x="473" y="200"/>
                  </a:cubicBezTo>
                  <a:cubicBezTo>
                    <a:pt x="476" y="224"/>
                    <a:pt x="455" y="251"/>
                    <a:pt x="430" y="256"/>
                  </a:cubicBezTo>
                  <a:cubicBezTo>
                    <a:pt x="405" y="261"/>
                    <a:pt x="383" y="267"/>
                    <a:pt x="381" y="274"/>
                  </a:cubicBezTo>
                  <a:cubicBezTo>
                    <a:pt x="379" y="278"/>
                    <a:pt x="378" y="282"/>
                    <a:pt x="376" y="286"/>
                  </a:cubicBezTo>
                  <a:cubicBezTo>
                    <a:pt x="374" y="290"/>
                    <a:pt x="372" y="294"/>
                    <a:pt x="370" y="298"/>
                  </a:cubicBezTo>
                  <a:cubicBezTo>
                    <a:pt x="367" y="304"/>
                    <a:pt x="377" y="325"/>
                    <a:pt x="390" y="346"/>
                  </a:cubicBezTo>
                  <a:cubicBezTo>
                    <a:pt x="403" y="368"/>
                    <a:pt x="398" y="401"/>
                    <a:pt x="378" y="416"/>
                  </a:cubicBezTo>
                  <a:cubicBezTo>
                    <a:pt x="358" y="430"/>
                    <a:pt x="324" y="426"/>
                    <a:pt x="307" y="407"/>
                  </a:cubicBezTo>
                  <a:cubicBezTo>
                    <a:pt x="290" y="388"/>
                    <a:pt x="274" y="372"/>
                    <a:pt x="267" y="373"/>
                  </a:cubicBezTo>
                  <a:cubicBezTo>
                    <a:pt x="263" y="374"/>
                    <a:pt x="259" y="374"/>
                    <a:pt x="254" y="375"/>
                  </a:cubicBezTo>
                  <a:cubicBezTo>
                    <a:pt x="250" y="375"/>
                    <a:pt x="246" y="376"/>
                    <a:pt x="241" y="376"/>
                  </a:cubicBezTo>
                  <a:cubicBezTo>
                    <a:pt x="234" y="376"/>
                    <a:pt x="222" y="395"/>
                    <a:pt x="209" y="417"/>
                  </a:cubicBezTo>
                  <a:cubicBezTo>
                    <a:pt x="197" y="439"/>
                    <a:pt x="165" y="451"/>
                    <a:pt x="142" y="441"/>
                  </a:cubicBezTo>
                  <a:cubicBezTo>
                    <a:pt x="120" y="431"/>
                    <a:pt x="107" y="400"/>
                    <a:pt x="115" y="376"/>
                  </a:cubicBezTo>
                  <a:cubicBezTo>
                    <a:pt x="123" y="352"/>
                    <a:pt x="129" y="330"/>
                    <a:pt x="124" y="324"/>
                  </a:cubicBezTo>
                  <a:cubicBezTo>
                    <a:pt x="121" y="321"/>
                    <a:pt x="119" y="318"/>
                    <a:pt x="116" y="314"/>
                  </a:cubicBezTo>
                  <a:cubicBezTo>
                    <a:pt x="114" y="311"/>
                    <a:pt x="111" y="307"/>
                    <a:pt x="109" y="304"/>
                  </a:cubicBezTo>
                  <a:cubicBezTo>
                    <a:pt x="105" y="297"/>
                    <a:pt x="82" y="296"/>
                    <a:pt x="57" y="297"/>
                  </a:cubicBezTo>
                  <a:cubicBezTo>
                    <a:pt x="32" y="297"/>
                    <a:pt x="5" y="275"/>
                    <a:pt x="2" y="251"/>
                  </a:cubicBezTo>
                  <a:cubicBezTo>
                    <a:pt x="0" y="227"/>
                    <a:pt x="21" y="200"/>
                    <a:pt x="46" y="195"/>
                  </a:cubicBezTo>
                  <a:cubicBezTo>
                    <a:pt x="71" y="190"/>
                    <a:pt x="93" y="184"/>
                    <a:pt x="95" y="177"/>
                  </a:cubicBezTo>
                  <a:cubicBezTo>
                    <a:pt x="96" y="173"/>
                    <a:pt x="98" y="169"/>
                    <a:pt x="100" y="165"/>
                  </a:cubicBezTo>
                  <a:cubicBezTo>
                    <a:pt x="102" y="161"/>
                    <a:pt x="104" y="157"/>
                    <a:pt x="106" y="153"/>
                  </a:cubicBezTo>
                  <a:cubicBezTo>
                    <a:pt x="109" y="147"/>
                    <a:pt x="99" y="127"/>
                    <a:pt x="86" y="105"/>
                  </a:cubicBezTo>
                  <a:cubicBezTo>
                    <a:pt x="73" y="84"/>
                    <a:pt x="78" y="50"/>
                    <a:pt x="98" y="35"/>
                  </a:cubicBezTo>
                  <a:cubicBezTo>
                    <a:pt x="118" y="21"/>
                    <a:pt x="152" y="26"/>
                    <a:pt x="169" y="45"/>
                  </a:cubicBezTo>
                  <a:cubicBezTo>
                    <a:pt x="185" y="64"/>
                    <a:pt x="202" y="79"/>
                    <a:pt x="209" y="78"/>
                  </a:cubicBezTo>
                  <a:cubicBezTo>
                    <a:pt x="213" y="77"/>
                    <a:pt x="217" y="77"/>
                    <a:pt x="222" y="76"/>
                  </a:cubicBezTo>
                  <a:cubicBezTo>
                    <a:pt x="226" y="76"/>
                    <a:pt x="230" y="75"/>
                    <a:pt x="235" y="75"/>
                  </a:cubicBezTo>
                  <a:cubicBezTo>
                    <a:pt x="242" y="75"/>
                    <a:pt x="254" y="56"/>
                    <a:pt x="266" y="34"/>
                  </a:cubicBezTo>
                  <a:close/>
                  <a:moveTo>
                    <a:pt x="231" y="160"/>
                  </a:moveTo>
                  <a:cubicBezTo>
                    <a:pt x="208" y="162"/>
                    <a:pt x="186" y="177"/>
                    <a:pt x="177" y="199"/>
                  </a:cubicBezTo>
                  <a:cubicBezTo>
                    <a:pt x="168" y="220"/>
                    <a:pt x="171" y="246"/>
                    <a:pt x="184" y="264"/>
                  </a:cubicBezTo>
                  <a:cubicBezTo>
                    <a:pt x="198" y="284"/>
                    <a:pt x="222" y="294"/>
                    <a:pt x="245" y="291"/>
                  </a:cubicBezTo>
                  <a:cubicBezTo>
                    <a:pt x="268" y="289"/>
                    <a:pt x="289" y="274"/>
                    <a:pt x="299" y="252"/>
                  </a:cubicBezTo>
                  <a:cubicBezTo>
                    <a:pt x="308" y="231"/>
                    <a:pt x="305" y="205"/>
                    <a:pt x="291" y="187"/>
                  </a:cubicBezTo>
                  <a:cubicBezTo>
                    <a:pt x="278" y="167"/>
                    <a:pt x="254" y="158"/>
                    <a:pt x="231" y="160"/>
                  </a:cubicBezTo>
                  <a:close/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5" name="B-7"/>
          <p:cNvGrpSpPr/>
          <p:nvPr/>
        </p:nvGrpSpPr>
        <p:grpSpPr>
          <a:xfrm>
            <a:off x="1443458" y="3718812"/>
            <a:ext cx="835025" cy="835025"/>
            <a:chOff x="677863" y="3489325"/>
            <a:chExt cx="835025" cy="835025"/>
          </a:xfrm>
        </p:grpSpPr>
        <p:sp>
          <p:nvSpPr>
            <p:cNvPr id="53" name="Oval 14"/>
            <p:cNvSpPr>
              <a:spLocks noChangeArrowheads="1"/>
            </p:cNvSpPr>
            <p:nvPr/>
          </p:nvSpPr>
          <p:spPr bwMode="auto">
            <a:xfrm>
              <a:off x="677863" y="3489325"/>
              <a:ext cx="835025" cy="835025"/>
            </a:xfrm>
            <a:prstGeom prst="ellipse">
              <a:avLst/>
            </a:prstGeom>
            <a:noFill/>
            <a:ln w="15875" cap="flat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5"/>
            <p:cNvSpPr>
              <a:spLocks/>
            </p:cNvSpPr>
            <p:nvPr/>
          </p:nvSpPr>
          <p:spPr bwMode="auto">
            <a:xfrm>
              <a:off x="1062038" y="3641725"/>
              <a:ext cx="144463" cy="404813"/>
            </a:xfrm>
            <a:custGeom>
              <a:avLst/>
              <a:gdLst>
                <a:gd name="T0" fmla="*/ 0 w 91"/>
                <a:gd name="T1" fmla="*/ 0 h 255"/>
                <a:gd name="T2" fmla="*/ 0 w 91"/>
                <a:gd name="T3" fmla="*/ 184 h 255"/>
                <a:gd name="T4" fmla="*/ 91 w 91"/>
                <a:gd name="T5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" h="255">
                  <a:moveTo>
                    <a:pt x="0" y="0"/>
                  </a:moveTo>
                  <a:lnTo>
                    <a:pt x="0" y="184"/>
                  </a:lnTo>
                  <a:lnTo>
                    <a:pt x="91" y="255"/>
                  </a:lnTo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1" name="B-6"/>
          <p:cNvSpPr/>
          <p:nvPr/>
        </p:nvSpPr>
        <p:spPr>
          <a:xfrm>
            <a:off x="2268697" y="2964692"/>
            <a:ext cx="354788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</a:t>
            </a:r>
          </a:p>
          <a:p>
            <a:pPr algn="just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 This is a simple text. This is a simple text. This is a simple text. This is a simple text. This is a </a:t>
            </a:r>
          </a:p>
          <a:p>
            <a:pPr algn="just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simple text. This is a simple text. This is a simple text. </a:t>
            </a:r>
          </a:p>
          <a:p>
            <a:pPr algn="just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 This is a simple text. This is a </a:t>
            </a:r>
          </a:p>
          <a:p>
            <a:pPr algn="just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simple text. This is a simple text. This is </a:t>
            </a:r>
          </a:p>
          <a:p>
            <a:pPr algn="just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a simple text. This is a simple text. </a:t>
            </a:r>
          </a:p>
          <a:p>
            <a:pPr algn="just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 This is a </a:t>
            </a:r>
          </a:p>
          <a:p>
            <a:pPr algn="just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simple text. 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pic>
        <p:nvPicPr>
          <p:cNvPr id="73" name="B-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878" y="2423211"/>
            <a:ext cx="3002581" cy="808223"/>
          </a:xfrm>
          <a:prstGeom prst="rect">
            <a:avLst/>
          </a:prstGeom>
        </p:spPr>
      </p:pic>
      <p:sp>
        <p:nvSpPr>
          <p:cNvPr id="74" name="B-4"/>
          <p:cNvSpPr>
            <a:spLocks/>
          </p:cNvSpPr>
          <p:nvPr/>
        </p:nvSpPr>
        <p:spPr bwMode="auto">
          <a:xfrm flipH="1">
            <a:off x="2994383" y="2350905"/>
            <a:ext cx="2688381" cy="480181"/>
          </a:xfrm>
          <a:custGeom>
            <a:avLst/>
            <a:gdLst>
              <a:gd name="T0" fmla="*/ 2353 w 2385"/>
              <a:gd name="T1" fmla="*/ 0 h 425"/>
              <a:gd name="T2" fmla="*/ 0 w 2385"/>
              <a:gd name="T3" fmla="*/ 0 h 425"/>
              <a:gd name="T4" fmla="*/ 0 w 2385"/>
              <a:gd name="T5" fmla="*/ 425 h 425"/>
              <a:gd name="T6" fmla="*/ 2353 w 2385"/>
              <a:gd name="T7" fmla="*/ 425 h 425"/>
              <a:gd name="T8" fmla="*/ 2385 w 2385"/>
              <a:gd name="T9" fmla="*/ 393 h 425"/>
              <a:gd name="T10" fmla="*/ 2385 w 2385"/>
              <a:gd name="T11" fmla="*/ 32 h 425"/>
              <a:gd name="T12" fmla="*/ 2353 w 2385"/>
              <a:gd name="T13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85" h="425">
                <a:moveTo>
                  <a:pt x="235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25"/>
                  <a:pt x="0" y="425"/>
                  <a:pt x="0" y="425"/>
                </a:cubicBezTo>
                <a:cubicBezTo>
                  <a:pt x="2353" y="425"/>
                  <a:pt x="2353" y="425"/>
                  <a:pt x="2353" y="425"/>
                </a:cubicBezTo>
                <a:cubicBezTo>
                  <a:pt x="2370" y="425"/>
                  <a:pt x="2385" y="411"/>
                  <a:pt x="2385" y="393"/>
                </a:cubicBezTo>
                <a:cubicBezTo>
                  <a:pt x="2385" y="32"/>
                  <a:pt x="2385" y="32"/>
                  <a:pt x="2385" y="32"/>
                </a:cubicBezTo>
                <a:cubicBezTo>
                  <a:pt x="2385" y="15"/>
                  <a:pt x="2370" y="0"/>
                  <a:pt x="2353" y="0"/>
                </a:cubicBezTo>
                <a:close/>
              </a:path>
            </a:pathLst>
          </a:custGeom>
          <a:solidFill>
            <a:srgbClr val="FF2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B-3"/>
          <p:cNvSpPr txBox="1"/>
          <p:nvPr/>
        </p:nvSpPr>
        <p:spPr>
          <a:xfrm flipH="1">
            <a:off x="3106436" y="2390940"/>
            <a:ext cx="2477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 HERE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B-2"/>
          <p:cNvSpPr>
            <a:spLocks/>
          </p:cNvSpPr>
          <p:nvPr/>
        </p:nvSpPr>
        <p:spPr bwMode="auto">
          <a:xfrm flipH="1">
            <a:off x="5678709" y="2350905"/>
            <a:ext cx="826101" cy="601806"/>
          </a:xfrm>
          <a:custGeom>
            <a:avLst/>
            <a:gdLst>
              <a:gd name="connsiteX0" fmla="*/ 36197 w 830263"/>
              <a:gd name="connsiteY0" fmla="*/ 0 h 604838"/>
              <a:gd name="connsiteX1" fmla="*/ 830263 w 830263"/>
              <a:gd name="connsiteY1" fmla="*/ 0 h 604838"/>
              <a:gd name="connsiteX2" fmla="*/ 830263 w 830263"/>
              <a:gd name="connsiteY2" fmla="*/ 482600 h 604838"/>
              <a:gd name="connsiteX3" fmla="*/ 572231 w 830263"/>
              <a:gd name="connsiteY3" fmla="*/ 482600 h 604838"/>
              <a:gd name="connsiteX4" fmla="*/ 536805 w 830263"/>
              <a:gd name="connsiteY4" fmla="*/ 482600 h 604838"/>
              <a:gd name="connsiteX5" fmla="*/ 415925 w 830263"/>
              <a:gd name="connsiteY5" fmla="*/ 604838 h 604838"/>
              <a:gd name="connsiteX6" fmla="*/ 293687 w 830263"/>
              <a:gd name="connsiteY6" fmla="*/ 482600 h 604838"/>
              <a:gd name="connsiteX7" fmla="*/ 175973 w 830263"/>
              <a:gd name="connsiteY7" fmla="*/ 482600 h 604838"/>
              <a:gd name="connsiteX8" fmla="*/ 36197 w 830263"/>
              <a:gd name="connsiteY8" fmla="*/ 482600 h 604838"/>
              <a:gd name="connsiteX9" fmla="*/ 0 w 830263"/>
              <a:gd name="connsiteY9" fmla="*/ 446263 h 604838"/>
              <a:gd name="connsiteX10" fmla="*/ 0 w 830263"/>
              <a:gd name="connsiteY10" fmla="*/ 36337 h 604838"/>
              <a:gd name="connsiteX11" fmla="*/ 36197 w 830263"/>
              <a:gd name="connsiteY11" fmla="*/ 0 h 60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30263" h="604838">
                <a:moveTo>
                  <a:pt x="36197" y="0"/>
                </a:moveTo>
                <a:lnTo>
                  <a:pt x="830263" y="0"/>
                </a:lnTo>
                <a:cubicBezTo>
                  <a:pt x="830263" y="0"/>
                  <a:pt x="830263" y="0"/>
                  <a:pt x="830263" y="482600"/>
                </a:cubicBezTo>
                <a:cubicBezTo>
                  <a:pt x="830263" y="482600"/>
                  <a:pt x="830263" y="482600"/>
                  <a:pt x="572231" y="482600"/>
                </a:cubicBezTo>
                <a:lnTo>
                  <a:pt x="536805" y="482600"/>
                </a:lnTo>
                <a:lnTo>
                  <a:pt x="415925" y="604838"/>
                </a:lnTo>
                <a:lnTo>
                  <a:pt x="293687" y="482600"/>
                </a:lnTo>
                <a:lnTo>
                  <a:pt x="175973" y="482600"/>
                </a:lnTo>
                <a:cubicBezTo>
                  <a:pt x="132354" y="482600"/>
                  <a:pt x="85826" y="482600"/>
                  <a:pt x="36197" y="482600"/>
                </a:cubicBezTo>
                <a:cubicBezTo>
                  <a:pt x="15836" y="482600"/>
                  <a:pt x="0" y="466703"/>
                  <a:pt x="0" y="446263"/>
                </a:cubicBezTo>
                <a:cubicBezTo>
                  <a:pt x="0" y="446263"/>
                  <a:pt x="0" y="446263"/>
                  <a:pt x="0" y="36337"/>
                </a:cubicBezTo>
                <a:cubicBezTo>
                  <a:pt x="0" y="17033"/>
                  <a:pt x="15836" y="0"/>
                  <a:pt x="3619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76" name="B-1"/>
          <p:cNvSpPr txBox="1"/>
          <p:nvPr/>
        </p:nvSpPr>
        <p:spPr>
          <a:xfrm flipH="1">
            <a:off x="5663588" y="2365657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F2A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1978</a:t>
            </a:r>
            <a:endParaRPr lang="zh-CN" altLang="en-US" sz="2400" dirty="0">
              <a:solidFill>
                <a:srgbClr val="FF2A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5" name="C-8"/>
          <p:cNvSpPr/>
          <p:nvPr/>
        </p:nvSpPr>
        <p:spPr>
          <a:xfrm>
            <a:off x="7257028" y="5196555"/>
            <a:ext cx="40840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grpSp>
        <p:nvGrpSpPr>
          <p:cNvPr id="101" name="C-7"/>
          <p:cNvGrpSpPr/>
          <p:nvPr/>
        </p:nvGrpSpPr>
        <p:grpSpPr>
          <a:xfrm>
            <a:off x="6605588" y="5103813"/>
            <a:ext cx="434975" cy="1077912"/>
            <a:chOff x="6605588" y="5103813"/>
            <a:chExt cx="434975" cy="1077912"/>
          </a:xfrm>
        </p:grpSpPr>
        <p:sp>
          <p:nvSpPr>
            <p:cNvPr id="99" name="Oval 19"/>
            <p:cNvSpPr>
              <a:spLocks noChangeArrowheads="1"/>
            </p:cNvSpPr>
            <p:nvPr/>
          </p:nvSpPr>
          <p:spPr bwMode="auto">
            <a:xfrm>
              <a:off x="6740525" y="5103813"/>
              <a:ext cx="165100" cy="168275"/>
            </a:xfrm>
            <a:prstGeom prst="ellipse">
              <a:avLst/>
            </a:pr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20"/>
            <p:cNvSpPr>
              <a:spLocks/>
            </p:cNvSpPr>
            <p:nvPr/>
          </p:nvSpPr>
          <p:spPr bwMode="auto">
            <a:xfrm>
              <a:off x="6605588" y="5334000"/>
              <a:ext cx="434975" cy="847725"/>
            </a:xfrm>
            <a:custGeom>
              <a:avLst/>
              <a:gdLst>
                <a:gd name="T0" fmla="*/ 265 w 455"/>
                <a:gd name="T1" fmla="*/ 0 h 890"/>
                <a:gd name="T2" fmla="*/ 190 w 455"/>
                <a:gd name="T3" fmla="*/ 0 h 890"/>
                <a:gd name="T4" fmla="*/ 0 w 455"/>
                <a:gd name="T5" fmla="*/ 189 h 890"/>
                <a:gd name="T6" fmla="*/ 0 w 455"/>
                <a:gd name="T7" fmla="*/ 401 h 890"/>
                <a:gd name="T8" fmla="*/ 57 w 455"/>
                <a:gd name="T9" fmla="*/ 458 h 890"/>
                <a:gd name="T10" fmla="*/ 114 w 455"/>
                <a:gd name="T11" fmla="*/ 514 h 890"/>
                <a:gd name="T12" fmla="*/ 114 w 455"/>
                <a:gd name="T13" fmla="*/ 833 h 890"/>
                <a:gd name="T14" fmla="*/ 170 w 455"/>
                <a:gd name="T15" fmla="*/ 890 h 890"/>
                <a:gd name="T16" fmla="*/ 285 w 455"/>
                <a:gd name="T17" fmla="*/ 890 h 890"/>
                <a:gd name="T18" fmla="*/ 342 w 455"/>
                <a:gd name="T19" fmla="*/ 833 h 890"/>
                <a:gd name="T20" fmla="*/ 342 w 455"/>
                <a:gd name="T21" fmla="*/ 514 h 890"/>
                <a:gd name="T22" fmla="*/ 398 w 455"/>
                <a:gd name="T23" fmla="*/ 458 h 890"/>
                <a:gd name="T24" fmla="*/ 455 w 455"/>
                <a:gd name="T25" fmla="*/ 401 h 890"/>
                <a:gd name="T26" fmla="*/ 455 w 455"/>
                <a:gd name="T27" fmla="*/ 189 h 890"/>
                <a:gd name="T28" fmla="*/ 265 w 455"/>
                <a:gd name="T29" fmla="*/ 0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5" h="890">
                  <a:moveTo>
                    <a:pt x="265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85" y="0"/>
                    <a:pt x="0" y="84"/>
                    <a:pt x="0" y="189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32"/>
                    <a:pt x="26" y="458"/>
                    <a:pt x="57" y="458"/>
                  </a:cubicBezTo>
                  <a:cubicBezTo>
                    <a:pt x="88" y="458"/>
                    <a:pt x="114" y="483"/>
                    <a:pt x="114" y="514"/>
                  </a:cubicBezTo>
                  <a:cubicBezTo>
                    <a:pt x="114" y="833"/>
                    <a:pt x="114" y="833"/>
                    <a:pt x="114" y="833"/>
                  </a:cubicBezTo>
                  <a:cubicBezTo>
                    <a:pt x="114" y="864"/>
                    <a:pt x="139" y="890"/>
                    <a:pt x="170" y="890"/>
                  </a:cubicBezTo>
                  <a:cubicBezTo>
                    <a:pt x="285" y="890"/>
                    <a:pt x="285" y="890"/>
                    <a:pt x="285" y="890"/>
                  </a:cubicBezTo>
                  <a:cubicBezTo>
                    <a:pt x="316" y="890"/>
                    <a:pt x="342" y="864"/>
                    <a:pt x="342" y="833"/>
                  </a:cubicBezTo>
                  <a:cubicBezTo>
                    <a:pt x="342" y="514"/>
                    <a:pt x="342" y="514"/>
                    <a:pt x="342" y="514"/>
                  </a:cubicBezTo>
                  <a:cubicBezTo>
                    <a:pt x="342" y="483"/>
                    <a:pt x="367" y="458"/>
                    <a:pt x="398" y="458"/>
                  </a:cubicBezTo>
                  <a:cubicBezTo>
                    <a:pt x="429" y="458"/>
                    <a:pt x="455" y="432"/>
                    <a:pt x="455" y="401"/>
                  </a:cubicBezTo>
                  <a:cubicBezTo>
                    <a:pt x="455" y="189"/>
                    <a:pt x="455" y="189"/>
                    <a:pt x="455" y="189"/>
                  </a:cubicBezTo>
                  <a:cubicBezTo>
                    <a:pt x="455" y="84"/>
                    <a:pt x="370" y="0"/>
                    <a:pt x="265" y="0"/>
                  </a:cubicBezTo>
                  <a:close/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4" name="C-6"/>
          <p:cNvSpPr/>
          <p:nvPr/>
        </p:nvSpPr>
        <p:spPr>
          <a:xfrm>
            <a:off x="6524060" y="4382210"/>
            <a:ext cx="47114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pic>
        <p:nvPicPr>
          <p:cNvPr id="63" name="C-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1839" y="3791118"/>
            <a:ext cx="3002581" cy="808223"/>
          </a:xfrm>
          <a:prstGeom prst="rect">
            <a:avLst/>
          </a:prstGeom>
        </p:spPr>
      </p:pic>
      <p:sp>
        <p:nvSpPr>
          <p:cNvPr id="65" name="C-4"/>
          <p:cNvSpPr>
            <a:spLocks/>
          </p:cNvSpPr>
          <p:nvPr/>
        </p:nvSpPr>
        <p:spPr bwMode="auto">
          <a:xfrm>
            <a:off x="6504588" y="3718812"/>
            <a:ext cx="2688381" cy="480181"/>
          </a:xfrm>
          <a:custGeom>
            <a:avLst/>
            <a:gdLst>
              <a:gd name="T0" fmla="*/ 2353 w 2385"/>
              <a:gd name="T1" fmla="*/ 0 h 425"/>
              <a:gd name="T2" fmla="*/ 0 w 2385"/>
              <a:gd name="T3" fmla="*/ 0 h 425"/>
              <a:gd name="T4" fmla="*/ 0 w 2385"/>
              <a:gd name="T5" fmla="*/ 425 h 425"/>
              <a:gd name="T6" fmla="*/ 2353 w 2385"/>
              <a:gd name="T7" fmla="*/ 425 h 425"/>
              <a:gd name="T8" fmla="*/ 2385 w 2385"/>
              <a:gd name="T9" fmla="*/ 393 h 425"/>
              <a:gd name="T10" fmla="*/ 2385 w 2385"/>
              <a:gd name="T11" fmla="*/ 32 h 425"/>
              <a:gd name="T12" fmla="*/ 2353 w 2385"/>
              <a:gd name="T13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85" h="425">
                <a:moveTo>
                  <a:pt x="235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25"/>
                  <a:pt x="0" y="425"/>
                  <a:pt x="0" y="425"/>
                </a:cubicBezTo>
                <a:cubicBezTo>
                  <a:pt x="2353" y="425"/>
                  <a:pt x="2353" y="425"/>
                  <a:pt x="2353" y="425"/>
                </a:cubicBezTo>
                <a:cubicBezTo>
                  <a:pt x="2370" y="425"/>
                  <a:pt x="2385" y="411"/>
                  <a:pt x="2385" y="393"/>
                </a:cubicBezTo>
                <a:cubicBezTo>
                  <a:pt x="2385" y="32"/>
                  <a:pt x="2385" y="32"/>
                  <a:pt x="2385" y="32"/>
                </a:cubicBezTo>
                <a:cubicBezTo>
                  <a:pt x="2385" y="15"/>
                  <a:pt x="2370" y="0"/>
                  <a:pt x="2353" y="0"/>
                </a:cubicBezTo>
                <a:close/>
              </a:path>
            </a:pathLst>
          </a:custGeom>
          <a:solidFill>
            <a:srgbClr val="99AD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C-3"/>
          <p:cNvSpPr txBox="1"/>
          <p:nvPr/>
        </p:nvSpPr>
        <p:spPr>
          <a:xfrm>
            <a:off x="6599709" y="3758847"/>
            <a:ext cx="2477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 HERE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C-2"/>
          <p:cNvSpPr>
            <a:spLocks/>
          </p:cNvSpPr>
          <p:nvPr/>
        </p:nvSpPr>
        <p:spPr bwMode="auto">
          <a:xfrm>
            <a:off x="5678488" y="3718812"/>
            <a:ext cx="826101" cy="601806"/>
          </a:xfrm>
          <a:custGeom>
            <a:avLst/>
            <a:gdLst>
              <a:gd name="connsiteX0" fmla="*/ 36197 w 830263"/>
              <a:gd name="connsiteY0" fmla="*/ 0 h 604838"/>
              <a:gd name="connsiteX1" fmla="*/ 830263 w 830263"/>
              <a:gd name="connsiteY1" fmla="*/ 0 h 604838"/>
              <a:gd name="connsiteX2" fmla="*/ 830263 w 830263"/>
              <a:gd name="connsiteY2" fmla="*/ 482600 h 604838"/>
              <a:gd name="connsiteX3" fmla="*/ 572231 w 830263"/>
              <a:gd name="connsiteY3" fmla="*/ 482600 h 604838"/>
              <a:gd name="connsiteX4" fmla="*/ 536805 w 830263"/>
              <a:gd name="connsiteY4" fmla="*/ 482600 h 604838"/>
              <a:gd name="connsiteX5" fmla="*/ 415925 w 830263"/>
              <a:gd name="connsiteY5" fmla="*/ 604838 h 604838"/>
              <a:gd name="connsiteX6" fmla="*/ 293687 w 830263"/>
              <a:gd name="connsiteY6" fmla="*/ 482600 h 604838"/>
              <a:gd name="connsiteX7" fmla="*/ 175973 w 830263"/>
              <a:gd name="connsiteY7" fmla="*/ 482600 h 604838"/>
              <a:gd name="connsiteX8" fmla="*/ 36197 w 830263"/>
              <a:gd name="connsiteY8" fmla="*/ 482600 h 604838"/>
              <a:gd name="connsiteX9" fmla="*/ 0 w 830263"/>
              <a:gd name="connsiteY9" fmla="*/ 446263 h 604838"/>
              <a:gd name="connsiteX10" fmla="*/ 0 w 830263"/>
              <a:gd name="connsiteY10" fmla="*/ 36337 h 604838"/>
              <a:gd name="connsiteX11" fmla="*/ 36197 w 830263"/>
              <a:gd name="connsiteY11" fmla="*/ 0 h 60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30263" h="604838">
                <a:moveTo>
                  <a:pt x="36197" y="0"/>
                </a:moveTo>
                <a:lnTo>
                  <a:pt x="830263" y="0"/>
                </a:lnTo>
                <a:cubicBezTo>
                  <a:pt x="830263" y="0"/>
                  <a:pt x="830263" y="0"/>
                  <a:pt x="830263" y="482600"/>
                </a:cubicBezTo>
                <a:cubicBezTo>
                  <a:pt x="830263" y="482600"/>
                  <a:pt x="830263" y="482600"/>
                  <a:pt x="572231" y="482600"/>
                </a:cubicBezTo>
                <a:lnTo>
                  <a:pt x="536805" y="482600"/>
                </a:lnTo>
                <a:lnTo>
                  <a:pt x="415925" y="604838"/>
                </a:lnTo>
                <a:lnTo>
                  <a:pt x="293687" y="482600"/>
                </a:lnTo>
                <a:lnTo>
                  <a:pt x="175973" y="482600"/>
                </a:lnTo>
                <a:cubicBezTo>
                  <a:pt x="132354" y="482600"/>
                  <a:pt x="85826" y="482600"/>
                  <a:pt x="36197" y="482600"/>
                </a:cubicBezTo>
                <a:cubicBezTo>
                  <a:pt x="15836" y="482600"/>
                  <a:pt x="0" y="466703"/>
                  <a:pt x="0" y="446263"/>
                </a:cubicBezTo>
                <a:cubicBezTo>
                  <a:pt x="0" y="446263"/>
                  <a:pt x="0" y="446263"/>
                  <a:pt x="0" y="36337"/>
                </a:cubicBezTo>
                <a:cubicBezTo>
                  <a:pt x="0" y="17033"/>
                  <a:pt x="15836" y="0"/>
                  <a:pt x="3619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67" name="C-1"/>
          <p:cNvSpPr txBox="1"/>
          <p:nvPr/>
        </p:nvSpPr>
        <p:spPr>
          <a:xfrm>
            <a:off x="5657661" y="3733564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99AE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1978</a:t>
            </a:r>
            <a:endParaRPr lang="zh-CN" altLang="en-US" sz="2400" dirty="0">
              <a:solidFill>
                <a:srgbClr val="99AE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10" name="组合 109"/>
          <p:cNvGrpSpPr/>
          <p:nvPr/>
        </p:nvGrpSpPr>
        <p:grpSpPr>
          <a:xfrm>
            <a:off x="11182350" y="357076"/>
            <a:ext cx="1009650" cy="635000"/>
            <a:chOff x="9993614" y="502379"/>
            <a:chExt cx="1009650" cy="635000"/>
          </a:xfrm>
        </p:grpSpPr>
        <p:sp>
          <p:nvSpPr>
            <p:cNvPr id="111" name="任意多边形 110"/>
            <p:cNvSpPr/>
            <p:nvPr/>
          </p:nvSpPr>
          <p:spPr>
            <a:xfrm>
              <a:off x="9993614" y="502379"/>
              <a:ext cx="1009650" cy="635000"/>
            </a:xfrm>
            <a:custGeom>
              <a:avLst/>
              <a:gdLst>
                <a:gd name="connsiteX0" fmla="*/ 317500 w 1009650"/>
                <a:gd name="connsiteY0" fmla="*/ 0 h 635000"/>
                <a:gd name="connsiteX1" fmla="*/ 0 w 1009650"/>
                <a:gd name="connsiteY1" fmla="*/ 317500 h 635000"/>
                <a:gd name="connsiteX2" fmla="*/ 317500 w 1009650"/>
                <a:gd name="connsiteY2" fmla="*/ 635000 h 635000"/>
                <a:gd name="connsiteX3" fmla="*/ 1009650 w 1009650"/>
                <a:gd name="connsiteY3" fmla="*/ 635000 h 635000"/>
                <a:gd name="connsiteX4" fmla="*/ 1009650 w 1009650"/>
                <a:gd name="connsiteY4" fmla="*/ 0 h 635000"/>
                <a:gd name="connsiteX5" fmla="*/ 317500 w 1009650"/>
                <a:gd name="connsiteY5" fmla="*/ 0 h 63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9650" h="635000">
                  <a:moveTo>
                    <a:pt x="317500" y="0"/>
                  </a:moveTo>
                  <a:lnTo>
                    <a:pt x="0" y="317500"/>
                  </a:lnTo>
                  <a:lnTo>
                    <a:pt x="317500" y="635000"/>
                  </a:lnTo>
                  <a:lnTo>
                    <a:pt x="1009650" y="635000"/>
                  </a:lnTo>
                  <a:lnTo>
                    <a:pt x="1009650" y="0"/>
                  </a:lnTo>
                  <a:lnTo>
                    <a:pt x="31750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任意多边形 111"/>
            <p:cNvSpPr/>
            <p:nvPr/>
          </p:nvSpPr>
          <p:spPr>
            <a:xfrm>
              <a:off x="10243763" y="616951"/>
              <a:ext cx="320868" cy="405856"/>
            </a:xfrm>
            <a:custGeom>
              <a:avLst/>
              <a:gdLst/>
              <a:ahLst/>
              <a:cxnLst/>
              <a:rect l="l" t="t" r="r" b="b"/>
              <a:pathLst>
                <a:path w="165199" h="208955">
                  <a:moveTo>
                    <a:pt x="95547" y="151805"/>
                  </a:moveTo>
                  <a:cubicBezTo>
                    <a:pt x="97333" y="151805"/>
                    <a:pt x="100012" y="153889"/>
                    <a:pt x="103584" y="158056"/>
                  </a:cubicBezTo>
                  <a:cubicBezTo>
                    <a:pt x="106561" y="162223"/>
                    <a:pt x="107453" y="165795"/>
                    <a:pt x="106263" y="168772"/>
                  </a:cubicBezTo>
                  <a:cubicBezTo>
                    <a:pt x="105668" y="171748"/>
                    <a:pt x="97333" y="178297"/>
                    <a:pt x="81260" y="188417"/>
                  </a:cubicBezTo>
                  <a:cubicBezTo>
                    <a:pt x="100905" y="187226"/>
                    <a:pt x="111621" y="185738"/>
                    <a:pt x="113407" y="183952"/>
                  </a:cubicBezTo>
                  <a:cubicBezTo>
                    <a:pt x="115788" y="182761"/>
                    <a:pt x="119657" y="184250"/>
                    <a:pt x="125015" y="188417"/>
                  </a:cubicBezTo>
                  <a:cubicBezTo>
                    <a:pt x="130373" y="193775"/>
                    <a:pt x="131861" y="197644"/>
                    <a:pt x="129480" y="200025"/>
                  </a:cubicBezTo>
                  <a:cubicBezTo>
                    <a:pt x="127694" y="203002"/>
                    <a:pt x="125908" y="204193"/>
                    <a:pt x="124122" y="203597"/>
                  </a:cubicBezTo>
                  <a:cubicBezTo>
                    <a:pt x="124122" y="203597"/>
                    <a:pt x="123229" y="203002"/>
                    <a:pt x="121443" y="201811"/>
                  </a:cubicBezTo>
                  <a:cubicBezTo>
                    <a:pt x="119657" y="201216"/>
                    <a:pt x="117871" y="200323"/>
                    <a:pt x="116085" y="199132"/>
                  </a:cubicBezTo>
                  <a:cubicBezTo>
                    <a:pt x="112514" y="197347"/>
                    <a:pt x="102989" y="196751"/>
                    <a:pt x="87511" y="197347"/>
                  </a:cubicBezTo>
                  <a:cubicBezTo>
                    <a:pt x="71437" y="197347"/>
                    <a:pt x="56554" y="199132"/>
                    <a:pt x="42862" y="202704"/>
                  </a:cubicBezTo>
                  <a:cubicBezTo>
                    <a:pt x="28575" y="205681"/>
                    <a:pt x="20835" y="207467"/>
                    <a:pt x="19645" y="208062"/>
                  </a:cubicBezTo>
                  <a:cubicBezTo>
                    <a:pt x="19645" y="208657"/>
                    <a:pt x="19347" y="208955"/>
                    <a:pt x="18752" y="208955"/>
                  </a:cubicBezTo>
                  <a:cubicBezTo>
                    <a:pt x="18157" y="208955"/>
                    <a:pt x="17264" y="208062"/>
                    <a:pt x="16073" y="206276"/>
                  </a:cubicBezTo>
                  <a:cubicBezTo>
                    <a:pt x="14287" y="203300"/>
                    <a:pt x="12799" y="200918"/>
                    <a:pt x="11608" y="199132"/>
                  </a:cubicBezTo>
                  <a:cubicBezTo>
                    <a:pt x="11013" y="196751"/>
                    <a:pt x="11013" y="195561"/>
                    <a:pt x="11608" y="195561"/>
                  </a:cubicBezTo>
                  <a:cubicBezTo>
                    <a:pt x="12203" y="195561"/>
                    <a:pt x="15180" y="195263"/>
                    <a:pt x="20538" y="194668"/>
                  </a:cubicBezTo>
                  <a:cubicBezTo>
                    <a:pt x="32444" y="193477"/>
                    <a:pt x="43457" y="192286"/>
                    <a:pt x="53578" y="191096"/>
                  </a:cubicBezTo>
                  <a:cubicBezTo>
                    <a:pt x="51792" y="186333"/>
                    <a:pt x="49708" y="182464"/>
                    <a:pt x="47327" y="179487"/>
                  </a:cubicBezTo>
                  <a:cubicBezTo>
                    <a:pt x="46732" y="177701"/>
                    <a:pt x="45243" y="175022"/>
                    <a:pt x="42862" y="171450"/>
                  </a:cubicBezTo>
                  <a:cubicBezTo>
                    <a:pt x="42267" y="170855"/>
                    <a:pt x="41969" y="170260"/>
                    <a:pt x="41969" y="169665"/>
                  </a:cubicBezTo>
                  <a:cubicBezTo>
                    <a:pt x="40183" y="168474"/>
                    <a:pt x="39588" y="167581"/>
                    <a:pt x="40183" y="166986"/>
                  </a:cubicBezTo>
                  <a:cubicBezTo>
                    <a:pt x="41374" y="165795"/>
                    <a:pt x="44053" y="165497"/>
                    <a:pt x="48220" y="166093"/>
                  </a:cubicBezTo>
                  <a:cubicBezTo>
                    <a:pt x="51792" y="166093"/>
                    <a:pt x="54768" y="167879"/>
                    <a:pt x="57150" y="171450"/>
                  </a:cubicBezTo>
                  <a:cubicBezTo>
                    <a:pt x="60126" y="175022"/>
                    <a:pt x="61912" y="178892"/>
                    <a:pt x="62507" y="183059"/>
                  </a:cubicBezTo>
                  <a:cubicBezTo>
                    <a:pt x="62507" y="186631"/>
                    <a:pt x="61614" y="189012"/>
                    <a:pt x="59828" y="190203"/>
                  </a:cubicBezTo>
                  <a:lnTo>
                    <a:pt x="73223" y="189310"/>
                  </a:lnTo>
                  <a:cubicBezTo>
                    <a:pt x="73223" y="186929"/>
                    <a:pt x="73818" y="185143"/>
                    <a:pt x="75009" y="183952"/>
                  </a:cubicBezTo>
                  <a:cubicBezTo>
                    <a:pt x="75604" y="183357"/>
                    <a:pt x="77093" y="181868"/>
                    <a:pt x="79474" y="179487"/>
                  </a:cubicBezTo>
                  <a:cubicBezTo>
                    <a:pt x="80664" y="177701"/>
                    <a:pt x="81855" y="176213"/>
                    <a:pt x="83046" y="175022"/>
                  </a:cubicBezTo>
                  <a:cubicBezTo>
                    <a:pt x="85427" y="172046"/>
                    <a:pt x="87808" y="168474"/>
                    <a:pt x="90189" y="164307"/>
                  </a:cubicBezTo>
                  <a:cubicBezTo>
                    <a:pt x="90189" y="163711"/>
                    <a:pt x="90189" y="163414"/>
                    <a:pt x="90189" y="163414"/>
                  </a:cubicBezTo>
                  <a:cubicBezTo>
                    <a:pt x="91380" y="161032"/>
                    <a:pt x="91082" y="158949"/>
                    <a:pt x="89296" y="157163"/>
                  </a:cubicBezTo>
                  <a:cubicBezTo>
                    <a:pt x="88106" y="155377"/>
                    <a:pt x="88403" y="154186"/>
                    <a:pt x="90189" y="153591"/>
                  </a:cubicBezTo>
                  <a:cubicBezTo>
                    <a:pt x="91380" y="152400"/>
                    <a:pt x="93166" y="151805"/>
                    <a:pt x="95547" y="151805"/>
                  </a:cubicBezTo>
                  <a:close/>
                  <a:moveTo>
                    <a:pt x="96440" y="107380"/>
                  </a:moveTo>
                  <a:cubicBezTo>
                    <a:pt x="98226" y="107826"/>
                    <a:pt x="100607" y="108943"/>
                    <a:pt x="103584" y="110729"/>
                  </a:cubicBezTo>
                  <a:cubicBezTo>
                    <a:pt x="110728" y="113110"/>
                    <a:pt x="113407" y="115789"/>
                    <a:pt x="111621" y="118765"/>
                  </a:cubicBezTo>
                  <a:cubicBezTo>
                    <a:pt x="109835" y="120551"/>
                    <a:pt x="103882" y="127695"/>
                    <a:pt x="93761" y="140197"/>
                  </a:cubicBezTo>
                  <a:cubicBezTo>
                    <a:pt x="96738" y="141982"/>
                    <a:pt x="98226" y="144364"/>
                    <a:pt x="98226" y="147340"/>
                  </a:cubicBezTo>
                  <a:cubicBezTo>
                    <a:pt x="98226" y="149722"/>
                    <a:pt x="97631" y="150912"/>
                    <a:pt x="96440" y="150912"/>
                  </a:cubicBezTo>
                  <a:cubicBezTo>
                    <a:pt x="94654" y="150317"/>
                    <a:pt x="90487" y="150019"/>
                    <a:pt x="83939" y="150019"/>
                  </a:cubicBezTo>
                  <a:cubicBezTo>
                    <a:pt x="77985" y="150019"/>
                    <a:pt x="69056" y="151507"/>
                    <a:pt x="57150" y="154484"/>
                  </a:cubicBezTo>
                  <a:cubicBezTo>
                    <a:pt x="57745" y="158056"/>
                    <a:pt x="57447" y="161330"/>
                    <a:pt x="56257" y="164307"/>
                  </a:cubicBezTo>
                  <a:cubicBezTo>
                    <a:pt x="55661" y="166688"/>
                    <a:pt x="53578" y="166093"/>
                    <a:pt x="50006" y="162521"/>
                  </a:cubicBezTo>
                  <a:cubicBezTo>
                    <a:pt x="47029" y="158949"/>
                    <a:pt x="45541" y="155675"/>
                    <a:pt x="45541" y="152698"/>
                  </a:cubicBezTo>
                  <a:cubicBezTo>
                    <a:pt x="45541" y="151805"/>
                    <a:pt x="45243" y="150317"/>
                    <a:pt x="44648" y="148233"/>
                  </a:cubicBezTo>
                  <a:lnTo>
                    <a:pt x="42533" y="141888"/>
                  </a:lnTo>
                  <a:lnTo>
                    <a:pt x="41076" y="138411"/>
                  </a:lnTo>
                  <a:cubicBezTo>
                    <a:pt x="38100" y="131862"/>
                    <a:pt x="36611" y="127695"/>
                    <a:pt x="36611" y="125909"/>
                  </a:cubicBezTo>
                  <a:cubicBezTo>
                    <a:pt x="37207" y="125314"/>
                    <a:pt x="37504" y="124123"/>
                    <a:pt x="37504" y="122337"/>
                  </a:cubicBezTo>
                  <a:cubicBezTo>
                    <a:pt x="38100" y="121147"/>
                    <a:pt x="38397" y="120254"/>
                    <a:pt x="38397" y="119658"/>
                  </a:cubicBezTo>
                  <a:cubicBezTo>
                    <a:pt x="38993" y="117872"/>
                    <a:pt x="40481" y="118170"/>
                    <a:pt x="42862" y="120551"/>
                  </a:cubicBezTo>
                  <a:cubicBezTo>
                    <a:pt x="45243" y="123528"/>
                    <a:pt x="49113" y="131862"/>
                    <a:pt x="54471" y="145554"/>
                  </a:cubicBezTo>
                  <a:cubicBezTo>
                    <a:pt x="64591" y="143768"/>
                    <a:pt x="74116" y="141982"/>
                    <a:pt x="83046" y="140197"/>
                  </a:cubicBezTo>
                  <a:cubicBezTo>
                    <a:pt x="82450" y="137815"/>
                    <a:pt x="82450" y="135732"/>
                    <a:pt x="83046" y="133946"/>
                  </a:cubicBezTo>
                  <a:cubicBezTo>
                    <a:pt x="84236" y="132160"/>
                    <a:pt x="85427" y="128290"/>
                    <a:pt x="86618" y="122337"/>
                  </a:cubicBezTo>
                  <a:cubicBezTo>
                    <a:pt x="66377" y="126504"/>
                    <a:pt x="55661" y="129183"/>
                    <a:pt x="54471" y="130374"/>
                  </a:cubicBezTo>
                  <a:cubicBezTo>
                    <a:pt x="53875" y="130374"/>
                    <a:pt x="52982" y="129481"/>
                    <a:pt x="51792" y="127695"/>
                  </a:cubicBezTo>
                  <a:cubicBezTo>
                    <a:pt x="51792" y="127100"/>
                    <a:pt x="51494" y="126207"/>
                    <a:pt x="50899" y="125016"/>
                  </a:cubicBezTo>
                  <a:cubicBezTo>
                    <a:pt x="50899" y="123825"/>
                    <a:pt x="50601" y="122932"/>
                    <a:pt x="50006" y="122337"/>
                  </a:cubicBezTo>
                  <a:cubicBezTo>
                    <a:pt x="50006" y="120551"/>
                    <a:pt x="50601" y="119658"/>
                    <a:pt x="51792" y="119658"/>
                  </a:cubicBezTo>
                  <a:cubicBezTo>
                    <a:pt x="51792" y="119658"/>
                    <a:pt x="53578" y="119361"/>
                    <a:pt x="57150" y="118765"/>
                  </a:cubicBezTo>
                  <a:cubicBezTo>
                    <a:pt x="63103" y="117575"/>
                    <a:pt x="68461" y="116384"/>
                    <a:pt x="73223" y="115193"/>
                  </a:cubicBezTo>
                  <a:cubicBezTo>
                    <a:pt x="85725" y="112217"/>
                    <a:pt x="92273" y="109836"/>
                    <a:pt x="92868" y="108050"/>
                  </a:cubicBezTo>
                  <a:cubicBezTo>
                    <a:pt x="93464" y="107157"/>
                    <a:pt x="94654" y="106933"/>
                    <a:pt x="96440" y="107380"/>
                  </a:cubicBezTo>
                  <a:close/>
                  <a:moveTo>
                    <a:pt x="85501" y="88628"/>
                  </a:moveTo>
                  <a:cubicBezTo>
                    <a:pt x="86841" y="89074"/>
                    <a:pt x="88403" y="90190"/>
                    <a:pt x="90189" y="91976"/>
                  </a:cubicBezTo>
                  <a:cubicBezTo>
                    <a:pt x="93761" y="94953"/>
                    <a:pt x="95547" y="97334"/>
                    <a:pt x="95547" y="99120"/>
                  </a:cubicBezTo>
                  <a:cubicBezTo>
                    <a:pt x="94952" y="101501"/>
                    <a:pt x="91975" y="102692"/>
                    <a:pt x="86618" y="102692"/>
                  </a:cubicBezTo>
                  <a:cubicBezTo>
                    <a:pt x="81260" y="102692"/>
                    <a:pt x="74414" y="104478"/>
                    <a:pt x="66079" y="108050"/>
                  </a:cubicBezTo>
                  <a:cubicBezTo>
                    <a:pt x="57745" y="111026"/>
                    <a:pt x="52982" y="112515"/>
                    <a:pt x="51792" y="112515"/>
                  </a:cubicBezTo>
                  <a:cubicBezTo>
                    <a:pt x="50601" y="113110"/>
                    <a:pt x="49411" y="112515"/>
                    <a:pt x="48220" y="110729"/>
                  </a:cubicBezTo>
                  <a:cubicBezTo>
                    <a:pt x="47625" y="107752"/>
                    <a:pt x="46732" y="105073"/>
                    <a:pt x="45541" y="102692"/>
                  </a:cubicBezTo>
                  <a:cubicBezTo>
                    <a:pt x="44946" y="100311"/>
                    <a:pt x="45541" y="99120"/>
                    <a:pt x="47327" y="99120"/>
                  </a:cubicBezTo>
                  <a:cubicBezTo>
                    <a:pt x="48518" y="99120"/>
                    <a:pt x="53280" y="97929"/>
                    <a:pt x="61614" y="95548"/>
                  </a:cubicBezTo>
                  <a:cubicBezTo>
                    <a:pt x="53875" y="97929"/>
                    <a:pt x="55066" y="97632"/>
                    <a:pt x="65186" y="94655"/>
                  </a:cubicBezTo>
                  <a:cubicBezTo>
                    <a:pt x="75307" y="91679"/>
                    <a:pt x="80962" y="89893"/>
                    <a:pt x="82153" y="89297"/>
                  </a:cubicBezTo>
                  <a:cubicBezTo>
                    <a:pt x="83046" y="88404"/>
                    <a:pt x="84162" y="88181"/>
                    <a:pt x="85501" y="88628"/>
                  </a:cubicBezTo>
                  <a:close/>
                  <a:moveTo>
                    <a:pt x="4464" y="77465"/>
                  </a:moveTo>
                  <a:cubicBezTo>
                    <a:pt x="5655" y="77912"/>
                    <a:pt x="7143" y="78879"/>
                    <a:pt x="8929" y="80368"/>
                  </a:cubicBezTo>
                  <a:cubicBezTo>
                    <a:pt x="11906" y="83344"/>
                    <a:pt x="13692" y="86321"/>
                    <a:pt x="14287" y="89297"/>
                  </a:cubicBezTo>
                  <a:cubicBezTo>
                    <a:pt x="14287" y="92274"/>
                    <a:pt x="14287" y="97334"/>
                    <a:pt x="14287" y="104478"/>
                  </a:cubicBezTo>
                  <a:cubicBezTo>
                    <a:pt x="14287" y="111622"/>
                    <a:pt x="13394" y="117277"/>
                    <a:pt x="11608" y="121444"/>
                  </a:cubicBezTo>
                  <a:cubicBezTo>
                    <a:pt x="10418" y="125016"/>
                    <a:pt x="8929" y="127100"/>
                    <a:pt x="7143" y="127695"/>
                  </a:cubicBezTo>
                  <a:cubicBezTo>
                    <a:pt x="4167" y="127100"/>
                    <a:pt x="2381" y="125314"/>
                    <a:pt x="1785" y="122337"/>
                  </a:cubicBezTo>
                  <a:cubicBezTo>
                    <a:pt x="1190" y="121147"/>
                    <a:pt x="893" y="119361"/>
                    <a:pt x="893" y="116979"/>
                  </a:cubicBezTo>
                  <a:cubicBezTo>
                    <a:pt x="893" y="114003"/>
                    <a:pt x="1190" y="111324"/>
                    <a:pt x="1785" y="108943"/>
                  </a:cubicBezTo>
                  <a:cubicBezTo>
                    <a:pt x="2976" y="102990"/>
                    <a:pt x="2976" y="97334"/>
                    <a:pt x="1785" y="91976"/>
                  </a:cubicBezTo>
                  <a:cubicBezTo>
                    <a:pt x="1785" y="90786"/>
                    <a:pt x="1488" y="89000"/>
                    <a:pt x="893" y="86618"/>
                  </a:cubicBezTo>
                  <a:cubicBezTo>
                    <a:pt x="893" y="83642"/>
                    <a:pt x="595" y="81856"/>
                    <a:pt x="0" y="81261"/>
                  </a:cubicBezTo>
                  <a:cubicBezTo>
                    <a:pt x="0" y="80665"/>
                    <a:pt x="0" y="80368"/>
                    <a:pt x="0" y="80368"/>
                  </a:cubicBezTo>
                  <a:cubicBezTo>
                    <a:pt x="0" y="79177"/>
                    <a:pt x="595" y="78284"/>
                    <a:pt x="1785" y="77689"/>
                  </a:cubicBezTo>
                  <a:cubicBezTo>
                    <a:pt x="2381" y="77093"/>
                    <a:pt x="3274" y="77019"/>
                    <a:pt x="4464" y="77465"/>
                  </a:cubicBezTo>
                  <a:close/>
                  <a:moveTo>
                    <a:pt x="146446" y="63401"/>
                  </a:moveTo>
                  <a:cubicBezTo>
                    <a:pt x="149423" y="61615"/>
                    <a:pt x="152995" y="64294"/>
                    <a:pt x="157162" y="71438"/>
                  </a:cubicBezTo>
                  <a:cubicBezTo>
                    <a:pt x="161329" y="76200"/>
                    <a:pt x="164008" y="82154"/>
                    <a:pt x="165199" y="89297"/>
                  </a:cubicBezTo>
                  <a:cubicBezTo>
                    <a:pt x="165199" y="89893"/>
                    <a:pt x="165199" y="90786"/>
                    <a:pt x="165199" y="91976"/>
                  </a:cubicBezTo>
                  <a:cubicBezTo>
                    <a:pt x="165199" y="96143"/>
                    <a:pt x="164008" y="99715"/>
                    <a:pt x="161627" y="102692"/>
                  </a:cubicBezTo>
                  <a:cubicBezTo>
                    <a:pt x="158055" y="106264"/>
                    <a:pt x="155376" y="106561"/>
                    <a:pt x="153590" y="103585"/>
                  </a:cubicBezTo>
                  <a:cubicBezTo>
                    <a:pt x="151804" y="100013"/>
                    <a:pt x="149423" y="97036"/>
                    <a:pt x="146446" y="94655"/>
                  </a:cubicBezTo>
                  <a:cubicBezTo>
                    <a:pt x="142875" y="91679"/>
                    <a:pt x="139898" y="90190"/>
                    <a:pt x="137517" y="90190"/>
                  </a:cubicBezTo>
                  <a:cubicBezTo>
                    <a:pt x="134540" y="89595"/>
                    <a:pt x="132457" y="89297"/>
                    <a:pt x="131266" y="89297"/>
                  </a:cubicBezTo>
                  <a:cubicBezTo>
                    <a:pt x="129480" y="88702"/>
                    <a:pt x="130075" y="87511"/>
                    <a:pt x="133052" y="85725"/>
                  </a:cubicBezTo>
                  <a:cubicBezTo>
                    <a:pt x="134838" y="83940"/>
                    <a:pt x="136624" y="82154"/>
                    <a:pt x="138410" y="80368"/>
                  </a:cubicBezTo>
                  <a:cubicBezTo>
                    <a:pt x="139600" y="78582"/>
                    <a:pt x="139600" y="77391"/>
                    <a:pt x="138410" y="76796"/>
                  </a:cubicBezTo>
                  <a:cubicBezTo>
                    <a:pt x="137219" y="75605"/>
                    <a:pt x="133052" y="75605"/>
                    <a:pt x="125908" y="76796"/>
                  </a:cubicBezTo>
                  <a:cubicBezTo>
                    <a:pt x="119360" y="76796"/>
                    <a:pt x="106263" y="78582"/>
                    <a:pt x="86618" y="82154"/>
                  </a:cubicBezTo>
                  <a:cubicBezTo>
                    <a:pt x="67568" y="84535"/>
                    <a:pt x="52685" y="87214"/>
                    <a:pt x="41969" y="90190"/>
                  </a:cubicBezTo>
                  <a:cubicBezTo>
                    <a:pt x="31849" y="91976"/>
                    <a:pt x="25896" y="94060"/>
                    <a:pt x="24110" y="96441"/>
                  </a:cubicBezTo>
                  <a:cubicBezTo>
                    <a:pt x="21728" y="98227"/>
                    <a:pt x="19347" y="96739"/>
                    <a:pt x="16966" y="91976"/>
                  </a:cubicBezTo>
                  <a:cubicBezTo>
                    <a:pt x="14585" y="86618"/>
                    <a:pt x="14287" y="83940"/>
                    <a:pt x="16073" y="83940"/>
                  </a:cubicBezTo>
                  <a:cubicBezTo>
                    <a:pt x="16668" y="83940"/>
                    <a:pt x="19943" y="83642"/>
                    <a:pt x="25896" y="83047"/>
                  </a:cubicBezTo>
                  <a:cubicBezTo>
                    <a:pt x="33635" y="81261"/>
                    <a:pt x="40481" y="80070"/>
                    <a:pt x="46434" y="79475"/>
                  </a:cubicBezTo>
                  <a:cubicBezTo>
                    <a:pt x="64293" y="75903"/>
                    <a:pt x="84832" y="72926"/>
                    <a:pt x="108049" y="70545"/>
                  </a:cubicBezTo>
                  <a:cubicBezTo>
                    <a:pt x="131266" y="67568"/>
                    <a:pt x="144065" y="65187"/>
                    <a:pt x="146446" y="63401"/>
                  </a:cubicBezTo>
                  <a:close/>
                  <a:moveTo>
                    <a:pt x="68758" y="0"/>
                  </a:moveTo>
                  <a:lnTo>
                    <a:pt x="70544" y="0"/>
                  </a:lnTo>
                  <a:cubicBezTo>
                    <a:pt x="72330" y="596"/>
                    <a:pt x="75009" y="2977"/>
                    <a:pt x="78581" y="7144"/>
                  </a:cubicBezTo>
                  <a:cubicBezTo>
                    <a:pt x="82153" y="10716"/>
                    <a:pt x="83343" y="15181"/>
                    <a:pt x="82153" y="20539"/>
                  </a:cubicBezTo>
                  <a:cubicBezTo>
                    <a:pt x="88106" y="18753"/>
                    <a:pt x="91975" y="17265"/>
                    <a:pt x="93761" y="16074"/>
                  </a:cubicBezTo>
                  <a:cubicBezTo>
                    <a:pt x="96143" y="14883"/>
                    <a:pt x="98821" y="16074"/>
                    <a:pt x="101798" y="19646"/>
                  </a:cubicBezTo>
                  <a:cubicBezTo>
                    <a:pt x="105370" y="23218"/>
                    <a:pt x="105965" y="26194"/>
                    <a:pt x="103584" y="28575"/>
                  </a:cubicBezTo>
                  <a:cubicBezTo>
                    <a:pt x="101203" y="30361"/>
                    <a:pt x="92868" y="33636"/>
                    <a:pt x="78581" y="38398"/>
                  </a:cubicBezTo>
                  <a:cubicBezTo>
                    <a:pt x="76795" y="43756"/>
                    <a:pt x="74711" y="48518"/>
                    <a:pt x="72330" y="52686"/>
                  </a:cubicBezTo>
                  <a:cubicBezTo>
                    <a:pt x="73521" y="52090"/>
                    <a:pt x="75307" y="51495"/>
                    <a:pt x="77688" y="50900"/>
                  </a:cubicBezTo>
                  <a:cubicBezTo>
                    <a:pt x="84236" y="48518"/>
                    <a:pt x="87808" y="47030"/>
                    <a:pt x="88403" y="46435"/>
                  </a:cubicBezTo>
                  <a:cubicBezTo>
                    <a:pt x="88999" y="45244"/>
                    <a:pt x="91975" y="47030"/>
                    <a:pt x="97333" y="51793"/>
                  </a:cubicBezTo>
                  <a:cubicBezTo>
                    <a:pt x="102691" y="55365"/>
                    <a:pt x="104477" y="58341"/>
                    <a:pt x="102691" y="60722"/>
                  </a:cubicBezTo>
                  <a:cubicBezTo>
                    <a:pt x="100905" y="62508"/>
                    <a:pt x="99714" y="63699"/>
                    <a:pt x="99119" y="64294"/>
                  </a:cubicBezTo>
                  <a:cubicBezTo>
                    <a:pt x="98524" y="64294"/>
                    <a:pt x="96440" y="63997"/>
                    <a:pt x="92868" y="63401"/>
                  </a:cubicBezTo>
                  <a:cubicBezTo>
                    <a:pt x="88701" y="63401"/>
                    <a:pt x="80962" y="64592"/>
                    <a:pt x="69651" y="66973"/>
                  </a:cubicBezTo>
                  <a:cubicBezTo>
                    <a:pt x="63698" y="68759"/>
                    <a:pt x="57447" y="70545"/>
                    <a:pt x="50899" y="72331"/>
                  </a:cubicBezTo>
                  <a:cubicBezTo>
                    <a:pt x="49708" y="72926"/>
                    <a:pt x="49113" y="73224"/>
                    <a:pt x="49113" y="73224"/>
                  </a:cubicBezTo>
                  <a:cubicBezTo>
                    <a:pt x="45541" y="74415"/>
                    <a:pt x="43457" y="74117"/>
                    <a:pt x="42862" y="72331"/>
                  </a:cubicBezTo>
                  <a:cubicBezTo>
                    <a:pt x="42267" y="70545"/>
                    <a:pt x="41076" y="68461"/>
                    <a:pt x="39290" y="66080"/>
                  </a:cubicBezTo>
                  <a:cubicBezTo>
                    <a:pt x="38100" y="63104"/>
                    <a:pt x="38397" y="61615"/>
                    <a:pt x="40183" y="61615"/>
                  </a:cubicBezTo>
                  <a:cubicBezTo>
                    <a:pt x="41374" y="61615"/>
                    <a:pt x="44350" y="61020"/>
                    <a:pt x="49113" y="59829"/>
                  </a:cubicBezTo>
                  <a:cubicBezTo>
                    <a:pt x="55066" y="58043"/>
                    <a:pt x="60126" y="56555"/>
                    <a:pt x="64293" y="55365"/>
                  </a:cubicBezTo>
                  <a:cubicBezTo>
                    <a:pt x="62507" y="53579"/>
                    <a:pt x="61614" y="51793"/>
                    <a:pt x="61614" y="50007"/>
                  </a:cubicBezTo>
                  <a:cubicBezTo>
                    <a:pt x="61614" y="48816"/>
                    <a:pt x="61912" y="46435"/>
                    <a:pt x="62507" y="42863"/>
                  </a:cubicBezTo>
                  <a:cubicBezTo>
                    <a:pt x="53578" y="45244"/>
                    <a:pt x="48220" y="47030"/>
                    <a:pt x="46434" y="48221"/>
                  </a:cubicBezTo>
                  <a:cubicBezTo>
                    <a:pt x="44053" y="48221"/>
                    <a:pt x="42267" y="48221"/>
                    <a:pt x="41076" y="48221"/>
                  </a:cubicBezTo>
                  <a:cubicBezTo>
                    <a:pt x="40481" y="47625"/>
                    <a:pt x="39588" y="46435"/>
                    <a:pt x="38397" y="44649"/>
                  </a:cubicBezTo>
                  <a:cubicBezTo>
                    <a:pt x="37802" y="43458"/>
                    <a:pt x="36909" y="41672"/>
                    <a:pt x="35718" y="39291"/>
                  </a:cubicBezTo>
                  <a:cubicBezTo>
                    <a:pt x="35123" y="37505"/>
                    <a:pt x="34528" y="36017"/>
                    <a:pt x="33932" y="34826"/>
                  </a:cubicBezTo>
                  <a:cubicBezTo>
                    <a:pt x="32742" y="30064"/>
                    <a:pt x="33039" y="28278"/>
                    <a:pt x="34825" y="29468"/>
                  </a:cubicBezTo>
                  <a:cubicBezTo>
                    <a:pt x="37207" y="29468"/>
                    <a:pt x="41076" y="29468"/>
                    <a:pt x="46434" y="29468"/>
                  </a:cubicBezTo>
                  <a:cubicBezTo>
                    <a:pt x="47625" y="29468"/>
                    <a:pt x="49113" y="29171"/>
                    <a:pt x="50899" y="28575"/>
                  </a:cubicBezTo>
                  <a:cubicBezTo>
                    <a:pt x="52685" y="27980"/>
                    <a:pt x="57150" y="27087"/>
                    <a:pt x="64293" y="25897"/>
                  </a:cubicBezTo>
                  <a:cubicBezTo>
                    <a:pt x="64293" y="19348"/>
                    <a:pt x="63996" y="15181"/>
                    <a:pt x="63400" y="13395"/>
                  </a:cubicBezTo>
                  <a:cubicBezTo>
                    <a:pt x="62805" y="10418"/>
                    <a:pt x="61019" y="8037"/>
                    <a:pt x="58043" y="6251"/>
                  </a:cubicBezTo>
                  <a:cubicBezTo>
                    <a:pt x="56257" y="3870"/>
                    <a:pt x="57447" y="2382"/>
                    <a:pt x="61614" y="1786"/>
                  </a:cubicBezTo>
                  <a:cubicBezTo>
                    <a:pt x="62805" y="1786"/>
                    <a:pt x="63996" y="1489"/>
                    <a:pt x="65186" y="893"/>
                  </a:cubicBezTo>
                  <a:cubicBezTo>
                    <a:pt x="66377" y="298"/>
                    <a:pt x="67568" y="0"/>
                    <a:pt x="6875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文本框 112"/>
            <p:cNvSpPr txBox="1"/>
            <p:nvPr/>
          </p:nvSpPr>
          <p:spPr>
            <a:xfrm>
              <a:off x="10719232" y="585773"/>
              <a:ext cx="191095" cy="468213"/>
            </a:xfrm>
            <a:custGeom>
              <a:avLst/>
              <a:gdLst/>
              <a:ahLst/>
              <a:cxnLst/>
              <a:rect l="l" t="t" r="r" b="b"/>
              <a:pathLst>
                <a:path w="191095" h="468213">
                  <a:moveTo>
                    <a:pt x="58043" y="417314"/>
                  </a:moveTo>
                  <a:cubicBezTo>
                    <a:pt x="59828" y="416123"/>
                    <a:pt x="60721" y="417909"/>
                    <a:pt x="60721" y="422672"/>
                  </a:cubicBezTo>
                  <a:cubicBezTo>
                    <a:pt x="60721" y="424458"/>
                    <a:pt x="60721" y="426839"/>
                    <a:pt x="60721" y="429816"/>
                  </a:cubicBezTo>
                  <a:cubicBezTo>
                    <a:pt x="60126" y="435769"/>
                    <a:pt x="59828" y="440531"/>
                    <a:pt x="59828" y="444103"/>
                  </a:cubicBezTo>
                  <a:cubicBezTo>
                    <a:pt x="59828" y="451842"/>
                    <a:pt x="58340" y="455712"/>
                    <a:pt x="55364" y="455712"/>
                  </a:cubicBezTo>
                  <a:cubicBezTo>
                    <a:pt x="52387" y="455712"/>
                    <a:pt x="50006" y="453926"/>
                    <a:pt x="48220" y="450354"/>
                  </a:cubicBezTo>
                  <a:cubicBezTo>
                    <a:pt x="45839" y="447377"/>
                    <a:pt x="44946" y="443210"/>
                    <a:pt x="45541" y="437852"/>
                  </a:cubicBezTo>
                  <a:cubicBezTo>
                    <a:pt x="45541" y="430709"/>
                    <a:pt x="47327" y="425946"/>
                    <a:pt x="50899" y="423565"/>
                  </a:cubicBezTo>
                  <a:cubicBezTo>
                    <a:pt x="52685" y="421779"/>
                    <a:pt x="54471" y="419993"/>
                    <a:pt x="56257" y="418207"/>
                  </a:cubicBezTo>
                  <a:cubicBezTo>
                    <a:pt x="57447" y="417612"/>
                    <a:pt x="58043" y="417314"/>
                    <a:pt x="58043" y="417314"/>
                  </a:cubicBezTo>
                  <a:close/>
                  <a:moveTo>
                    <a:pt x="132159" y="410170"/>
                  </a:moveTo>
                  <a:cubicBezTo>
                    <a:pt x="135731" y="410170"/>
                    <a:pt x="140196" y="412849"/>
                    <a:pt x="145553" y="418207"/>
                  </a:cubicBezTo>
                  <a:cubicBezTo>
                    <a:pt x="150911" y="423565"/>
                    <a:pt x="153590" y="428625"/>
                    <a:pt x="153590" y="433387"/>
                  </a:cubicBezTo>
                  <a:cubicBezTo>
                    <a:pt x="154185" y="438150"/>
                    <a:pt x="153590" y="441424"/>
                    <a:pt x="151804" y="443210"/>
                  </a:cubicBezTo>
                  <a:cubicBezTo>
                    <a:pt x="150614" y="444401"/>
                    <a:pt x="149423" y="444698"/>
                    <a:pt x="148232" y="444103"/>
                  </a:cubicBezTo>
                  <a:cubicBezTo>
                    <a:pt x="146446" y="444103"/>
                    <a:pt x="144660" y="442615"/>
                    <a:pt x="142875" y="439638"/>
                  </a:cubicBezTo>
                  <a:cubicBezTo>
                    <a:pt x="141089" y="436662"/>
                    <a:pt x="137517" y="431899"/>
                    <a:pt x="132159" y="425351"/>
                  </a:cubicBezTo>
                  <a:cubicBezTo>
                    <a:pt x="127992" y="419398"/>
                    <a:pt x="124420" y="415528"/>
                    <a:pt x="121443" y="413742"/>
                  </a:cubicBezTo>
                  <a:cubicBezTo>
                    <a:pt x="120848" y="413147"/>
                    <a:pt x="120550" y="412552"/>
                    <a:pt x="120550" y="411956"/>
                  </a:cubicBezTo>
                  <a:cubicBezTo>
                    <a:pt x="121146" y="411361"/>
                    <a:pt x="122039" y="411063"/>
                    <a:pt x="123229" y="411063"/>
                  </a:cubicBezTo>
                  <a:cubicBezTo>
                    <a:pt x="125610" y="410468"/>
                    <a:pt x="128587" y="410170"/>
                    <a:pt x="132159" y="410170"/>
                  </a:cubicBezTo>
                  <a:close/>
                  <a:moveTo>
                    <a:pt x="91082" y="372666"/>
                  </a:moveTo>
                  <a:cubicBezTo>
                    <a:pt x="93464" y="371475"/>
                    <a:pt x="96440" y="372666"/>
                    <a:pt x="100012" y="376237"/>
                  </a:cubicBezTo>
                  <a:cubicBezTo>
                    <a:pt x="100607" y="377428"/>
                    <a:pt x="101500" y="378619"/>
                    <a:pt x="102691" y="379809"/>
                  </a:cubicBezTo>
                  <a:cubicBezTo>
                    <a:pt x="104477" y="381595"/>
                    <a:pt x="105370" y="382786"/>
                    <a:pt x="105370" y="383381"/>
                  </a:cubicBezTo>
                  <a:cubicBezTo>
                    <a:pt x="105965" y="383977"/>
                    <a:pt x="106263" y="385762"/>
                    <a:pt x="106263" y="388739"/>
                  </a:cubicBezTo>
                  <a:cubicBezTo>
                    <a:pt x="130671" y="385167"/>
                    <a:pt x="143768" y="382786"/>
                    <a:pt x="145553" y="381595"/>
                  </a:cubicBezTo>
                  <a:cubicBezTo>
                    <a:pt x="146149" y="380405"/>
                    <a:pt x="147637" y="380405"/>
                    <a:pt x="150018" y="381595"/>
                  </a:cubicBezTo>
                  <a:cubicBezTo>
                    <a:pt x="150018" y="381000"/>
                    <a:pt x="150316" y="381000"/>
                    <a:pt x="150911" y="381595"/>
                  </a:cubicBezTo>
                  <a:cubicBezTo>
                    <a:pt x="153888" y="383381"/>
                    <a:pt x="156269" y="385762"/>
                    <a:pt x="158055" y="388739"/>
                  </a:cubicBezTo>
                  <a:cubicBezTo>
                    <a:pt x="161032" y="391120"/>
                    <a:pt x="161925" y="393799"/>
                    <a:pt x="160734" y="396776"/>
                  </a:cubicBezTo>
                  <a:cubicBezTo>
                    <a:pt x="158948" y="399157"/>
                    <a:pt x="157757" y="400348"/>
                    <a:pt x="157162" y="400348"/>
                  </a:cubicBezTo>
                  <a:cubicBezTo>
                    <a:pt x="155376" y="399157"/>
                    <a:pt x="150911" y="397669"/>
                    <a:pt x="143768" y="395883"/>
                  </a:cubicBezTo>
                  <a:cubicBezTo>
                    <a:pt x="136624" y="394097"/>
                    <a:pt x="124122" y="394990"/>
                    <a:pt x="106263" y="398562"/>
                  </a:cubicBezTo>
                  <a:cubicBezTo>
                    <a:pt x="105668" y="423565"/>
                    <a:pt x="105370" y="438150"/>
                    <a:pt x="105370" y="442317"/>
                  </a:cubicBezTo>
                  <a:cubicBezTo>
                    <a:pt x="105370" y="445294"/>
                    <a:pt x="103882" y="450354"/>
                    <a:pt x="100905" y="457498"/>
                  </a:cubicBezTo>
                  <a:cubicBezTo>
                    <a:pt x="99119" y="464641"/>
                    <a:pt x="96440" y="468213"/>
                    <a:pt x="92868" y="468213"/>
                  </a:cubicBezTo>
                  <a:cubicBezTo>
                    <a:pt x="89296" y="468213"/>
                    <a:pt x="87510" y="464939"/>
                    <a:pt x="87510" y="458391"/>
                  </a:cubicBezTo>
                  <a:cubicBezTo>
                    <a:pt x="86915" y="452437"/>
                    <a:pt x="85725" y="448270"/>
                    <a:pt x="83939" y="445889"/>
                  </a:cubicBezTo>
                  <a:cubicBezTo>
                    <a:pt x="80962" y="444698"/>
                    <a:pt x="78581" y="443508"/>
                    <a:pt x="76795" y="442317"/>
                  </a:cubicBezTo>
                  <a:cubicBezTo>
                    <a:pt x="74414" y="440531"/>
                    <a:pt x="74414" y="439936"/>
                    <a:pt x="76795" y="440531"/>
                  </a:cubicBezTo>
                  <a:cubicBezTo>
                    <a:pt x="78581" y="440531"/>
                    <a:pt x="81260" y="440531"/>
                    <a:pt x="84832" y="440531"/>
                  </a:cubicBezTo>
                  <a:cubicBezTo>
                    <a:pt x="85427" y="440531"/>
                    <a:pt x="86320" y="440234"/>
                    <a:pt x="87510" y="439638"/>
                  </a:cubicBezTo>
                  <a:cubicBezTo>
                    <a:pt x="89296" y="439638"/>
                    <a:pt x="90487" y="439341"/>
                    <a:pt x="91082" y="438745"/>
                  </a:cubicBezTo>
                  <a:cubicBezTo>
                    <a:pt x="91082" y="438150"/>
                    <a:pt x="91082" y="435173"/>
                    <a:pt x="91082" y="429816"/>
                  </a:cubicBezTo>
                  <a:cubicBezTo>
                    <a:pt x="91082" y="424458"/>
                    <a:pt x="91380" y="414635"/>
                    <a:pt x="91975" y="400348"/>
                  </a:cubicBezTo>
                  <a:cubicBezTo>
                    <a:pt x="88403" y="400943"/>
                    <a:pt x="83343" y="402134"/>
                    <a:pt x="76795" y="403920"/>
                  </a:cubicBezTo>
                  <a:cubicBezTo>
                    <a:pt x="67270" y="405705"/>
                    <a:pt x="61019" y="407194"/>
                    <a:pt x="58043" y="408384"/>
                  </a:cubicBezTo>
                  <a:cubicBezTo>
                    <a:pt x="56257" y="408980"/>
                    <a:pt x="53875" y="409575"/>
                    <a:pt x="50899" y="410170"/>
                  </a:cubicBezTo>
                  <a:cubicBezTo>
                    <a:pt x="48518" y="410766"/>
                    <a:pt x="46136" y="411361"/>
                    <a:pt x="43755" y="411956"/>
                  </a:cubicBezTo>
                  <a:cubicBezTo>
                    <a:pt x="41374" y="412552"/>
                    <a:pt x="39588" y="411956"/>
                    <a:pt x="38397" y="410170"/>
                  </a:cubicBezTo>
                  <a:cubicBezTo>
                    <a:pt x="37802" y="409575"/>
                    <a:pt x="37207" y="408384"/>
                    <a:pt x="36611" y="406598"/>
                  </a:cubicBezTo>
                  <a:cubicBezTo>
                    <a:pt x="36016" y="406003"/>
                    <a:pt x="35718" y="405408"/>
                    <a:pt x="35718" y="404812"/>
                  </a:cubicBezTo>
                  <a:cubicBezTo>
                    <a:pt x="35123" y="402431"/>
                    <a:pt x="36611" y="401241"/>
                    <a:pt x="40183" y="401241"/>
                  </a:cubicBezTo>
                  <a:cubicBezTo>
                    <a:pt x="40778" y="401241"/>
                    <a:pt x="42564" y="400943"/>
                    <a:pt x="45541" y="400348"/>
                  </a:cubicBezTo>
                  <a:cubicBezTo>
                    <a:pt x="61019" y="397371"/>
                    <a:pt x="76200" y="394395"/>
                    <a:pt x="91082" y="391418"/>
                  </a:cubicBezTo>
                  <a:cubicBezTo>
                    <a:pt x="91678" y="386060"/>
                    <a:pt x="91082" y="382786"/>
                    <a:pt x="89296" y="381595"/>
                  </a:cubicBezTo>
                  <a:cubicBezTo>
                    <a:pt x="88701" y="381000"/>
                    <a:pt x="88106" y="380405"/>
                    <a:pt x="87510" y="379809"/>
                  </a:cubicBezTo>
                  <a:cubicBezTo>
                    <a:pt x="86915" y="379214"/>
                    <a:pt x="86320" y="378916"/>
                    <a:pt x="85725" y="378916"/>
                  </a:cubicBezTo>
                  <a:cubicBezTo>
                    <a:pt x="85129" y="377726"/>
                    <a:pt x="85129" y="377130"/>
                    <a:pt x="85725" y="377130"/>
                  </a:cubicBezTo>
                  <a:cubicBezTo>
                    <a:pt x="85725" y="377130"/>
                    <a:pt x="86022" y="376833"/>
                    <a:pt x="86618" y="376237"/>
                  </a:cubicBezTo>
                  <a:cubicBezTo>
                    <a:pt x="88403" y="375047"/>
                    <a:pt x="89892" y="373856"/>
                    <a:pt x="91082" y="372666"/>
                  </a:cubicBezTo>
                  <a:close/>
                  <a:moveTo>
                    <a:pt x="100012" y="336054"/>
                  </a:moveTo>
                  <a:cubicBezTo>
                    <a:pt x="98821" y="336054"/>
                    <a:pt x="97333" y="336352"/>
                    <a:pt x="95547" y="336947"/>
                  </a:cubicBezTo>
                  <a:cubicBezTo>
                    <a:pt x="91975" y="336947"/>
                    <a:pt x="85725" y="337840"/>
                    <a:pt x="76795" y="339626"/>
                  </a:cubicBezTo>
                  <a:cubicBezTo>
                    <a:pt x="76200" y="341412"/>
                    <a:pt x="75307" y="343198"/>
                    <a:pt x="74116" y="344984"/>
                  </a:cubicBezTo>
                  <a:cubicBezTo>
                    <a:pt x="73521" y="345579"/>
                    <a:pt x="73521" y="346472"/>
                    <a:pt x="74116" y="347662"/>
                  </a:cubicBezTo>
                  <a:cubicBezTo>
                    <a:pt x="74116" y="348258"/>
                    <a:pt x="75009" y="349151"/>
                    <a:pt x="76795" y="350341"/>
                  </a:cubicBezTo>
                  <a:cubicBezTo>
                    <a:pt x="77390" y="350341"/>
                    <a:pt x="79474" y="350639"/>
                    <a:pt x="83046" y="351234"/>
                  </a:cubicBezTo>
                  <a:cubicBezTo>
                    <a:pt x="85427" y="351830"/>
                    <a:pt x="87510" y="352127"/>
                    <a:pt x="89296" y="352127"/>
                  </a:cubicBezTo>
                  <a:cubicBezTo>
                    <a:pt x="94059" y="346770"/>
                    <a:pt x="97631" y="341412"/>
                    <a:pt x="100012" y="336054"/>
                  </a:cubicBezTo>
                  <a:close/>
                  <a:moveTo>
                    <a:pt x="87510" y="303907"/>
                  </a:moveTo>
                  <a:cubicBezTo>
                    <a:pt x="88701" y="305098"/>
                    <a:pt x="90189" y="306586"/>
                    <a:pt x="91975" y="308372"/>
                  </a:cubicBezTo>
                  <a:cubicBezTo>
                    <a:pt x="93166" y="311348"/>
                    <a:pt x="93761" y="313730"/>
                    <a:pt x="93761" y="315516"/>
                  </a:cubicBezTo>
                  <a:cubicBezTo>
                    <a:pt x="93166" y="317302"/>
                    <a:pt x="91975" y="319385"/>
                    <a:pt x="90189" y="321766"/>
                  </a:cubicBezTo>
                  <a:cubicBezTo>
                    <a:pt x="89594" y="322362"/>
                    <a:pt x="88403" y="323850"/>
                    <a:pt x="86618" y="326231"/>
                  </a:cubicBezTo>
                  <a:cubicBezTo>
                    <a:pt x="85427" y="328017"/>
                    <a:pt x="84236" y="329505"/>
                    <a:pt x="83046" y="330696"/>
                  </a:cubicBezTo>
                  <a:lnTo>
                    <a:pt x="105370" y="328017"/>
                  </a:lnTo>
                  <a:cubicBezTo>
                    <a:pt x="107156" y="322659"/>
                    <a:pt x="108049" y="319087"/>
                    <a:pt x="108049" y="317302"/>
                  </a:cubicBezTo>
                  <a:cubicBezTo>
                    <a:pt x="108049" y="316706"/>
                    <a:pt x="107751" y="316111"/>
                    <a:pt x="107156" y="315516"/>
                  </a:cubicBezTo>
                  <a:cubicBezTo>
                    <a:pt x="106560" y="314325"/>
                    <a:pt x="105965" y="313730"/>
                    <a:pt x="105370" y="313730"/>
                  </a:cubicBezTo>
                  <a:cubicBezTo>
                    <a:pt x="104775" y="312539"/>
                    <a:pt x="104477" y="311944"/>
                    <a:pt x="104477" y="311944"/>
                  </a:cubicBezTo>
                  <a:cubicBezTo>
                    <a:pt x="104477" y="311348"/>
                    <a:pt x="104775" y="311051"/>
                    <a:pt x="105370" y="311051"/>
                  </a:cubicBezTo>
                  <a:cubicBezTo>
                    <a:pt x="105965" y="310455"/>
                    <a:pt x="106858" y="310158"/>
                    <a:pt x="108049" y="310158"/>
                  </a:cubicBezTo>
                  <a:cubicBezTo>
                    <a:pt x="109239" y="309562"/>
                    <a:pt x="110132" y="309265"/>
                    <a:pt x="110728" y="309265"/>
                  </a:cubicBezTo>
                  <a:cubicBezTo>
                    <a:pt x="113704" y="309265"/>
                    <a:pt x="116383" y="310158"/>
                    <a:pt x="118764" y="311944"/>
                  </a:cubicBezTo>
                  <a:cubicBezTo>
                    <a:pt x="122336" y="314325"/>
                    <a:pt x="123527" y="318790"/>
                    <a:pt x="122336" y="325338"/>
                  </a:cubicBezTo>
                  <a:cubicBezTo>
                    <a:pt x="152697" y="321766"/>
                    <a:pt x="168473" y="319385"/>
                    <a:pt x="169664" y="318195"/>
                  </a:cubicBezTo>
                  <a:cubicBezTo>
                    <a:pt x="171450" y="317599"/>
                    <a:pt x="174724" y="319683"/>
                    <a:pt x="179486" y="324445"/>
                  </a:cubicBezTo>
                  <a:cubicBezTo>
                    <a:pt x="183058" y="328017"/>
                    <a:pt x="184844" y="331291"/>
                    <a:pt x="184844" y="334268"/>
                  </a:cubicBezTo>
                  <a:cubicBezTo>
                    <a:pt x="184844" y="334268"/>
                    <a:pt x="184844" y="334566"/>
                    <a:pt x="184844" y="335161"/>
                  </a:cubicBezTo>
                  <a:cubicBezTo>
                    <a:pt x="183058" y="336947"/>
                    <a:pt x="181272" y="337542"/>
                    <a:pt x="179486" y="336947"/>
                  </a:cubicBezTo>
                  <a:cubicBezTo>
                    <a:pt x="178296" y="336352"/>
                    <a:pt x="172938" y="335161"/>
                    <a:pt x="163413" y="333375"/>
                  </a:cubicBezTo>
                  <a:cubicBezTo>
                    <a:pt x="158650" y="332184"/>
                    <a:pt x="145851" y="332184"/>
                    <a:pt x="125015" y="333375"/>
                  </a:cubicBezTo>
                  <a:cubicBezTo>
                    <a:pt x="122039" y="333375"/>
                    <a:pt x="119955" y="333375"/>
                    <a:pt x="118764" y="333375"/>
                  </a:cubicBezTo>
                  <a:cubicBezTo>
                    <a:pt x="114597" y="340519"/>
                    <a:pt x="109239" y="347365"/>
                    <a:pt x="102691" y="353913"/>
                  </a:cubicBezTo>
                  <a:cubicBezTo>
                    <a:pt x="125908" y="356890"/>
                    <a:pt x="138112" y="359271"/>
                    <a:pt x="139303" y="361057"/>
                  </a:cubicBezTo>
                  <a:cubicBezTo>
                    <a:pt x="140493" y="361652"/>
                    <a:pt x="141982" y="363736"/>
                    <a:pt x="143768" y="367308"/>
                  </a:cubicBezTo>
                  <a:cubicBezTo>
                    <a:pt x="144363" y="368498"/>
                    <a:pt x="144958" y="369391"/>
                    <a:pt x="145553" y="369987"/>
                  </a:cubicBezTo>
                  <a:cubicBezTo>
                    <a:pt x="147339" y="374749"/>
                    <a:pt x="147637" y="378023"/>
                    <a:pt x="146446" y="379809"/>
                  </a:cubicBezTo>
                  <a:cubicBezTo>
                    <a:pt x="144660" y="381595"/>
                    <a:pt x="141386" y="380702"/>
                    <a:pt x="136624" y="377130"/>
                  </a:cubicBezTo>
                  <a:cubicBezTo>
                    <a:pt x="132457" y="374154"/>
                    <a:pt x="127099" y="371773"/>
                    <a:pt x="120550" y="369987"/>
                  </a:cubicBezTo>
                  <a:cubicBezTo>
                    <a:pt x="117574" y="368796"/>
                    <a:pt x="110430" y="367010"/>
                    <a:pt x="99119" y="364629"/>
                  </a:cubicBezTo>
                  <a:cubicBezTo>
                    <a:pt x="96738" y="364034"/>
                    <a:pt x="94952" y="363736"/>
                    <a:pt x="93761" y="363736"/>
                  </a:cubicBezTo>
                  <a:cubicBezTo>
                    <a:pt x="83046" y="373261"/>
                    <a:pt x="73818" y="379809"/>
                    <a:pt x="66079" y="383381"/>
                  </a:cubicBezTo>
                  <a:cubicBezTo>
                    <a:pt x="64293" y="383977"/>
                    <a:pt x="61912" y="384870"/>
                    <a:pt x="58935" y="386060"/>
                  </a:cubicBezTo>
                  <a:cubicBezTo>
                    <a:pt x="56554" y="386655"/>
                    <a:pt x="54173" y="387548"/>
                    <a:pt x="51792" y="388739"/>
                  </a:cubicBezTo>
                  <a:cubicBezTo>
                    <a:pt x="48815" y="388739"/>
                    <a:pt x="48220" y="388441"/>
                    <a:pt x="50006" y="387846"/>
                  </a:cubicBezTo>
                  <a:cubicBezTo>
                    <a:pt x="51196" y="386655"/>
                    <a:pt x="54471" y="384274"/>
                    <a:pt x="59828" y="380702"/>
                  </a:cubicBezTo>
                  <a:cubicBezTo>
                    <a:pt x="60424" y="380107"/>
                    <a:pt x="61614" y="379214"/>
                    <a:pt x="63400" y="378023"/>
                  </a:cubicBezTo>
                  <a:cubicBezTo>
                    <a:pt x="70544" y="372070"/>
                    <a:pt x="76497" y="366712"/>
                    <a:pt x="81260" y="361950"/>
                  </a:cubicBezTo>
                  <a:cubicBezTo>
                    <a:pt x="74711" y="361355"/>
                    <a:pt x="69651" y="361652"/>
                    <a:pt x="66079" y="362843"/>
                  </a:cubicBezTo>
                  <a:cubicBezTo>
                    <a:pt x="63103" y="364629"/>
                    <a:pt x="61019" y="364331"/>
                    <a:pt x="59828" y="361950"/>
                  </a:cubicBezTo>
                  <a:cubicBezTo>
                    <a:pt x="58043" y="360164"/>
                    <a:pt x="57150" y="357485"/>
                    <a:pt x="57150" y="353913"/>
                  </a:cubicBezTo>
                  <a:cubicBezTo>
                    <a:pt x="57150" y="350341"/>
                    <a:pt x="58043" y="348555"/>
                    <a:pt x="59828" y="348555"/>
                  </a:cubicBezTo>
                  <a:cubicBezTo>
                    <a:pt x="61614" y="346770"/>
                    <a:pt x="63698" y="344091"/>
                    <a:pt x="66079" y="340519"/>
                  </a:cubicBezTo>
                  <a:cubicBezTo>
                    <a:pt x="38695" y="345281"/>
                    <a:pt x="22324" y="348555"/>
                    <a:pt x="16966" y="350341"/>
                  </a:cubicBezTo>
                  <a:cubicBezTo>
                    <a:pt x="11608" y="350937"/>
                    <a:pt x="8632" y="351830"/>
                    <a:pt x="8036" y="353020"/>
                  </a:cubicBezTo>
                  <a:cubicBezTo>
                    <a:pt x="6846" y="353020"/>
                    <a:pt x="5357" y="352425"/>
                    <a:pt x="3571" y="351234"/>
                  </a:cubicBezTo>
                  <a:cubicBezTo>
                    <a:pt x="3571" y="350639"/>
                    <a:pt x="2976" y="349746"/>
                    <a:pt x="1785" y="348555"/>
                  </a:cubicBezTo>
                  <a:cubicBezTo>
                    <a:pt x="1190" y="347365"/>
                    <a:pt x="595" y="346472"/>
                    <a:pt x="0" y="345877"/>
                  </a:cubicBezTo>
                  <a:cubicBezTo>
                    <a:pt x="0" y="345281"/>
                    <a:pt x="0" y="344686"/>
                    <a:pt x="0" y="344091"/>
                  </a:cubicBezTo>
                  <a:cubicBezTo>
                    <a:pt x="0" y="342900"/>
                    <a:pt x="595" y="342305"/>
                    <a:pt x="1785" y="342305"/>
                  </a:cubicBezTo>
                  <a:cubicBezTo>
                    <a:pt x="2381" y="342305"/>
                    <a:pt x="10715" y="341114"/>
                    <a:pt x="26789" y="338733"/>
                  </a:cubicBezTo>
                  <a:cubicBezTo>
                    <a:pt x="44053" y="336352"/>
                    <a:pt x="58638" y="334268"/>
                    <a:pt x="70544" y="332482"/>
                  </a:cubicBezTo>
                  <a:cubicBezTo>
                    <a:pt x="71735" y="330696"/>
                    <a:pt x="73223" y="328315"/>
                    <a:pt x="75009" y="325338"/>
                  </a:cubicBezTo>
                  <a:cubicBezTo>
                    <a:pt x="76795" y="322362"/>
                    <a:pt x="78581" y="318790"/>
                    <a:pt x="80367" y="314623"/>
                  </a:cubicBezTo>
                  <a:cubicBezTo>
                    <a:pt x="80367" y="314027"/>
                    <a:pt x="80367" y="313432"/>
                    <a:pt x="80367" y="312837"/>
                  </a:cubicBezTo>
                  <a:cubicBezTo>
                    <a:pt x="81557" y="310455"/>
                    <a:pt x="81855" y="308670"/>
                    <a:pt x="81260" y="307479"/>
                  </a:cubicBezTo>
                  <a:cubicBezTo>
                    <a:pt x="80664" y="305693"/>
                    <a:pt x="81260" y="304800"/>
                    <a:pt x="83046" y="304800"/>
                  </a:cubicBezTo>
                  <a:cubicBezTo>
                    <a:pt x="84832" y="304205"/>
                    <a:pt x="86320" y="303907"/>
                    <a:pt x="87510" y="303907"/>
                  </a:cubicBezTo>
                  <a:close/>
                  <a:moveTo>
                    <a:pt x="89296" y="257473"/>
                  </a:moveTo>
                  <a:cubicBezTo>
                    <a:pt x="91678" y="256877"/>
                    <a:pt x="94654" y="257770"/>
                    <a:pt x="98226" y="260152"/>
                  </a:cubicBezTo>
                  <a:cubicBezTo>
                    <a:pt x="99417" y="260747"/>
                    <a:pt x="100310" y="261342"/>
                    <a:pt x="100905" y="261937"/>
                  </a:cubicBezTo>
                  <a:cubicBezTo>
                    <a:pt x="106263" y="266700"/>
                    <a:pt x="108644" y="270272"/>
                    <a:pt x="108049" y="272653"/>
                  </a:cubicBezTo>
                  <a:cubicBezTo>
                    <a:pt x="108049" y="273844"/>
                    <a:pt x="107751" y="275927"/>
                    <a:pt x="107156" y="278904"/>
                  </a:cubicBezTo>
                  <a:cubicBezTo>
                    <a:pt x="106560" y="280095"/>
                    <a:pt x="106263" y="281285"/>
                    <a:pt x="106263" y="282476"/>
                  </a:cubicBezTo>
                  <a:cubicBezTo>
                    <a:pt x="122336" y="280095"/>
                    <a:pt x="131861" y="277713"/>
                    <a:pt x="134838" y="275332"/>
                  </a:cubicBezTo>
                  <a:cubicBezTo>
                    <a:pt x="137219" y="273546"/>
                    <a:pt x="141089" y="275332"/>
                    <a:pt x="146446" y="280690"/>
                  </a:cubicBezTo>
                  <a:cubicBezTo>
                    <a:pt x="152400" y="286643"/>
                    <a:pt x="153293" y="290810"/>
                    <a:pt x="149125" y="293191"/>
                  </a:cubicBezTo>
                  <a:cubicBezTo>
                    <a:pt x="145553" y="294977"/>
                    <a:pt x="140493" y="298847"/>
                    <a:pt x="133945" y="304800"/>
                  </a:cubicBezTo>
                  <a:cubicBezTo>
                    <a:pt x="126801" y="310158"/>
                    <a:pt x="122336" y="311646"/>
                    <a:pt x="120550" y="309265"/>
                  </a:cubicBezTo>
                  <a:cubicBezTo>
                    <a:pt x="118764" y="306288"/>
                    <a:pt x="117871" y="303907"/>
                    <a:pt x="117871" y="302121"/>
                  </a:cubicBezTo>
                  <a:cubicBezTo>
                    <a:pt x="117871" y="300335"/>
                    <a:pt x="119657" y="297359"/>
                    <a:pt x="123229" y="293191"/>
                  </a:cubicBezTo>
                  <a:cubicBezTo>
                    <a:pt x="126801" y="289024"/>
                    <a:pt x="127992" y="286941"/>
                    <a:pt x="126801" y="286941"/>
                  </a:cubicBezTo>
                  <a:cubicBezTo>
                    <a:pt x="125015" y="286941"/>
                    <a:pt x="117276" y="288727"/>
                    <a:pt x="103584" y="292298"/>
                  </a:cubicBezTo>
                  <a:cubicBezTo>
                    <a:pt x="102393" y="294680"/>
                    <a:pt x="100905" y="296466"/>
                    <a:pt x="99119" y="297656"/>
                  </a:cubicBezTo>
                  <a:cubicBezTo>
                    <a:pt x="97333" y="297656"/>
                    <a:pt x="94952" y="296763"/>
                    <a:pt x="91975" y="294977"/>
                  </a:cubicBezTo>
                  <a:cubicBezTo>
                    <a:pt x="80664" y="297359"/>
                    <a:pt x="74116" y="299145"/>
                    <a:pt x="72330" y="300335"/>
                  </a:cubicBezTo>
                  <a:cubicBezTo>
                    <a:pt x="71139" y="300930"/>
                    <a:pt x="69949" y="301228"/>
                    <a:pt x="68758" y="301228"/>
                  </a:cubicBezTo>
                  <a:cubicBezTo>
                    <a:pt x="68163" y="300037"/>
                    <a:pt x="66079" y="298252"/>
                    <a:pt x="62507" y="295870"/>
                  </a:cubicBezTo>
                  <a:cubicBezTo>
                    <a:pt x="64293" y="302419"/>
                    <a:pt x="64591" y="308372"/>
                    <a:pt x="63400" y="313730"/>
                  </a:cubicBezTo>
                  <a:cubicBezTo>
                    <a:pt x="63400" y="314325"/>
                    <a:pt x="63103" y="314623"/>
                    <a:pt x="62507" y="314623"/>
                  </a:cubicBezTo>
                  <a:cubicBezTo>
                    <a:pt x="61912" y="318195"/>
                    <a:pt x="60721" y="320576"/>
                    <a:pt x="58935" y="321766"/>
                  </a:cubicBezTo>
                  <a:cubicBezTo>
                    <a:pt x="57150" y="321766"/>
                    <a:pt x="54768" y="320576"/>
                    <a:pt x="51792" y="318195"/>
                  </a:cubicBezTo>
                  <a:cubicBezTo>
                    <a:pt x="49410" y="314623"/>
                    <a:pt x="48518" y="312241"/>
                    <a:pt x="49113" y="311051"/>
                  </a:cubicBezTo>
                  <a:cubicBezTo>
                    <a:pt x="49708" y="309860"/>
                    <a:pt x="49708" y="307479"/>
                    <a:pt x="49113" y="303907"/>
                  </a:cubicBezTo>
                  <a:cubicBezTo>
                    <a:pt x="49113" y="301526"/>
                    <a:pt x="49113" y="299740"/>
                    <a:pt x="49113" y="298549"/>
                  </a:cubicBezTo>
                  <a:cubicBezTo>
                    <a:pt x="48518" y="293191"/>
                    <a:pt x="47327" y="289322"/>
                    <a:pt x="45541" y="286941"/>
                  </a:cubicBezTo>
                  <a:cubicBezTo>
                    <a:pt x="44946" y="285155"/>
                    <a:pt x="44946" y="283666"/>
                    <a:pt x="45541" y="282476"/>
                  </a:cubicBezTo>
                  <a:cubicBezTo>
                    <a:pt x="47327" y="281880"/>
                    <a:pt x="49708" y="282178"/>
                    <a:pt x="52685" y="283369"/>
                  </a:cubicBezTo>
                  <a:cubicBezTo>
                    <a:pt x="55661" y="284559"/>
                    <a:pt x="58340" y="287536"/>
                    <a:pt x="60721" y="292298"/>
                  </a:cubicBezTo>
                  <a:cubicBezTo>
                    <a:pt x="61317" y="291108"/>
                    <a:pt x="62507" y="290512"/>
                    <a:pt x="64293" y="290512"/>
                  </a:cubicBezTo>
                  <a:cubicBezTo>
                    <a:pt x="64889" y="290512"/>
                    <a:pt x="67568" y="289917"/>
                    <a:pt x="72330" y="288727"/>
                  </a:cubicBezTo>
                  <a:cubicBezTo>
                    <a:pt x="78878" y="287536"/>
                    <a:pt x="84534" y="286643"/>
                    <a:pt x="89296" y="286048"/>
                  </a:cubicBezTo>
                  <a:cubicBezTo>
                    <a:pt x="88106" y="277713"/>
                    <a:pt x="86618" y="272355"/>
                    <a:pt x="84832" y="269974"/>
                  </a:cubicBezTo>
                  <a:cubicBezTo>
                    <a:pt x="84236" y="269379"/>
                    <a:pt x="83343" y="268486"/>
                    <a:pt x="82153" y="267295"/>
                  </a:cubicBezTo>
                  <a:cubicBezTo>
                    <a:pt x="81557" y="265509"/>
                    <a:pt x="80962" y="264319"/>
                    <a:pt x="80367" y="263723"/>
                  </a:cubicBezTo>
                  <a:cubicBezTo>
                    <a:pt x="79771" y="261937"/>
                    <a:pt x="80367" y="260747"/>
                    <a:pt x="82153" y="260152"/>
                  </a:cubicBezTo>
                  <a:cubicBezTo>
                    <a:pt x="83939" y="258961"/>
                    <a:pt x="86320" y="258068"/>
                    <a:pt x="89296" y="257473"/>
                  </a:cubicBezTo>
                  <a:close/>
                  <a:moveTo>
                    <a:pt x="125908" y="70545"/>
                  </a:moveTo>
                  <a:cubicBezTo>
                    <a:pt x="128289" y="69354"/>
                    <a:pt x="132159" y="71437"/>
                    <a:pt x="137517" y="76795"/>
                  </a:cubicBezTo>
                  <a:cubicBezTo>
                    <a:pt x="143470" y="81558"/>
                    <a:pt x="145553" y="84832"/>
                    <a:pt x="143768" y="86618"/>
                  </a:cubicBezTo>
                  <a:cubicBezTo>
                    <a:pt x="141982" y="88404"/>
                    <a:pt x="139005" y="96738"/>
                    <a:pt x="134838" y="111621"/>
                  </a:cubicBezTo>
                  <a:cubicBezTo>
                    <a:pt x="130671" y="126504"/>
                    <a:pt x="125313" y="139898"/>
                    <a:pt x="118764" y="151805"/>
                  </a:cubicBezTo>
                  <a:cubicBezTo>
                    <a:pt x="111621" y="163711"/>
                    <a:pt x="106263" y="170259"/>
                    <a:pt x="102691" y="171450"/>
                  </a:cubicBezTo>
                  <a:cubicBezTo>
                    <a:pt x="99714" y="173236"/>
                    <a:pt x="97333" y="174129"/>
                    <a:pt x="95547" y="174129"/>
                  </a:cubicBezTo>
                  <a:cubicBezTo>
                    <a:pt x="94357" y="174129"/>
                    <a:pt x="93761" y="174129"/>
                    <a:pt x="93761" y="174129"/>
                  </a:cubicBezTo>
                  <a:cubicBezTo>
                    <a:pt x="91380" y="172938"/>
                    <a:pt x="90189" y="170855"/>
                    <a:pt x="90189" y="167878"/>
                  </a:cubicBezTo>
                  <a:cubicBezTo>
                    <a:pt x="90785" y="162520"/>
                    <a:pt x="90189" y="158055"/>
                    <a:pt x="88403" y="154484"/>
                  </a:cubicBezTo>
                  <a:cubicBezTo>
                    <a:pt x="87808" y="151507"/>
                    <a:pt x="85725" y="148233"/>
                    <a:pt x="82153" y="144661"/>
                  </a:cubicBezTo>
                  <a:cubicBezTo>
                    <a:pt x="79771" y="141089"/>
                    <a:pt x="79474" y="139601"/>
                    <a:pt x="81260" y="140196"/>
                  </a:cubicBezTo>
                  <a:cubicBezTo>
                    <a:pt x="84236" y="140791"/>
                    <a:pt x="87808" y="141684"/>
                    <a:pt x="91975" y="142875"/>
                  </a:cubicBezTo>
                  <a:cubicBezTo>
                    <a:pt x="93166" y="142875"/>
                    <a:pt x="94654" y="143173"/>
                    <a:pt x="96440" y="143768"/>
                  </a:cubicBezTo>
                  <a:cubicBezTo>
                    <a:pt x="97631" y="144363"/>
                    <a:pt x="99119" y="144661"/>
                    <a:pt x="100905" y="144661"/>
                  </a:cubicBezTo>
                  <a:cubicBezTo>
                    <a:pt x="102691" y="144066"/>
                    <a:pt x="105072" y="141684"/>
                    <a:pt x="108049" y="137517"/>
                  </a:cubicBezTo>
                  <a:cubicBezTo>
                    <a:pt x="111621" y="132755"/>
                    <a:pt x="115193" y="122932"/>
                    <a:pt x="118764" y="108049"/>
                  </a:cubicBezTo>
                  <a:cubicBezTo>
                    <a:pt x="122336" y="92571"/>
                    <a:pt x="122336" y="84534"/>
                    <a:pt x="118764" y="83939"/>
                  </a:cubicBezTo>
                  <a:cubicBezTo>
                    <a:pt x="114002" y="83939"/>
                    <a:pt x="110728" y="83641"/>
                    <a:pt x="108942" y="83046"/>
                  </a:cubicBezTo>
                  <a:cubicBezTo>
                    <a:pt x="107751" y="82451"/>
                    <a:pt x="106560" y="80367"/>
                    <a:pt x="105370" y="76795"/>
                  </a:cubicBezTo>
                  <a:cubicBezTo>
                    <a:pt x="104775" y="73223"/>
                    <a:pt x="105370" y="71437"/>
                    <a:pt x="107156" y="71437"/>
                  </a:cubicBezTo>
                  <a:cubicBezTo>
                    <a:pt x="107156" y="71437"/>
                    <a:pt x="107453" y="71437"/>
                    <a:pt x="108049" y="71437"/>
                  </a:cubicBezTo>
                  <a:cubicBezTo>
                    <a:pt x="111025" y="72033"/>
                    <a:pt x="113704" y="72330"/>
                    <a:pt x="116085" y="72330"/>
                  </a:cubicBezTo>
                  <a:cubicBezTo>
                    <a:pt x="120848" y="72926"/>
                    <a:pt x="124122" y="72330"/>
                    <a:pt x="125908" y="70545"/>
                  </a:cubicBezTo>
                  <a:close/>
                  <a:moveTo>
                    <a:pt x="92868" y="49113"/>
                  </a:moveTo>
                  <a:cubicBezTo>
                    <a:pt x="94654" y="49113"/>
                    <a:pt x="96738" y="50899"/>
                    <a:pt x="99119" y="54471"/>
                  </a:cubicBezTo>
                  <a:cubicBezTo>
                    <a:pt x="101500" y="58043"/>
                    <a:pt x="102989" y="61020"/>
                    <a:pt x="103584" y="63401"/>
                  </a:cubicBezTo>
                  <a:cubicBezTo>
                    <a:pt x="103584" y="66377"/>
                    <a:pt x="99714" y="74116"/>
                    <a:pt x="91975" y="86618"/>
                  </a:cubicBezTo>
                  <a:cubicBezTo>
                    <a:pt x="87213" y="94952"/>
                    <a:pt x="79474" y="105966"/>
                    <a:pt x="68758" y="119658"/>
                  </a:cubicBezTo>
                  <a:cubicBezTo>
                    <a:pt x="68163" y="120848"/>
                    <a:pt x="67568" y="121741"/>
                    <a:pt x="66972" y="122337"/>
                  </a:cubicBezTo>
                  <a:cubicBezTo>
                    <a:pt x="58043" y="133052"/>
                    <a:pt x="50899" y="140494"/>
                    <a:pt x="45541" y="144661"/>
                  </a:cubicBezTo>
                  <a:cubicBezTo>
                    <a:pt x="40183" y="148828"/>
                    <a:pt x="36016" y="151507"/>
                    <a:pt x="33039" y="152698"/>
                  </a:cubicBezTo>
                  <a:cubicBezTo>
                    <a:pt x="31253" y="153293"/>
                    <a:pt x="31849" y="151507"/>
                    <a:pt x="34825" y="147340"/>
                  </a:cubicBezTo>
                  <a:cubicBezTo>
                    <a:pt x="36016" y="146149"/>
                    <a:pt x="38100" y="143768"/>
                    <a:pt x="41076" y="140196"/>
                  </a:cubicBezTo>
                  <a:lnTo>
                    <a:pt x="48886" y="130584"/>
                  </a:lnTo>
                  <a:lnTo>
                    <a:pt x="49001" y="130429"/>
                  </a:lnTo>
                  <a:cubicBezTo>
                    <a:pt x="50266" y="128755"/>
                    <a:pt x="52089" y="126355"/>
                    <a:pt x="54471" y="123230"/>
                  </a:cubicBezTo>
                  <a:cubicBezTo>
                    <a:pt x="57447" y="119062"/>
                    <a:pt x="61317" y="113109"/>
                    <a:pt x="66079" y="105370"/>
                  </a:cubicBezTo>
                  <a:cubicBezTo>
                    <a:pt x="71437" y="97631"/>
                    <a:pt x="75009" y="92273"/>
                    <a:pt x="76795" y="89297"/>
                  </a:cubicBezTo>
                  <a:cubicBezTo>
                    <a:pt x="77985" y="86320"/>
                    <a:pt x="79771" y="82748"/>
                    <a:pt x="82153" y="78581"/>
                  </a:cubicBezTo>
                  <a:cubicBezTo>
                    <a:pt x="85725" y="72628"/>
                    <a:pt x="87510" y="69056"/>
                    <a:pt x="87510" y="67866"/>
                  </a:cubicBezTo>
                  <a:cubicBezTo>
                    <a:pt x="89296" y="63103"/>
                    <a:pt x="89892" y="59829"/>
                    <a:pt x="89296" y="58043"/>
                  </a:cubicBezTo>
                  <a:cubicBezTo>
                    <a:pt x="89296" y="57448"/>
                    <a:pt x="88999" y="56555"/>
                    <a:pt x="88403" y="55364"/>
                  </a:cubicBezTo>
                  <a:cubicBezTo>
                    <a:pt x="88403" y="53578"/>
                    <a:pt x="88106" y="52387"/>
                    <a:pt x="87510" y="51792"/>
                  </a:cubicBezTo>
                  <a:cubicBezTo>
                    <a:pt x="86320" y="50602"/>
                    <a:pt x="86618" y="50006"/>
                    <a:pt x="88403" y="50006"/>
                  </a:cubicBezTo>
                  <a:cubicBezTo>
                    <a:pt x="89594" y="49411"/>
                    <a:pt x="91082" y="49113"/>
                    <a:pt x="92868" y="49113"/>
                  </a:cubicBezTo>
                  <a:close/>
                  <a:moveTo>
                    <a:pt x="80367" y="0"/>
                  </a:moveTo>
                  <a:lnTo>
                    <a:pt x="83939" y="0"/>
                  </a:lnTo>
                  <a:cubicBezTo>
                    <a:pt x="89296" y="0"/>
                    <a:pt x="93166" y="893"/>
                    <a:pt x="95547" y="2679"/>
                  </a:cubicBezTo>
                  <a:cubicBezTo>
                    <a:pt x="96738" y="3274"/>
                    <a:pt x="99119" y="5060"/>
                    <a:pt x="102691" y="8037"/>
                  </a:cubicBezTo>
                  <a:cubicBezTo>
                    <a:pt x="105072" y="11013"/>
                    <a:pt x="107156" y="13097"/>
                    <a:pt x="108942" y="14287"/>
                  </a:cubicBezTo>
                  <a:cubicBezTo>
                    <a:pt x="114300" y="21431"/>
                    <a:pt x="116681" y="27087"/>
                    <a:pt x="116085" y="31254"/>
                  </a:cubicBezTo>
                  <a:cubicBezTo>
                    <a:pt x="116085" y="31254"/>
                    <a:pt x="116085" y="31849"/>
                    <a:pt x="116085" y="33040"/>
                  </a:cubicBezTo>
                  <a:cubicBezTo>
                    <a:pt x="118467" y="32445"/>
                    <a:pt x="121443" y="31849"/>
                    <a:pt x="125015" y="31254"/>
                  </a:cubicBezTo>
                  <a:cubicBezTo>
                    <a:pt x="129182" y="30659"/>
                    <a:pt x="132159" y="30361"/>
                    <a:pt x="133945" y="30361"/>
                  </a:cubicBezTo>
                  <a:cubicBezTo>
                    <a:pt x="158948" y="26789"/>
                    <a:pt x="171747" y="24408"/>
                    <a:pt x="172343" y="23217"/>
                  </a:cubicBezTo>
                  <a:cubicBezTo>
                    <a:pt x="173533" y="21431"/>
                    <a:pt x="177403" y="23515"/>
                    <a:pt x="183951" y="29468"/>
                  </a:cubicBezTo>
                  <a:cubicBezTo>
                    <a:pt x="188714" y="33635"/>
                    <a:pt x="191095" y="37505"/>
                    <a:pt x="191095" y="41077"/>
                  </a:cubicBezTo>
                  <a:cubicBezTo>
                    <a:pt x="191095" y="42267"/>
                    <a:pt x="191095" y="42862"/>
                    <a:pt x="191095" y="42862"/>
                  </a:cubicBezTo>
                  <a:cubicBezTo>
                    <a:pt x="189904" y="46434"/>
                    <a:pt x="188118" y="48220"/>
                    <a:pt x="185737" y="48220"/>
                  </a:cubicBezTo>
                  <a:cubicBezTo>
                    <a:pt x="183951" y="47030"/>
                    <a:pt x="179189" y="45541"/>
                    <a:pt x="171450" y="43755"/>
                  </a:cubicBezTo>
                  <a:cubicBezTo>
                    <a:pt x="162520" y="41970"/>
                    <a:pt x="147935" y="41374"/>
                    <a:pt x="127694" y="41970"/>
                  </a:cubicBezTo>
                  <a:cubicBezTo>
                    <a:pt x="125908" y="41970"/>
                    <a:pt x="122932" y="41970"/>
                    <a:pt x="118764" y="41970"/>
                  </a:cubicBezTo>
                  <a:cubicBezTo>
                    <a:pt x="115193" y="42565"/>
                    <a:pt x="112216" y="42862"/>
                    <a:pt x="109835" y="42862"/>
                  </a:cubicBezTo>
                  <a:cubicBezTo>
                    <a:pt x="109835" y="42862"/>
                    <a:pt x="109835" y="43160"/>
                    <a:pt x="109835" y="43755"/>
                  </a:cubicBezTo>
                  <a:cubicBezTo>
                    <a:pt x="106263" y="47327"/>
                    <a:pt x="103286" y="47327"/>
                    <a:pt x="100905" y="43755"/>
                  </a:cubicBezTo>
                  <a:cubicBezTo>
                    <a:pt x="88999" y="45541"/>
                    <a:pt x="76795" y="47625"/>
                    <a:pt x="64293" y="50006"/>
                  </a:cubicBezTo>
                  <a:cubicBezTo>
                    <a:pt x="42267" y="54769"/>
                    <a:pt x="28575" y="58043"/>
                    <a:pt x="23217" y="59829"/>
                  </a:cubicBezTo>
                  <a:cubicBezTo>
                    <a:pt x="21431" y="60424"/>
                    <a:pt x="19347" y="61317"/>
                    <a:pt x="16966" y="62508"/>
                  </a:cubicBezTo>
                  <a:cubicBezTo>
                    <a:pt x="15180" y="63103"/>
                    <a:pt x="13989" y="63401"/>
                    <a:pt x="13394" y="63401"/>
                  </a:cubicBezTo>
                  <a:cubicBezTo>
                    <a:pt x="12799" y="63996"/>
                    <a:pt x="11013" y="61615"/>
                    <a:pt x="8036" y="56257"/>
                  </a:cubicBezTo>
                  <a:cubicBezTo>
                    <a:pt x="8036" y="55066"/>
                    <a:pt x="7739" y="53578"/>
                    <a:pt x="7143" y="51792"/>
                  </a:cubicBezTo>
                  <a:cubicBezTo>
                    <a:pt x="6548" y="50602"/>
                    <a:pt x="6250" y="50006"/>
                    <a:pt x="6250" y="50006"/>
                  </a:cubicBezTo>
                  <a:cubicBezTo>
                    <a:pt x="6250" y="48220"/>
                    <a:pt x="6846" y="47327"/>
                    <a:pt x="8036" y="47327"/>
                  </a:cubicBezTo>
                  <a:cubicBezTo>
                    <a:pt x="10418" y="47327"/>
                    <a:pt x="25896" y="45244"/>
                    <a:pt x="54471" y="41077"/>
                  </a:cubicBezTo>
                  <a:cubicBezTo>
                    <a:pt x="68758" y="39291"/>
                    <a:pt x="82450" y="37505"/>
                    <a:pt x="95547" y="35719"/>
                  </a:cubicBezTo>
                  <a:cubicBezTo>
                    <a:pt x="94952" y="33933"/>
                    <a:pt x="94059" y="32147"/>
                    <a:pt x="92868" y="30361"/>
                  </a:cubicBezTo>
                  <a:cubicBezTo>
                    <a:pt x="90487" y="25003"/>
                    <a:pt x="87510" y="20241"/>
                    <a:pt x="83939" y="16073"/>
                  </a:cubicBezTo>
                  <a:cubicBezTo>
                    <a:pt x="80367" y="12502"/>
                    <a:pt x="77093" y="9227"/>
                    <a:pt x="74116" y="6251"/>
                  </a:cubicBezTo>
                  <a:cubicBezTo>
                    <a:pt x="71139" y="2679"/>
                    <a:pt x="70842" y="893"/>
                    <a:pt x="73223" y="893"/>
                  </a:cubicBezTo>
                  <a:cubicBezTo>
                    <a:pt x="74414" y="298"/>
                    <a:pt x="76795" y="0"/>
                    <a:pt x="8036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latin typeface="方正苏新诗柳楷繁体" panose="02000000000000000000" pitchFamily="2" charset="-122"/>
                <a:ea typeface="方正苏新诗柳楷繁体" panose="02000000000000000000" pitchFamily="2" charset="-122"/>
              </a:endParaRPr>
            </a:p>
          </p:txBody>
        </p:sp>
        <p:cxnSp>
          <p:nvCxnSpPr>
            <p:cNvPr id="114" name="直接连接符 113"/>
            <p:cNvCxnSpPr/>
            <p:nvPr/>
          </p:nvCxnSpPr>
          <p:spPr>
            <a:xfrm>
              <a:off x="10651662" y="560323"/>
              <a:ext cx="0" cy="51911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7019239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50"/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50"/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25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50"/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50"/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50"/>
                                        <p:tgtEl>
                                          <p:spTgt spid="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50"/>
                                        <p:tgtEl>
                                          <p:spTgt spid="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50"/>
                                        <p:tgtEl>
                                          <p:spTgt spid="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250"/>
                                        <p:tgtEl>
                                          <p:spTgt spid="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50"/>
                                        <p:tgtEl>
                                          <p:spTgt spid="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grpId="0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1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8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build="p"/>
      <p:bldP spid="8" grpId="0" animBg="1"/>
      <p:bldP spid="61" grpId="0"/>
      <p:bldP spid="57" grpId="0" animBg="1"/>
      <p:bldP spid="60" grpId="0"/>
      <p:bldP spid="81" grpId="0" build="p"/>
      <p:bldP spid="74" grpId="0" animBg="1"/>
      <p:bldP spid="77" grpId="0"/>
      <p:bldP spid="75" grpId="0" animBg="1"/>
      <p:bldP spid="76" grpId="0"/>
      <p:bldP spid="105" grpId="0"/>
      <p:bldP spid="104" grpId="0"/>
      <p:bldP spid="65" grpId="0" animBg="1"/>
      <p:bldP spid="78" grpId="0"/>
      <p:bldP spid="66" grpId="0" animBg="1"/>
      <p:bldP spid="6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时间线3"/>
          <p:cNvCxnSpPr>
            <a:stCxn id="57" idx="5"/>
            <a:endCxn id="75" idx="5"/>
          </p:cNvCxnSpPr>
          <p:nvPr/>
        </p:nvCxnSpPr>
        <p:spPr>
          <a:xfrm flipH="1">
            <a:off x="6090970" y="2644147"/>
            <a:ext cx="1358" cy="1934164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时间线2"/>
          <p:cNvCxnSpPr/>
          <p:nvPr/>
        </p:nvCxnSpPr>
        <p:spPr>
          <a:xfrm flipV="1">
            <a:off x="6090970" y="1003301"/>
            <a:ext cx="0" cy="1640846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6" name="TIMELINE"/>
          <p:cNvGrpSpPr/>
          <p:nvPr/>
        </p:nvGrpSpPr>
        <p:grpSpPr>
          <a:xfrm>
            <a:off x="2280412" y="675139"/>
            <a:ext cx="2648502" cy="633875"/>
            <a:chOff x="2280412" y="675139"/>
            <a:chExt cx="2648502" cy="633875"/>
          </a:xfrm>
        </p:grpSpPr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2280412" y="678671"/>
              <a:ext cx="324883" cy="630343"/>
            </a:xfrm>
            <a:custGeom>
              <a:avLst/>
              <a:gdLst>
                <a:gd name="T0" fmla="*/ 296 w 296"/>
                <a:gd name="T1" fmla="*/ 15 h 573"/>
                <a:gd name="T2" fmla="*/ 280 w 296"/>
                <a:gd name="T3" fmla="*/ 31 h 573"/>
                <a:gd name="T4" fmla="*/ 167 w 296"/>
                <a:gd name="T5" fmla="*/ 31 h 573"/>
                <a:gd name="T6" fmla="*/ 163 w 296"/>
                <a:gd name="T7" fmla="*/ 35 h 573"/>
                <a:gd name="T8" fmla="*/ 163 w 296"/>
                <a:gd name="T9" fmla="*/ 557 h 573"/>
                <a:gd name="T10" fmla="*/ 148 w 296"/>
                <a:gd name="T11" fmla="*/ 573 h 573"/>
                <a:gd name="T12" fmla="*/ 132 w 296"/>
                <a:gd name="T13" fmla="*/ 557 h 573"/>
                <a:gd name="T14" fmla="*/ 132 w 296"/>
                <a:gd name="T15" fmla="*/ 35 h 573"/>
                <a:gd name="T16" fmla="*/ 128 w 296"/>
                <a:gd name="T17" fmla="*/ 31 h 573"/>
                <a:gd name="T18" fmla="*/ 15 w 296"/>
                <a:gd name="T19" fmla="*/ 31 h 573"/>
                <a:gd name="T20" fmla="*/ 0 w 296"/>
                <a:gd name="T21" fmla="*/ 15 h 573"/>
                <a:gd name="T22" fmla="*/ 15 w 296"/>
                <a:gd name="T23" fmla="*/ 0 h 573"/>
                <a:gd name="T24" fmla="*/ 280 w 296"/>
                <a:gd name="T25" fmla="*/ 0 h 573"/>
                <a:gd name="T26" fmla="*/ 296 w 296"/>
                <a:gd name="T27" fmla="*/ 15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6" h="573">
                  <a:moveTo>
                    <a:pt x="296" y="15"/>
                  </a:moveTo>
                  <a:cubicBezTo>
                    <a:pt x="296" y="26"/>
                    <a:pt x="290" y="31"/>
                    <a:pt x="280" y="31"/>
                  </a:cubicBezTo>
                  <a:cubicBezTo>
                    <a:pt x="167" y="31"/>
                    <a:pt x="167" y="31"/>
                    <a:pt x="167" y="31"/>
                  </a:cubicBezTo>
                  <a:cubicBezTo>
                    <a:pt x="164" y="31"/>
                    <a:pt x="163" y="32"/>
                    <a:pt x="163" y="35"/>
                  </a:cubicBezTo>
                  <a:cubicBezTo>
                    <a:pt x="163" y="557"/>
                    <a:pt x="163" y="557"/>
                    <a:pt x="163" y="557"/>
                  </a:cubicBezTo>
                  <a:cubicBezTo>
                    <a:pt x="163" y="567"/>
                    <a:pt x="158" y="573"/>
                    <a:pt x="148" y="573"/>
                  </a:cubicBezTo>
                  <a:cubicBezTo>
                    <a:pt x="137" y="573"/>
                    <a:pt x="132" y="567"/>
                    <a:pt x="132" y="557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2" y="32"/>
                    <a:pt x="131" y="31"/>
                    <a:pt x="128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5" y="31"/>
                    <a:pt x="0" y="26"/>
                    <a:pt x="0" y="15"/>
                  </a:cubicBezTo>
                  <a:cubicBezTo>
                    <a:pt x="0" y="5"/>
                    <a:pt x="5" y="0"/>
                    <a:pt x="15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90" y="0"/>
                    <a:pt x="296" y="5"/>
                    <a:pt x="296" y="15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2690046" y="678671"/>
              <a:ext cx="33548" cy="630343"/>
            </a:xfrm>
            <a:custGeom>
              <a:avLst/>
              <a:gdLst>
                <a:gd name="T0" fmla="*/ 31 w 31"/>
                <a:gd name="T1" fmla="*/ 557 h 573"/>
                <a:gd name="T2" fmla="*/ 15 w 31"/>
                <a:gd name="T3" fmla="*/ 573 h 573"/>
                <a:gd name="T4" fmla="*/ 0 w 31"/>
                <a:gd name="T5" fmla="*/ 557 h 573"/>
                <a:gd name="T6" fmla="*/ 0 w 31"/>
                <a:gd name="T7" fmla="*/ 15 h 573"/>
                <a:gd name="T8" fmla="*/ 15 w 31"/>
                <a:gd name="T9" fmla="*/ 0 h 573"/>
                <a:gd name="T10" fmla="*/ 31 w 31"/>
                <a:gd name="T11" fmla="*/ 15 h 573"/>
                <a:gd name="T12" fmla="*/ 31 w 31"/>
                <a:gd name="T13" fmla="*/ 557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73">
                  <a:moveTo>
                    <a:pt x="31" y="557"/>
                  </a:moveTo>
                  <a:cubicBezTo>
                    <a:pt x="31" y="567"/>
                    <a:pt x="26" y="573"/>
                    <a:pt x="15" y="573"/>
                  </a:cubicBezTo>
                  <a:cubicBezTo>
                    <a:pt x="5" y="573"/>
                    <a:pt x="0" y="567"/>
                    <a:pt x="0" y="55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5"/>
                    <a:pt x="5" y="0"/>
                    <a:pt x="15" y="0"/>
                  </a:cubicBezTo>
                  <a:cubicBezTo>
                    <a:pt x="26" y="0"/>
                    <a:pt x="31" y="5"/>
                    <a:pt x="31" y="15"/>
                  </a:cubicBezTo>
                  <a:lnTo>
                    <a:pt x="31" y="557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2810112" y="675139"/>
              <a:ext cx="452011" cy="633874"/>
            </a:xfrm>
            <a:custGeom>
              <a:avLst/>
              <a:gdLst>
                <a:gd name="T0" fmla="*/ 411 w 411"/>
                <a:gd name="T1" fmla="*/ 559 h 575"/>
                <a:gd name="T2" fmla="*/ 395 w 411"/>
                <a:gd name="T3" fmla="*/ 575 h 575"/>
                <a:gd name="T4" fmla="*/ 380 w 411"/>
                <a:gd name="T5" fmla="*/ 559 h 575"/>
                <a:gd name="T6" fmla="*/ 380 w 411"/>
                <a:gd name="T7" fmla="*/ 92 h 575"/>
                <a:gd name="T8" fmla="*/ 378 w 411"/>
                <a:gd name="T9" fmla="*/ 91 h 575"/>
                <a:gd name="T10" fmla="*/ 376 w 411"/>
                <a:gd name="T11" fmla="*/ 92 h 575"/>
                <a:gd name="T12" fmla="*/ 219 w 411"/>
                <a:gd name="T13" fmla="*/ 411 h 575"/>
                <a:gd name="T14" fmla="*/ 206 w 411"/>
                <a:gd name="T15" fmla="*/ 420 h 575"/>
                <a:gd name="T16" fmla="*/ 192 w 411"/>
                <a:gd name="T17" fmla="*/ 411 h 575"/>
                <a:gd name="T18" fmla="*/ 35 w 411"/>
                <a:gd name="T19" fmla="*/ 92 h 575"/>
                <a:gd name="T20" fmla="*/ 33 w 411"/>
                <a:gd name="T21" fmla="*/ 91 h 575"/>
                <a:gd name="T22" fmla="*/ 31 w 411"/>
                <a:gd name="T23" fmla="*/ 92 h 575"/>
                <a:gd name="T24" fmla="*/ 31 w 411"/>
                <a:gd name="T25" fmla="*/ 559 h 575"/>
                <a:gd name="T26" fmla="*/ 16 w 411"/>
                <a:gd name="T27" fmla="*/ 575 h 575"/>
                <a:gd name="T28" fmla="*/ 0 w 411"/>
                <a:gd name="T29" fmla="*/ 559 h 575"/>
                <a:gd name="T30" fmla="*/ 0 w 411"/>
                <a:gd name="T31" fmla="*/ 17 h 575"/>
                <a:gd name="T32" fmla="*/ 12 w 411"/>
                <a:gd name="T33" fmla="*/ 2 h 575"/>
                <a:gd name="T34" fmla="*/ 30 w 411"/>
                <a:gd name="T35" fmla="*/ 12 h 575"/>
                <a:gd name="T36" fmla="*/ 204 w 411"/>
                <a:gd name="T37" fmla="*/ 366 h 575"/>
                <a:gd name="T38" fmla="*/ 207 w 411"/>
                <a:gd name="T39" fmla="*/ 366 h 575"/>
                <a:gd name="T40" fmla="*/ 381 w 411"/>
                <a:gd name="T41" fmla="*/ 12 h 575"/>
                <a:gd name="T42" fmla="*/ 399 w 411"/>
                <a:gd name="T43" fmla="*/ 2 h 575"/>
                <a:gd name="T44" fmla="*/ 411 w 411"/>
                <a:gd name="T45" fmla="*/ 17 h 575"/>
                <a:gd name="T46" fmla="*/ 411 w 411"/>
                <a:gd name="T47" fmla="*/ 559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1" h="575">
                  <a:moveTo>
                    <a:pt x="411" y="559"/>
                  </a:moveTo>
                  <a:cubicBezTo>
                    <a:pt x="411" y="569"/>
                    <a:pt x="406" y="575"/>
                    <a:pt x="395" y="575"/>
                  </a:cubicBezTo>
                  <a:cubicBezTo>
                    <a:pt x="385" y="575"/>
                    <a:pt x="380" y="569"/>
                    <a:pt x="380" y="559"/>
                  </a:cubicBezTo>
                  <a:cubicBezTo>
                    <a:pt x="380" y="92"/>
                    <a:pt x="380" y="92"/>
                    <a:pt x="380" y="92"/>
                  </a:cubicBezTo>
                  <a:cubicBezTo>
                    <a:pt x="380" y="92"/>
                    <a:pt x="379" y="91"/>
                    <a:pt x="378" y="91"/>
                  </a:cubicBezTo>
                  <a:cubicBezTo>
                    <a:pt x="377" y="91"/>
                    <a:pt x="377" y="91"/>
                    <a:pt x="376" y="92"/>
                  </a:cubicBezTo>
                  <a:cubicBezTo>
                    <a:pt x="219" y="411"/>
                    <a:pt x="219" y="411"/>
                    <a:pt x="219" y="411"/>
                  </a:cubicBezTo>
                  <a:cubicBezTo>
                    <a:pt x="217" y="417"/>
                    <a:pt x="212" y="420"/>
                    <a:pt x="206" y="420"/>
                  </a:cubicBezTo>
                  <a:cubicBezTo>
                    <a:pt x="199" y="420"/>
                    <a:pt x="194" y="417"/>
                    <a:pt x="192" y="411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4" y="91"/>
                    <a:pt x="34" y="91"/>
                    <a:pt x="33" y="91"/>
                  </a:cubicBezTo>
                  <a:cubicBezTo>
                    <a:pt x="32" y="91"/>
                    <a:pt x="31" y="92"/>
                    <a:pt x="31" y="92"/>
                  </a:cubicBezTo>
                  <a:cubicBezTo>
                    <a:pt x="31" y="559"/>
                    <a:pt x="31" y="559"/>
                    <a:pt x="31" y="559"/>
                  </a:cubicBezTo>
                  <a:cubicBezTo>
                    <a:pt x="31" y="569"/>
                    <a:pt x="26" y="575"/>
                    <a:pt x="16" y="575"/>
                  </a:cubicBezTo>
                  <a:cubicBezTo>
                    <a:pt x="5" y="575"/>
                    <a:pt x="0" y="569"/>
                    <a:pt x="0" y="559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9"/>
                    <a:pt x="4" y="4"/>
                    <a:pt x="12" y="2"/>
                  </a:cubicBezTo>
                  <a:cubicBezTo>
                    <a:pt x="20" y="0"/>
                    <a:pt x="26" y="4"/>
                    <a:pt x="30" y="12"/>
                  </a:cubicBezTo>
                  <a:cubicBezTo>
                    <a:pt x="204" y="366"/>
                    <a:pt x="204" y="366"/>
                    <a:pt x="204" y="366"/>
                  </a:cubicBezTo>
                  <a:cubicBezTo>
                    <a:pt x="205" y="368"/>
                    <a:pt x="206" y="368"/>
                    <a:pt x="207" y="366"/>
                  </a:cubicBezTo>
                  <a:cubicBezTo>
                    <a:pt x="381" y="12"/>
                    <a:pt x="381" y="12"/>
                    <a:pt x="381" y="12"/>
                  </a:cubicBezTo>
                  <a:cubicBezTo>
                    <a:pt x="385" y="4"/>
                    <a:pt x="391" y="0"/>
                    <a:pt x="399" y="2"/>
                  </a:cubicBezTo>
                  <a:cubicBezTo>
                    <a:pt x="407" y="4"/>
                    <a:pt x="411" y="9"/>
                    <a:pt x="411" y="17"/>
                  </a:cubicBezTo>
                  <a:lnTo>
                    <a:pt x="411" y="559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3348641" y="678671"/>
              <a:ext cx="293101" cy="630343"/>
            </a:xfrm>
            <a:custGeom>
              <a:avLst/>
              <a:gdLst>
                <a:gd name="T0" fmla="*/ 266 w 266"/>
                <a:gd name="T1" fmla="*/ 557 h 573"/>
                <a:gd name="T2" fmla="*/ 249 w 266"/>
                <a:gd name="T3" fmla="*/ 573 h 573"/>
                <a:gd name="T4" fmla="*/ 16 w 266"/>
                <a:gd name="T5" fmla="*/ 573 h 573"/>
                <a:gd name="T6" fmla="*/ 0 w 266"/>
                <a:gd name="T7" fmla="*/ 557 h 573"/>
                <a:gd name="T8" fmla="*/ 0 w 266"/>
                <a:gd name="T9" fmla="*/ 15 h 573"/>
                <a:gd name="T10" fmla="*/ 16 w 266"/>
                <a:gd name="T11" fmla="*/ 0 h 573"/>
                <a:gd name="T12" fmla="*/ 249 w 266"/>
                <a:gd name="T13" fmla="*/ 0 h 573"/>
                <a:gd name="T14" fmla="*/ 266 w 266"/>
                <a:gd name="T15" fmla="*/ 15 h 573"/>
                <a:gd name="T16" fmla="*/ 249 w 266"/>
                <a:gd name="T17" fmla="*/ 31 h 573"/>
                <a:gd name="T18" fmla="*/ 35 w 266"/>
                <a:gd name="T19" fmla="*/ 31 h 573"/>
                <a:gd name="T20" fmla="*/ 31 w 266"/>
                <a:gd name="T21" fmla="*/ 35 h 573"/>
                <a:gd name="T22" fmla="*/ 31 w 266"/>
                <a:gd name="T23" fmla="*/ 266 h 573"/>
                <a:gd name="T24" fmla="*/ 35 w 266"/>
                <a:gd name="T25" fmla="*/ 271 h 573"/>
                <a:gd name="T26" fmla="*/ 218 w 266"/>
                <a:gd name="T27" fmla="*/ 271 h 573"/>
                <a:gd name="T28" fmla="*/ 234 w 266"/>
                <a:gd name="T29" fmla="*/ 286 h 573"/>
                <a:gd name="T30" fmla="*/ 218 w 266"/>
                <a:gd name="T31" fmla="*/ 302 h 573"/>
                <a:gd name="T32" fmla="*/ 35 w 266"/>
                <a:gd name="T33" fmla="*/ 302 h 573"/>
                <a:gd name="T34" fmla="*/ 31 w 266"/>
                <a:gd name="T35" fmla="*/ 305 h 573"/>
                <a:gd name="T36" fmla="*/ 31 w 266"/>
                <a:gd name="T37" fmla="*/ 538 h 573"/>
                <a:gd name="T38" fmla="*/ 35 w 266"/>
                <a:gd name="T39" fmla="*/ 542 h 573"/>
                <a:gd name="T40" fmla="*/ 249 w 266"/>
                <a:gd name="T41" fmla="*/ 542 h 573"/>
                <a:gd name="T42" fmla="*/ 266 w 266"/>
                <a:gd name="T43" fmla="*/ 557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6" h="573">
                  <a:moveTo>
                    <a:pt x="266" y="557"/>
                  </a:moveTo>
                  <a:cubicBezTo>
                    <a:pt x="266" y="567"/>
                    <a:pt x="260" y="573"/>
                    <a:pt x="249" y="573"/>
                  </a:cubicBezTo>
                  <a:cubicBezTo>
                    <a:pt x="16" y="573"/>
                    <a:pt x="16" y="573"/>
                    <a:pt x="16" y="573"/>
                  </a:cubicBezTo>
                  <a:cubicBezTo>
                    <a:pt x="5" y="573"/>
                    <a:pt x="0" y="567"/>
                    <a:pt x="0" y="55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5"/>
                    <a:pt x="5" y="0"/>
                    <a:pt x="16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60" y="0"/>
                    <a:pt x="266" y="5"/>
                    <a:pt x="266" y="15"/>
                  </a:cubicBezTo>
                  <a:cubicBezTo>
                    <a:pt x="266" y="26"/>
                    <a:pt x="260" y="31"/>
                    <a:pt x="249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2" y="31"/>
                    <a:pt x="31" y="32"/>
                    <a:pt x="31" y="35"/>
                  </a:cubicBezTo>
                  <a:cubicBezTo>
                    <a:pt x="31" y="266"/>
                    <a:pt x="31" y="266"/>
                    <a:pt x="31" y="266"/>
                  </a:cubicBezTo>
                  <a:cubicBezTo>
                    <a:pt x="31" y="269"/>
                    <a:pt x="32" y="271"/>
                    <a:pt x="35" y="271"/>
                  </a:cubicBezTo>
                  <a:cubicBezTo>
                    <a:pt x="218" y="271"/>
                    <a:pt x="218" y="271"/>
                    <a:pt x="218" y="271"/>
                  </a:cubicBezTo>
                  <a:cubicBezTo>
                    <a:pt x="229" y="271"/>
                    <a:pt x="234" y="276"/>
                    <a:pt x="234" y="286"/>
                  </a:cubicBezTo>
                  <a:cubicBezTo>
                    <a:pt x="234" y="296"/>
                    <a:pt x="229" y="302"/>
                    <a:pt x="218" y="302"/>
                  </a:cubicBezTo>
                  <a:cubicBezTo>
                    <a:pt x="35" y="302"/>
                    <a:pt x="35" y="302"/>
                    <a:pt x="35" y="302"/>
                  </a:cubicBezTo>
                  <a:cubicBezTo>
                    <a:pt x="32" y="302"/>
                    <a:pt x="31" y="303"/>
                    <a:pt x="31" y="305"/>
                  </a:cubicBezTo>
                  <a:cubicBezTo>
                    <a:pt x="31" y="538"/>
                    <a:pt x="31" y="538"/>
                    <a:pt x="31" y="538"/>
                  </a:cubicBezTo>
                  <a:cubicBezTo>
                    <a:pt x="31" y="540"/>
                    <a:pt x="32" y="542"/>
                    <a:pt x="35" y="542"/>
                  </a:cubicBezTo>
                  <a:cubicBezTo>
                    <a:pt x="249" y="542"/>
                    <a:pt x="249" y="542"/>
                    <a:pt x="249" y="542"/>
                  </a:cubicBezTo>
                  <a:cubicBezTo>
                    <a:pt x="260" y="542"/>
                    <a:pt x="266" y="547"/>
                    <a:pt x="266" y="557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3726494" y="678671"/>
              <a:ext cx="291336" cy="630343"/>
            </a:xfrm>
            <a:custGeom>
              <a:avLst/>
              <a:gdLst>
                <a:gd name="T0" fmla="*/ 266 w 266"/>
                <a:gd name="T1" fmla="*/ 557 h 573"/>
                <a:gd name="T2" fmla="*/ 249 w 266"/>
                <a:gd name="T3" fmla="*/ 573 h 573"/>
                <a:gd name="T4" fmla="*/ 16 w 266"/>
                <a:gd name="T5" fmla="*/ 573 h 573"/>
                <a:gd name="T6" fmla="*/ 0 w 266"/>
                <a:gd name="T7" fmla="*/ 557 h 573"/>
                <a:gd name="T8" fmla="*/ 0 w 266"/>
                <a:gd name="T9" fmla="*/ 15 h 573"/>
                <a:gd name="T10" fmla="*/ 16 w 266"/>
                <a:gd name="T11" fmla="*/ 0 h 573"/>
                <a:gd name="T12" fmla="*/ 31 w 266"/>
                <a:gd name="T13" fmla="*/ 15 h 573"/>
                <a:gd name="T14" fmla="*/ 31 w 266"/>
                <a:gd name="T15" fmla="*/ 538 h 573"/>
                <a:gd name="T16" fmla="*/ 35 w 266"/>
                <a:gd name="T17" fmla="*/ 542 h 573"/>
                <a:gd name="T18" fmla="*/ 249 w 266"/>
                <a:gd name="T19" fmla="*/ 542 h 573"/>
                <a:gd name="T20" fmla="*/ 266 w 266"/>
                <a:gd name="T21" fmla="*/ 557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6" h="573">
                  <a:moveTo>
                    <a:pt x="266" y="557"/>
                  </a:moveTo>
                  <a:cubicBezTo>
                    <a:pt x="266" y="567"/>
                    <a:pt x="260" y="573"/>
                    <a:pt x="249" y="573"/>
                  </a:cubicBezTo>
                  <a:cubicBezTo>
                    <a:pt x="16" y="573"/>
                    <a:pt x="16" y="573"/>
                    <a:pt x="16" y="573"/>
                  </a:cubicBezTo>
                  <a:cubicBezTo>
                    <a:pt x="5" y="573"/>
                    <a:pt x="0" y="567"/>
                    <a:pt x="0" y="55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5"/>
                    <a:pt x="5" y="0"/>
                    <a:pt x="16" y="0"/>
                  </a:cubicBezTo>
                  <a:cubicBezTo>
                    <a:pt x="26" y="0"/>
                    <a:pt x="31" y="5"/>
                    <a:pt x="31" y="15"/>
                  </a:cubicBezTo>
                  <a:cubicBezTo>
                    <a:pt x="31" y="538"/>
                    <a:pt x="31" y="538"/>
                    <a:pt x="31" y="538"/>
                  </a:cubicBezTo>
                  <a:cubicBezTo>
                    <a:pt x="31" y="540"/>
                    <a:pt x="32" y="542"/>
                    <a:pt x="35" y="542"/>
                  </a:cubicBezTo>
                  <a:cubicBezTo>
                    <a:pt x="249" y="542"/>
                    <a:pt x="249" y="542"/>
                    <a:pt x="249" y="542"/>
                  </a:cubicBezTo>
                  <a:cubicBezTo>
                    <a:pt x="260" y="542"/>
                    <a:pt x="266" y="547"/>
                    <a:pt x="266" y="557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4102580" y="678671"/>
              <a:ext cx="35313" cy="630343"/>
            </a:xfrm>
            <a:custGeom>
              <a:avLst/>
              <a:gdLst>
                <a:gd name="T0" fmla="*/ 31 w 31"/>
                <a:gd name="T1" fmla="*/ 557 h 573"/>
                <a:gd name="T2" fmla="*/ 15 w 31"/>
                <a:gd name="T3" fmla="*/ 573 h 573"/>
                <a:gd name="T4" fmla="*/ 0 w 31"/>
                <a:gd name="T5" fmla="*/ 557 h 573"/>
                <a:gd name="T6" fmla="*/ 0 w 31"/>
                <a:gd name="T7" fmla="*/ 15 h 573"/>
                <a:gd name="T8" fmla="*/ 15 w 31"/>
                <a:gd name="T9" fmla="*/ 0 h 573"/>
                <a:gd name="T10" fmla="*/ 31 w 31"/>
                <a:gd name="T11" fmla="*/ 15 h 573"/>
                <a:gd name="T12" fmla="*/ 31 w 31"/>
                <a:gd name="T13" fmla="*/ 557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73">
                  <a:moveTo>
                    <a:pt x="31" y="557"/>
                  </a:moveTo>
                  <a:cubicBezTo>
                    <a:pt x="31" y="567"/>
                    <a:pt x="26" y="573"/>
                    <a:pt x="15" y="573"/>
                  </a:cubicBezTo>
                  <a:cubicBezTo>
                    <a:pt x="5" y="573"/>
                    <a:pt x="0" y="567"/>
                    <a:pt x="0" y="55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5"/>
                    <a:pt x="5" y="0"/>
                    <a:pt x="15" y="0"/>
                  </a:cubicBezTo>
                  <a:cubicBezTo>
                    <a:pt x="26" y="0"/>
                    <a:pt x="31" y="5"/>
                    <a:pt x="31" y="15"/>
                  </a:cubicBezTo>
                  <a:lnTo>
                    <a:pt x="31" y="557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4224412" y="675139"/>
              <a:ext cx="326649" cy="633874"/>
            </a:xfrm>
            <a:custGeom>
              <a:avLst/>
              <a:gdLst>
                <a:gd name="T0" fmla="*/ 297 w 297"/>
                <a:gd name="T1" fmla="*/ 560 h 576"/>
                <a:gd name="T2" fmla="*/ 285 w 297"/>
                <a:gd name="T3" fmla="*/ 575 h 576"/>
                <a:gd name="T4" fmla="*/ 267 w 297"/>
                <a:gd name="T5" fmla="*/ 565 h 576"/>
                <a:gd name="T6" fmla="*/ 35 w 297"/>
                <a:gd name="T7" fmla="*/ 92 h 576"/>
                <a:gd name="T8" fmla="*/ 32 w 297"/>
                <a:gd name="T9" fmla="*/ 91 h 576"/>
                <a:gd name="T10" fmla="*/ 31 w 297"/>
                <a:gd name="T11" fmla="*/ 92 h 576"/>
                <a:gd name="T12" fmla="*/ 31 w 297"/>
                <a:gd name="T13" fmla="*/ 559 h 576"/>
                <a:gd name="T14" fmla="*/ 15 w 297"/>
                <a:gd name="T15" fmla="*/ 575 h 576"/>
                <a:gd name="T16" fmla="*/ 0 w 297"/>
                <a:gd name="T17" fmla="*/ 559 h 576"/>
                <a:gd name="T18" fmla="*/ 0 w 297"/>
                <a:gd name="T19" fmla="*/ 17 h 576"/>
                <a:gd name="T20" fmla="*/ 13 w 297"/>
                <a:gd name="T21" fmla="*/ 2 h 576"/>
                <a:gd name="T22" fmla="*/ 30 w 297"/>
                <a:gd name="T23" fmla="*/ 11 h 576"/>
                <a:gd name="T24" fmla="*/ 262 w 297"/>
                <a:gd name="T25" fmla="*/ 485 h 576"/>
                <a:gd name="T26" fmla="*/ 265 w 297"/>
                <a:gd name="T27" fmla="*/ 485 h 576"/>
                <a:gd name="T28" fmla="*/ 266 w 297"/>
                <a:gd name="T29" fmla="*/ 484 h 576"/>
                <a:gd name="T30" fmla="*/ 266 w 297"/>
                <a:gd name="T31" fmla="*/ 17 h 576"/>
                <a:gd name="T32" fmla="*/ 282 w 297"/>
                <a:gd name="T33" fmla="*/ 2 h 576"/>
                <a:gd name="T34" fmla="*/ 297 w 297"/>
                <a:gd name="T35" fmla="*/ 17 h 576"/>
                <a:gd name="T36" fmla="*/ 297 w 297"/>
                <a:gd name="T37" fmla="*/ 56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7" h="576">
                  <a:moveTo>
                    <a:pt x="297" y="560"/>
                  </a:moveTo>
                  <a:cubicBezTo>
                    <a:pt x="297" y="568"/>
                    <a:pt x="293" y="573"/>
                    <a:pt x="285" y="575"/>
                  </a:cubicBezTo>
                  <a:cubicBezTo>
                    <a:pt x="277" y="576"/>
                    <a:pt x="271" y="573"/>
                    <a:pt x="267" y="565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1"/>
                    <a:pt x="33" y="91"/>
                    <a:pt x="32" y="91"/>
                  </a:cubicBezTo>
                  <a:cubicBezTo>
                    <a:pt x="31" y="91"/>
                    <a:pt x="31" y="92"/>
                    <a:pt x="31" y="92"/>
                  </a:cubicBezTo>
                  <a:cubicBezTo>
                    <a:pt x="31" y="559"/>
                    <a:pt x="31" y="559"/>
                    <a:pt x="31" y="559"/>
                  </a:cubicBezTo>
                  <a:cubicBezTo>
                    <a:pt x="31" y="569"/>
                    <a:pt x="26" y="575"/>
                    <a:pt x="15" y="575"/>
                  </a:cubicBezTo>
                  <a:cubicBezTo>
                    <a:pt x="5" y="575"/>
                    <a:pt x="0" y="569"/>
                    <a:pt x="0" y="559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9"/>
                    <a:pt x="4" y="4"/>
                    <a:pt x="13" y="2"/>
                  </a:cubicBezTo>
                  <a:cubicBezTo>
                    <a:pt x="21" y="0"/>
                    <a:pt x="26" y="3"/>
                    <a:pt x="30" y="11"/>
                  </a:cubicBezTo>
                  <a:cubicBezTo>
                    <a:pt x="262" y="485"/>
                    <a:pt x="262" y="485"/>
                    <a:pt x="262" y="485"/>
                  </a:cubicBezTo>
                  <a:cubicBezTo>
                    <a:pt x="263" y="486"/>
                    <a:pt x="264" y="486"/>
                    <a:pt x="265" y="485"/>
                  </a:cubicBezTo>
                  <a:cubicBezTo>
                    <a:pt x="266" y="485"/>
                    <a:pt x="266" y="485"/>
                    <a:pt x="266" y="484"/>
                  </a:cubicBezTo>
                  <a:cubicBezTo>
                    <a:pt x="266" y="17"/>
                    <a:pt x="266" y="17"/>
                    <a:pt x="266" y="17"/>
                  </a:cubicBezTo>
                  <a:cubicBezTo>
                    <a:pt x="266" y="7"/>
                    <a:pt x="271" y="2"/>
                    <a:pt x="282" y="2"/>
                  </a:cubicBezTo>
                  <a:cubicBezTo>
                    <a:pt x="292" y="2"/>
                    <a:pt x="297" y="7"/>
                    <a:pt x="297" y="17"/>
                  </a:cubicBezTo>
                  <a:lnTo>
                    <a:pt x="297" y="560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>
              <a:off x="4637578" y="678671"/>
              <a:ext cx="291336" cy="630343"/>
            </a:xfrm>
            <a:custGeom>
              <a:avLst/>
              <a:gdLst>
                <a:gd name="T0" fmla="*/ 265 w 265"/>
                <a:gd name="T1" fmla="*/ 557 h 573"/>
                <a:gd name="T2" fmla="*/ 249 w 265"/>
                <a:gd name="T3" fmla="*/ 573 h 573"/>
                <a:gd name="T4" fmla="*/ 16 w 265"/>
                <a:gd name="T5" fmla="*/ 573 h 573"/>
                <a:gd name="T6" fmla="*/ 0 w 265"/>
                <a:gd name="T7" fmla="*/ 557 h 573"/>
                <a:gd name="T8" fmla="*/ 0 w 265"/>
                <a:gd name="T9" fmla="*/ 15 h 573"/>
                <a:gd name="T10" fmla="*/ 16 w 265"/>
                <a:gd name="T11" fmla="*/ 0 h 573"/>
                <a:gd name="T12" fmla="*/ 249 w 265"/>
                <a:gd name="T13" fmla="*/ 0 h 573"/>
                <a:gd name="T14" fmla="*/ 265 w 265"/>
                <a:gd name="T15" fmla="*/ 15 h 573"/>
                <a:gd name="T16" fmla="*/ 249 w 265"/>
                <a:gd name="T17" fmla="*/ 31 h 573"/>
                <a:gd name="T18" fmla="*/ 34 w 265"/>
                <a:gd name="T19" fmla="*/ 31 h 573"/>
                <a:gd name="T20" fmla="*/ 30 w 265"/>
                <a:gd name="T21" fmla="*/ 35 h 573"/>
                <a:gd name="T22" fmla="*/ 30 w 265"/>
                <a:gd name="T23" fmla="*/ 266 h 573"/>
                <a:gd name="T24" fmla="*/ 34 w 265"/>
                <a:gd name="T25" fmla="*/ 271 h 573"/>
                <a:gd name="T26" fmla="*/ 218 w 265"/>
                <a:gd name="T27" fmla="*/ 271 h 573"/>
                <a:gd name="T28" fmla="*/ 234 w 265"/>
                <a:gd name="T29" fmla="*/ 286 h 573"/>
                <a:gd name="T30" fmla="*/ 218 w 265"/>
                <a:gd name="T31" fmla="*/ 302 h 573"/>
                <a:gd name="T32" fmla="*/ 34 w 265"/>
                <a:gd name="T33" fmla="*/ 302 h 573"/>
                <a:gd name="T34" fmla="*/ 30 w 265"/>
                <a:gd name="T35" fmla="*/ 305 h 573"/>
                <a:gd name="T36" fmla="*/ 30 w 265"/>
                <a:gd name="T37" fmla="*/ 538 h 573"/>
                <a:gd name="T38" fmla="*/ 34 w 265"/>
                <a:gd name="T39" fmla="*/ 542 h 573"/>
                <a:gd name="T40" fmla="*/ 249 w 265"/>
                <a:gd name="T41" fmla="*/ 542 h 573"/>
                <a:gd name="T42" fmla="*/ 265 w 265"/>
                <a:gd name="T43" fmla="*/ 557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5" h="573">
                  <a:moveTo>
                    <a:pt x="265" y="557"/>
                  </a:moveTo>
                  <a:cubicBezTo>
                    <a:pt x="265" y="567"/>
                    <a:pt x="260" y="573"/>
                    <a:pt x="249" y="573"/>
                  </a:cubicBezTo>
                  <a:cubicBezTo>
                    <a:pt x="16" y="573"/>
                    <a:pt x="16" y="573"/>
                    <a:pt x="16" y="573"/>
                  </a:cubicBezTo>
                  <a:cubicBezTo>
                    <a:pt x="5" y="573"/>
                    <a:pt x="0" y="567"/>
                    <a:pt x="0" y="55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5"/>
                    <a:pt x="5" y="0"/>
                    <a:pt x="16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60" y="0"/>
                    <a:pt x="265" y="5"/>
                    <a:pt x="265" y="15"/>
                  </a:cubicBezTo>
                  <a:cubicBezTo>
                    <a:pt x="265" y="26"/>
                    <a:pt x="260" y="31"/>
                    <a:pt x="249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2" y="31"/>
                    <a:pt x="30" y="32"/>
                    <a:pt x="30" y="35"/>
                  </a:cubicBezTo>
                  <a:cubicBezTo>
                    <a:pt x="30" y="266"/>
                    <a:pt x="30" y="266"/>
                    <a:pt x="30" y="266"/>
                  </a:cubicBezTo>
                  <a:cubicBezTo>
                    <a:pt x="30" y="269"/>
                    <a:pt x="32" y="271"/>
                    <a:pt x="34" y="271"/>
                  </a:cubicBezTo>
                  <a:cubicBezTo>
                    <a:pt x="218" y="271"/>
                    <a:pt x="218" y="271"/>
                    <a:pt x="218" y="271"/>
                  </a:cubicBezTo>
                  <a:cubicBezTo>
                    <a:pt x="228" y="271"/>
                    <a:pt x="234" y="276"/>
                    <a:pt x="234" y="286"/>
                  </a:cubicBezTo>
                  <a:cubicBezTo>
                    <a:pt x="234" y="296"/>
                    <a:pt x="228" y="302"/>
                    <a:pt x="218" y="302"/>
                  </a:cubicBezTo>
                  <a:cubicBezTo>
                    <a:pt x="34" y="302"/>
                    <a:pt x="34" y="302"/>
                    <a:pt x="34" y="302"/>
                  </a:cubicBezTo>
                  <a:cubicBezTo>
                    <a:pt x="32" y="302"/>
                    <a:pt x="30" y="303"/>
                    <a:pt x="30" y="305"/>
                  </a:cubicBezTo>
                  <a:cubicBezTo>
                    <a:pt x="30" y="538"/>
                    <a:pt x="30" y="538"/>
                    <a:pt x="30" y="538"/>
                  </a:cubicBezTo>
                  <a:cubicBezTo>
                    <a:pt x="30" y="540"/>
                    <a:pt x="32" y="542"/>
                    <a:pt x="34" y="542"/>
                  </a:cubicBezTo>
                  <a:cubicBezTo>
                    <a:pt x="249" y="542"/>
                    <a:pt x="249" y="542"/>
                    <a:pt x="249" y="542"/>
                  </a:cubicBezTo>
                  <a:cubicBezTo>
                    <a:pt x="260" y="542"/>
                    <a:pt x="265" y="547"/>
                    <a:pt x="265" y="557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7" name="INFO"/>
          <p:cNvGrpSpPr/>
          <p:nvPr/>
        </p:nvGrpSpPr>
        <p:grpSpPr>
          <a:xfrm>
            <a:off x="2421665" y="1414953"/>
            <a:ext cx="2501952" cy="384915"/>
            <a:chOff x="2421665" y="1414953"/>
            <a:chExt cx="2501952" cy="384915"/>
          </a:xfrm>
        </p:grpSpPr>
        <p:sp>
          <p:nvSpPr>
            <p:cNvPr id="26" name="Freeform 22"/>
            <p:cNvSpPr>
              <a:spLocks/>
            </p:cNvSpPr>
            <p:nvPr/>
          </p:nvSpPr>
          <p:spPr bwMode="auto">
            <a:xfrm>
              <a:off x="2421665" y="1416719"/>
              <a:ext cx="12360" cy="381384"/>
            </a:xfrm>
            <a:custGeom>
              <a:avLst/>
              <a:gdLst>
                <a:gd name="T0" fmla="*/ 10 w 10"/>
                <a:gd name="T1" fmla="*/ 342 h 347"/>
                <a:gd name="T2" fmla="*/ 5 w 10"/>
                <a:gd name="T3" fmla="*/ 347 h 347"/>
                <a:gd name="T4" fmla="*/ 0 w 10"/>
                <a:gd name="T5" fmla="*/ 342 h 347"/>
                <a:gd name="T6" fmla="*/ 0 w 10"/>
                <a:gd name="T7" fmla="*/ 5 h 347"/>
                <a:gd name="T8" fmla="*/ 5 w 10"/>
                <a:gd name="T9" fmla="*/ 0 h 347"/>
                <a:gd name="T10" fmla="*/ 10 w 10"/>
                <a:gd name="T11" fmla="*/ 5 h 347"/>
                <a:gd name="T12" fmla="*/ 10 w 10"/>
                <a:gd name="T13" fmla="*/ 342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47">
                  <a:moveTo>
                    <a:pt x="10" y="342"/>
                  </a:moveTo>
                  <a:cubicBezTo>
                    <a:pt x="10" y="346"/>
                    <a:pt x="9" y="347"/>
                    <a:pt x="5" y="347"/>
                  </a:cubicBezTo>
                  <a:cubicBezTo>
                    <a:pt x="2" y="347"/>
                    <a:pt x="0" y="346"/>
                    <a:pt x="0" y="3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0" y="2"/>
                    <a:pt x="10" y="5"/>
                  </a:cubicBezTo>
                  <a:lnTo>
                    <a:pt x="10" y="342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>
              <a:off x="2486995" y="1416719"/>
              <a:ext cx="190692" cy="383149"/>
            </a:xfrm>
            <a:custGeom>
              <a:avLst/>
              <a:gdLst>
                <a:gd name="T0" fmla="*/ 174 w 174"/>
                <a:gd name="T1" fmla="*/ 342 h 348"/>
                <a:gd name="T2" fmla="*/ 171 w 174"/>
                <a:gd name="T3" fmla="*/ 347 h 348"/>
                <a:gd name="T4" fmla="*/ 165 w 174"/>
                <a:gd name="T5" fmla="*/ 345 h 348"/>
                <a:gd name="T6" fmla="*/ 12 w 174"/>
                <a:gd name="T7" fmla="*/ 31 h 348"/>
                <a:gd name="T8" fmla="*/ 10 w 174"/>
                <a:gd name="T9" fmla="*/ 31 h 348"/>
                <a:gd name="T10" fmla="*/ 9 w 174"/>
                <a:gd name="T11" fmla="*/ 32 h 348"/>
                <a:gd name="T12" fmla="*/ 9 w 174"/>
                <a:gd name="T13" fmla="*/ 342 h 348"/>
                <a:gd name="T14" fmla="*/ 5 w 174"/>
                <a:gd name="T15" fmla="*/ 347 h 348"/>
                <a:gd name="T16" fmla="*/ 0 w 174"/>
                <a:gd name="T17" fmla="*/ 342 h 348"/>
                <a:gd name="T18" fmla="*/ 0 w 174"/>
                <a:gd name="T19" fmla="*/ 5 h 348"/>
                <a:gd name="T20" fmla="*/ 3 w 174"/>
                <a:gd name="T21" fmla="*/ 0 h 348"/>
                <a:gd name="T22" fmla="*/ 9 w 174"/>
                <a:gd name="T23" fmla="*/ 3 h 348"/>
                <a:gd name="T24" fmla="*/ 162 w 174"/>
                <a:gd name="T25" fmla="*/ 317 h 348"/>
                <a:gd name="T26" fmla="*/ 164 w 174"/>
                <a:gd name="T27" fmla="*/ 317 h 348"/>
                <a:gd name="T28" fmla="*/ 165 w 174"/>
                <a:gd name="T29" fmla="*/ 316 h 348"/>
                <a:gd name="T30" fmla="*/ 165 w 174"/>
                <a:gd name="T31" fmla="*/ 5 h 348"/>
                <a:gd name="T32" fmla="*/ 169 w 174"/>
                <a:gd name="T33" fmla="*/ 0 h 348"/>
                <a:gd name="T34" fmla="*/ 174 w 174"/>
                <a:gd name="T35" fmla="*/ 5 h 348"/>
                <a:gd name="T36" fmla="*/ 174 w 174"/>
                <a:gd name="T37" fmla="*/ 342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4" h="348">
                  <a:moveTo>
                    <a:pt x="174" y="342"/>
                  </a:moveTo>
                  <a:cubicBezTo>
                    <a:pt x="174" y="345"/>
                    <a:pt x="173" y="347"/>
                    <a:pt x="171" y="347"/>
                  </a:cubicBezTo>
                  <a:cubicBezTo>
                    <a:pt x="168" y="348"/>
                    <a:pt x="166" y="347"/>
                    <a:pt x="165" y="345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1" y="31"/>
                    <a:pt x="11" y="30"/>
                    <a:pt x="10" y="31"/>
                  </a:cubicBezTo>
                  <a:cubicBezTo>
                    <a:pt x="10" y="31"/>
                    <a:pt x="9" y="31"/>
                    <a:pt x="9" y="32"/>
                  </a:cubicBezTo>
                  <a:cubicBezTo>
                    <a:pt x="9" y="342"/>
                    <a:pt x="9" y="342"/>
                    <a:pt x="9" y="342"/>
                  </a:cubicBezTo>
                  <a:cubicBezTo>
                    <a:pt x="9" y="346"/>
                    <a:pt x="8" y="347"/>
                    <a:pt x="5" y="347"/>
                  </a:cubicBezTo>
                  <a:cubicBezTo>
                    <a:pt x="1" y="347"/>
                    <a:pt x="0" y="346"/>
                    <a:pt x="0" y="3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0"/>
                  </a:cubicBezTo>
                  <a:cubicBezTo>
                    <a:pt x="6" y="0"/>
                    <a:pt x="8" y="1"/>
                    <a:pt x="9" y="3"/>
                  </a:cubicBezTo>
                  <a:cubicBezTo>
                    <a:pt x="162" y="317"/>
                    <a:pt x="162" y="317"/>
                    <a:pt x="162" y="317"/>
                  </a:cubicBezTo>
                  <a:cubicBezTo>
                    <a:pt x="163" y="317"/>
                    <a:pt x="163" y="318"/>
                    <a:pt x="164" y="317"/>
                  </a:cubicBezTo>
                  <a:cubicBezTo>
                    <a:pt x="164" y="317"/>
                    <a:pt x="165" y="317"/>
                    <a:pt x="165" y="316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5" y="2"/>
                    <a:pt x="166" y="0"/>
                    <a:pt x="169" y="0"/>
                  </a:cubicBezTo>
                  <a:cubicBezTo>
                    <a:pt x="173" y="0"/>
                    <a:pt x="174" y="2"/>
                    <a:pt x="174" y="5"/>
                  </a:cubicBezTo>
                  <a:lnTo>
                    <a:pt x="174" y="342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2730657" y="1416719"/>
              <a:ext cx="169504" cy="381384"/>
            </a:xfrm>
            <a:custGeom>
              <a:avLst/>
              <a:gdLst>
                <a:gd name="T0" fmla="*/ 155 w 155"/>
                <a:gd name="T1" fmla="*/ 6 h 347"/>
                <a:gd name="T2" fmla="*/ 150 w 155"/>
                <a:gd name="T3" fmla="*/ 11 h 347"/>
                <a:gd name="T4" fmla="*/ 13 w 155"/>
                <a:gd name="T5" fmla="*/ 11 h 347"/>
                <a:gd name="T6" fmla="*/ 10 w 155"/>
                <a:gd name="T7" fmla="*/ 13 h 347"/>
                <a:gd name="T8" fmla="*/ 10 w 155"/>
                <a:gd name="T9" fmla="*/ 166 h 347"/>
                <a:gd name="T10" fmla="*/ 13 w 155"/>
                <a:gd name="T11" fmla="*/ 169 h 347"/>
                <a:gd name="T12" fmla="*/ 131 w 155"/>
                <a:gd name="T13" fmla="*/ 169 h 347"/>
                <a:gd name="T14" fmla="*/ 136 w 155"/>
                <a:gd name="T15" fmla="*/ 174 h 347"/>
                <a:gd name="T16" fmla="*/ 131 w 155"/>
                <a:gd name="T17" fmla="*/ 179 h 347"/>
                <a:gd name="T18" fmla="*/ 13 w 155"/>
                <a:gd name="T19" fmla="*/ 179 h 347"/>
                <a:gd name="T20" fmla="*/ 10 w 155"/>
                <a:gd name="T21" fmla="*/ 182 h 347"/>
                <a:gd name="T22" fmla="*/ 10 w 155"/>
                <a:gd name="T23" fmla="*/ 342 h 347"/>
                <a:gd name="T24" fmla="*/ 5 w 155"/>
                <a:gd name="T25" fmla="*/ 347 h 347"/>
                <a:gd name="T26" fmla="*/ 0 w 155"/>
                <a:gd name="T27" fmla="*/ 342 h 347"/>
                <a:gd name="T28" fmla="*/ 0 w 155"/>
                <a:gd name="T29" fmla="*/ 5 h 347"/>
                <a:gd name="T30" fmla="*/ 5 w 155"/>
                <a:gd name="T31" fmla="*/ 0 h 347"/>
                <a:gd name="T32" fmla="*/ 150 w 155"/>
                <a:gd name="T33" fmla="*/ 0 h 347"/>
                <a:gd name="T34" fmla="*/ 155 w 155"/>
                <a:gd name="T35" fmla="*/ 6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5" h="347">
                  <a:moveTo>
                    <a:pt x="155" y="6"/>
                  </a:moveTo>
                  <a:cubicBezTo>
                    <a:pt x="155" y="9"/>
                    <a:pt x="154" y="11"/>
                    <a:pt x="150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1" y="11"/>
                    <a:pt x="10" y="12"/>
                    <a:pt x="10" y="13"/>
                  </a:cubicBezTo>
                  <a:cubicBezTo>
                    <a:pt x="10" y="166"/>
                    <a:pt x="10" y="166"/>
                    <a:pt x="10" y="166"/>
                  </a:cubicBezTo>
                  <a:cubicBezTo>
                    <a:pt x="10" y="168"/>
                    <a:pt x="11" y="169"/>
                    <a:pt x="13" y="169"/>
                  </a:cubicBezTo>
                  <a:cubicBezTo>
                    <a:pt x="131" y="169"/>
                    <a:pt x="131" y="169"/>
                    <a:pt x="131" y="169"/>
                  </a:cubicBezTo>
                  <a:cubicBezTo>
                    <a:pt x="134" y="169"/>
                    <a:pt x="136" y="171"/>
                    <a:pt x="136" y="174"/>
                  </a:cubicBezTo>
                  <a:cubicBezTo>
                    <a:pt x="136" y="177"/>
                    <a:pt x="134" y="179"/>
                    <a:pt x="131" y="179"/>
                  </a:cubicBezTo>
                  <a:cubicBezTo>
                    <a:pt x="13" y="179"/>
                    <a:pt x="13" y="179"/>
                    <a:pt x="13" y="179"/>
                  </a:cubicBezTo>
                  <a:cubicBezTo>
                    <a:pt x="11" y="179"/>
                    <a:pt x="10" y="180"/>
                    <a:pt x="10" y="182"/>
                  </a:cubicBezTo>
                  <a:cubicBezTo>
                    <a:pt x="10" y="342"/>
                    <a:pt x="10" y="342"/>
                    <a:pt x="10" y="342"/>
                  </a:cubicBezTo>
                  <a:cubicBezTo>
                    <a:pt x="10" y="346"/>
                    <a:pt x="8" y="347"/>
                    <a:pt x="5" y="347"/>
                  </a:cubicBezTo>
                  <a:cubicBezTo>
                    <a:pt x="2" y="347"/>
                    <a:pt x="0" y="346"/>
                    <a:pt x="0" y="3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54" y="0"/>
                    <a:pt x="155" y="2"/>
                    <a:pt x="155" y="6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5"/>
            <p:cNvSpPr>
              <a:spLocks noEditPoints="1"/>
            </p:cNvSpPr>
            <p:nvPr/>
          </p:nvSpPr>
          <p:spPr bwMode="auto">
            <a:xfrm>
              <a:off x="2940771" y="1414953"/>
              <a:ext cx="192458" cy="384915"/>
            </a:xfrm>
            <a:custGeom>
              <a:avLst/>
              <a:gdLst>
                <a:gd name="T0" fmla="*/ 174 w 174"/>
                <a:gd name="T1" fmla="*/ 276 h 350"/>
                <a:gd name="T2" fmla="*/ 153 w 174"/>
                <a:gd name="T3" fmla="*/ 328 h 350"/>
                <a:gd name="T4" fmla="*/ 100 w 174"/>
                <a:gd name="T5" fmla="*/ 350 h 350"/>
                <a:gd name="T6" fmla="*/ 73 w 174"/>
                <a:gd name="T7" fmla="*/ 350 h 350"/>
                <a:gd name="T8" fmla="*/ 21 w 174"/>
                <a:gd name="T9" fmla="*/ 328 h 350"/>
                <a:gd name="T10" fmla="*/ 0 w 174"/>
                <a:gd name="T11" fmla="*/ 276 h 350"/>
                <a:gd name="T12" fmla="*/ 0 w 174"/>
                <a:gd name="T13" fmla="*/ 74 h 350"/>
                <a:gd name="T14" fmla="*/ 21 w 174"/>
                <a:gd name="T15" fmla="*/ 22 h 350"/>
                <a:gd name="T16" fmla="*/ 73 w 174"/>
                <a:gd name="T17" fmla="*/ 0 h 350"/>
                <a:gd name="T18" fmla="*/ 100 w 174"/>
                <a:gd name="T19" fmla="*/ 0 h 350"/>
                <a:gd name="T20" fmla="*/ 153 w 174"/>
                <a:gd name="T21" fmla="*/ 22 h 350"/>
                <a:gd name="T22" fmla="*/ 174 w 174"/>
                <a:gd name="T23" fmla="*/ 74 h 350"/>
                <a:gd name="T24" fmla="*/ 174 w 174"/>
                <a:gd name="T25" fmla="*/ 276 h 350"/>
                <a:gd name="T26" fmla="*/ 164 w 174"/>
                <a:gd name="T27" fmla="*/ 275 h 350"/>
                <a:gd name="T28" fmla="*/ 164 w 174"/>
                <a:gd name="T29" fmla="*/ 75 h 350"/>
                <a:gd name="T30" fmla="*/ 146 w 174"/>
                <a:gd name="T31" fmla="*/ 29 h 350"/>
                <a:gd name="T32" fmla="*/ 100 w 174"/>
                <a:gd name="T33" fmla="*/ 11 h 350"/>
                <a:gd name="T34" fmla="*/ 73 w 174"/>
                <a:gd name="T35" fmla="*/ 11 h 350"/>
                <a:gd name="T36" fmla="*/ 28 w 174"/>
                <a:gd name="T37" fmla="*/ 29 h 350"/>
                <a:gd name="T38" fmla="*/ 9 w 174"/>
                <a:gd name="T39" fmla="*/ 75 h 350"/>
                <a:gd name="T40" fmla="*/ 9 w 174"/>
                <a:gd name="T41" fmla="*/ 275 h 350"/>
                <a:gd name="T42" fmla="*/ 28 w 174"/>
                <a:gd name="T43" fmla="*/ 321 h 350"/>
                <a:gd name="T44" fmla="*/ 73 w 174"/>
                <a:gd name="T45" fmla="*/ 339 h 350"/>
                <a:gd name="T46" fmla="*/ 100 w 174"/>
                <a:gd name="T47" fmla="*/ 339 h 350"/>
                <a:gd name="T48" fmla="*/ 146 w 174"/>
                <a:gd name="T49" fmla="*/ 321 h 350"/>
                <a:gd name="T50" fmla="*/ 164 w 174"/>
                <a:gd name="T51" fmla="*/ 27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4" h="350">
                  <a:moveTo>
                    <a:pt x="174" y="276"/>
                  </a:moveTo>
                  <a:cubicBezTo>
                    <a:pt x="174" y="296"/>
                    <a:pt x="167" y="313"/>
                    <a:pt x="153" y="328"/>
                  </a:cubicBezTo>
                  <a:cubicBezTo>
                    <a:pt x="138" y="342"/>
                    <a:pt x="121" y="350"/>
                    <a:pt x="100" y="350"/>
                  </a:cubicBezTo>
                  <a:cubicBezTo>
                    <a:pt x="73" y="350"/>
                    <a:pt x="73" y="350"/>
                    <a:pt x="73" y="350"/>
                  </a:cubicBezTo>
                  <a:cubicBezTo>
                    <a:pt x="53" y="350"/>
                    <a:pt x="36" y="342"/>
                    <a:pt x="21" y="328"/>
                  </a:cubicBezTo>
                  <a:cubicBezTo>
                    <a:pt x="7" y="313"/>
                    <a:pt x="0" y="296"/>
                    <a:pt x="0" y="27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54"/>
                    <a:pt x="7" y="37"/>
                    <a:pt x="21" y="22"/>
                  </a:cubicBezTo>
                  <a:cubicBezTo>
                    <a:pt x="36" y="8"/>
                    <a:pt x="53" y="0"/>
                    <a:pt x="73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21" y="0"/>
                    <a:pt x="138" y="8"/>
                    <a:pt x="153" y="22"/>
                  </a:cubicBezTo>
                  <a:cubicBezTo>
                    <a:pt x="167" y="37"/>
                    <a:pt x="174" y="54"/>
                    <a:pt x="174" y="74"/>
                  </a:cubicBezTo>
                  <a:lnTo>
                    <a:pt x="174" y="276"/>
                  </a:lnTo>
                  <a:close/>
                  <a:moveTo>
                    <a:pt x="164" y="275"/>
                  </a:moveTo>
                  <a:cubicBezTo>
                    <a:pt x="164" y="75"/>
                    <a:pt x="164" y="75"/>
                    <a:pt x="164" y="75"/>
                  </a:cubicBezTo>
                  <a:cubicBezTo>
                    <a:pt x="164" y="57"/>
                    <a:pt x="158" y="42"/>
                    <a:pt x="146" y="29"/>
                  </a:cubicBezTo>
                  <a:cubicBezTo>
                    <a:pt x="133" y="17"/>
                    <a:pt x="118" y="11"/>
                    <a:pt x="100" y="11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56" y="11"/>
                    <a:pt x="41" y="17"/>
                    <a:pt x="28" y="29"/>
                  </a:cubicBezTo>
                  <a:cubicBezTo>
                    <a:pt x="16" y="42"/>
                    <a:pt x="9" y="57"/>
                    <a:pt x="9" y="75"/>
                  </a:cubicBezTo>
                  <a:cubicBezTo>
                    <a:pt x="9" y="275"/>
                    <a:pt x="9" y="275"/>
                    <a:pt x="9" y="275"/>
                  </a:cubicBezTo>
                  <a:cubicBezTo>
                    <a:pt x="9" y="293"/>
                    <a:pt x="16" y="308"/>
                    <a:pt x="28" y="321"/>
                  </a:cubicBezTo>
                  <a:cubicBezTo>
                    <a:pt x="41" y="333"/>
                    <a:pt x="56" y="339"/>
                    <a:pt x="73" y="339"/>
                  </a:cubicBezTo>
                  <a:cubicBezTo>
                    <a:pt x="100" y="339"/>
                    <a:pt x="100" y="339"/>
                    <a:pt x="100" y="339"/>
                  </a:cubicBezTo>
                  <a:cubicBezTo>
                    <a:pt x="118" y="339"/>
                    <a:pt x="133" y="333"/>
                    <a:pt x="146" y="321"/>
                  </a:cubicBezTo>
                  <a:cubicBezTo>
                    <a:pt x="158" y="308"/>
                    <a:pt x="164" y="293"/>
                    <a:pt x="164" y="275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>
              <a:off x="3184433" y="1414953"/>
              <a:ext cx="192458" cy="384915"/>
            </a:xfrm>
            <a:custGeom>
              <a:avLst/>
              <a:gdLst>
                <a:gd name="T0" fmla="*/ 175 w 175"/>
                <a:gd name="T1" fmla="*/ 276 h 350"/>
                <a:gd name="T2" fmla="*/ 153 w 175"/>
                <a:gd name="T3" fmla="*/ 328 h 350"/>
                <a:gd name="T4" fmla="*/ 101 w 175"/>
                <a:gd name="T5" fmla="*/ 350 h 350"/>
                <a:gd name="T6" fmla="*/ 74 w 175"/>
                <a:gd name="T7" fmla="*/ 350 h 350"/>
                <a:gd name="T8" fmla="*/ 22 w 175"/>
                <a:gd name="T9" fmla="*/ 328 h 350"/>
                <a:gd name="T10" fmla="*/ 0 w 175"/>
                <a:gd name="T11" fmla="*/ 276 h 350"/>
                <a:gd name="T12" fmla="*/ 0 w 175"/>
                <a:gd name="T13" fmla="*/ 74 h 350"/>
                <a:gd name="T14" fmla="*/ 22 w 175"/>
                <a:gd name="T15" fmla="*/ 22 h 350"/>
                <a:gd name="T16" fmla="*/ 74 w 175"/>
                <a:gd name="T17" fmla="*/ 0 h 350"/>
                <a:gd name="T18" fmla="*/ 101 w 175"/>
                <a:gd name="T19" fmla="*/ 0 h 350"/>
                <a:gd name="T20" fmla="*/ 140 w 175"/>
                <a:gd name="T21" fmla="*/ 12 h 350"/>
                <a:gd name="T22" fmla="*/ 167 w 175"/>
                <a:gd name="T23" fmla="*/ 42 h 350"/>
                <a:gd name="T24" fmla="*/ 165 w 175"/>
                <a:gd name="T25" fmla="*/ 49 h 350"/>
                <a:gd name="T26" fmla="*/ 159 w 175"/>
                <a:gd name="T27" fmla="*/ 46 h 350"/>
                <a:gd name="T28" fmla="*/ 101 w 175"/>
                <a:gd name="T29" fmla="*/ 11 h 350"/>
                <a:gd name="T30" fmla="*/ 74 w 175"/>
                <a:gd name="T31" fmla="*/ 11 h 350"/>
                <a:gd name="T32" fmla="*/ 29 w 175"/>
                <a:gd name="T33" fmla="*/ 29 h 350"/>
                <a:gd name="T34" fmla="*/ 10 w 175"/>
                <a:gd name="T35" fmla="*/ 75 h 350"/>
                <a:gd name="T36" fmla="*/ 10 w 175"/>
                <a:gd name="T37" fmla="*/ 275 h 350"/>
                <a:gd name="T38" fmla="*/ 29 w 175"/>
                <a:gd name="T39" fmla="*/ 321 h 350"/>
                <a:gd name="T40" fmla="*/ 74 w 175"/>
                <a:gd name="T41" fmla="*/ 339 h 350"/>
                <a:gd name="T42" fmla="*/ 101 w 175"/>
                <a:gd name="T43" fmla="*/ 339 h 350"/>
                <a:gd name="T44" fmla="*/ 146 w 175"/>
                <a:gd name="T45" fmla="*/ 321 h 350"/>
                <a:gd name="T46" fmla="*/ 165 w 175"/>
                <a:gd name="T47" fmla="*/ 275 h 350"/>
                <a:gd name="T48" fmla="*/ 165 w 175"/>
                <a:gd name="T49" fmla="*/ 183 h 350"/>
                <a:gd name="T50" fmla="*/ 162 w 175"/>
                <a:gd name="T51" fmla="*/ 180 h 350"/>
                <a:gd name="T52" fmla="*/ 101 w 175"/>
                <a:gd name="T53" fmla="*/ 180 h 350"/>
                <a:gd name="T54" fmla="*/ 96 w 175"/>
                <a:gd name="T55" fmla="*/ 175 h 350"/>
                <a:gd name="T56" fmla="*/ 101 w 175"/>
                <a:gd name="T57" fmla="*/ 170 h 350"/>
                <a:gd name="T58" fmla="*/ 170 w 175"/>
                <a:gd name="T59" fmla="*/ 170 h 350"/>
                <a:gd name="T60" fmla="*/ 175 w 175"/>
                <a:gd name="T61" fmla="*/ 175 h 350"/>
                <a:gd name="T62" fmla="*/ 175 w 175"/>
                <a:gd name="T63" fmla="*/ 27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5" h="350">
                  <a:moveTo>
                    <a:pt x="175" y="276"/>
                  </a:moveTo>
                  <a:cubicBezTo>
                    <a:pt x="175" y="296"/>
                    <a:pt x="168" y="313"/>
                    <a:pt x="153" y="328"/>
                  </a:cubicBezTo>
                  <a:cubicBezTo>
                    <a:pt x="139" y="342"/>
                    <a:pt x="121" y="350"/>
                    <a:pt x="101" y="350"/>
                  </a:cubicBezTo>
                  <a:cubicBezTo>
                    <a:pt x="74" y="350"/>
                    <a:pt x="74" y="350"/>
                    <a:pt x="74" y="350"/>
                  </a:cubicBezTo>
                  <a:cubicBezTo>
                    <a:pt x="54" y="350"/>
                    <a:pt x="36" y="342"/>
                    <a:pt x="22" y="328"/>
                  </a:cubicBezTo>
                  <a:cubicBezTo>
                    <a:pt x="7" y="313"/>
                    <a:pt x="0" y="296"/>
                    <a:pt x="0" y="27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54"/>
                    <a:pt x="7" y="37"/>
                    <a:pt x="22" y="22"/>
                  </a:cubicBezTo>
                  <a:cubicBezTo>
                    <a:pt x="36" y="8"/>
                    <a:pt x="54" y="0"/>
                    <a:pt x="7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15" y="0"/>
                    <a:pt x="128" y="4"/>
                    <a:pt x="140" y="12"/>
                  </a:cubicBezTo>
                  <a:cubicBezTo>
                    <a:pt x="152" y="19"/>
                    <a:pt x="161" y="29"/>
                    <a:pt x="167" y="42"/>
                  </a:cubicBezTo>
                  <a:cubicBezTo>
                    <a:pt x="169" y="45"/>
                    <a:pt x="168" y="47"/>
                    <a:pt x="165" y="49"/>
                  </a:cubicBezTo>
                  <a:cubicBezTo>
                    <a:pt x="162" y="50"/>
                    <a:pt x="160" y="49"/>
                    <a:pt x="159" y="46"/>
                  </a:cubicBezTo>
                  <a:cubicBezTo>
                    <a:pt x="147" y="23"/>
                    <a:pt x="128" y="11"/>
                    <a:pt x="101" y="11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56" y="11"/>
                    <a:pt x="41" y="17"/>
                    <a:pt x="29" y="29"/>
                  </a:cubicBezTo>
                  <a:cubicBezTo>
                    <a:pt x="16" y="42"/>
                    <a:pt x="10" y="57"/>
                    <a:pt x="10" y="75"/>
                  </a:cubicBezTo>
                  <a:cubicBezTo>
                    <a:pt x="10" y="275"/>
                    <a:pt x="10" y="275"/>
                    <a:pt x="10" y="275"/>
                  </a:cubicBezTo>
                  <a:cubicBezTo>
                    <a:pt x="10" y="293"/>
                    <a:pt x="16" y="308"/>
                    <a:pt x="29" y="321"/>
                  </a:cubicBezTo>
                  <a:cubicBezTo>
                    <a:pt x="41" y="333"/>
                    <a:pt x="56" y="339"/>
                    <a:pt x="74" y="339"/>
                  </a:cubicBezTo>
                  <a:cubicBezTo>
                    <a:pt x="101" y="339"/>
                    <a:pt x="101" y="339"/>
                    <a:pt x="101" y="339"/>
                  </a:cubicBezTo>
                  <a:cubicBezTo>
                    <a:pt x="119" y="339"/>
                    <a:pt x="134" y="333"/>
                    <a:pt x="146" y="321"/>
                  </a:cubicBezTo>
                  <a:cubicBezTo>
                    <a:pt x="159" y="308"/>
                    <a:pt x="165" y="293"/>
                    <a:pt x="165" y="275"/>
                  </a:cubicBezTo>
                  <a:cubicBezTo>
                    <a:pt x="165" y="183"/>
                    <a:pt x="165" y="183"/>
                    <a:pt x="165" y="183"/>
                  </a:cubicBezTo>
                  <a:cubicBezTo>
                    <a:pt x="165" y="181"/>
                    <a:pt x="164" y="180"/>
                    <a:pt x="162" y="180"/>
                  </a:cubicBezTo>
                  <a:cubicBezTo>
                    <a:pt x="101" y="180"/>
                    <a:pt x="101" y="180"/>
                    <a:pt x="101" y="180"/>
                  </a:cubicBezTo>
                  <a:cubicBezTo>
                    <a:pt x="98" y="180"/>
                    <a:pt x="96" y="178"/>
                    <a:pt x="96" y="175"/>
                  </a:cubicBezTo>
                  <a:cubicBezTo>
                    <a:pt x="96" y="172"/>
                    <a:pt x="98" y="170"/>
                    <a:pt x="101" y="170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3" y="170"/>
                    <a:pt x="175" y="172"/>
                    <a:pt x="175" y="175"/>
                  </a:cubicBezTo>
                  <a:lnTo>
                    <a:pt x="175" y="276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7"/>
            <p:cNvSpPr>
              <a:spLocks noEditPoints="1"/>
            </p:cNvSpPr>
            <p:nvPr/>
          </p:nvSpPr>
          <p:spPr bwMode="auto">
            <a:xfrm>
              <a:off x="3428096" y="1416719"/>
              <a:ext cx="194223" cy="383149"/>
            </a:xfrm>
            <a:custGeom>
              <a:avLst/>
              <a:gdLst>
                <a:gd name="T0" fmla="*/ 174 w 176"/>
                <a:gd name="T1" fmla="*/ 104 h 348"/>
                <a:gd name="T2" fmla="*/ 157 w 176"/>
                <a:gd name="T3" fmla="*/ 151 h 348"/>
                <a:gd name="T4" fmla="*/ 115 w 176"/>
                <a:gd name="T5" fmla="*/ 177 h 348"/>
                <a:gd name="T6" fmla="*/ 113 w 176"/>
                <a:gd name="T7" fmla="*/ 180 h 348"/>
                <a:gd name="T8" fmla="*/ 174 w 176"/>
                <a:gd name="T9" fmla="*/ 340 h 348"/>
                <a:gd name="T10" fmla="*/ 172 w 176"/>
                <a:gd name="T11" fmla="*/ 347 h 348"/>
                <a:gd name="T12" fmla="*/ 166 w 176"/>
                <a:gd name="T13" fmla="*/ 344 h 348"/>
                <a:gd name="T14" fmla="*/ 103 w 176"/>
                <a:gd name="T15" fmla="*/ 181 h 348"/>
                <a:gd name="T16" fmla="*/ 99 w 176"/>
                <a:gd name="T17" fmla="*/ 179 h 348"/>
                <a:gd name="T18" fmla="*/ 12 w 176"/>
                <a:gd name="T19" fmla="*/ 179 h 348"/>
                <a:gd name="T20" fmla="*/ 9 w 176"/>
                <a:gd name="T21" fmla="*/ 182 h 348"/>
                <a:gd name="T22" fmla="*/ 9 w 176"/>
                <a:gd name="T23" fmla="*/ 342 h 348"/>
                <a:gd name="T24" fmla="*/ 5 w 176"/>
                <a:gd name="T25" fmla="*/ 347 h 348"/>
                <a:gd name="T26" fmla="*/ 0 w 176"/>
                <a:gd name="T27" fmla="*/ 342 h 348"/>
                <a:gd name="T28" fmla="*/ 0 w 176"/>
                <a:gd name="T29" fmla="*/ 5 h 348"/>
                <a:gd name="T30" fmla="*/ 5 w 176"/>
                <a:gd name="T31" fmla="*/ 0 h 348"/>
                <a:gd name="T32" fmla="*/ 100 w 176"/>
                <a:gd name="T33" fmla="*/ 0 h 348"/>
                <a:gd name="T34" fmla="*/ 153 w 176"/>
                <a:gd name="T35" fmla="*/ 22 h 348"/>
                <a:gd name="T36" fmla="*/ 174 w 176"/>
                <a:gd name="T37" fmla="*/ 74 h 348"/>
                <a:gd name="T38" fmla="*/ 174 w 176"/>
                <a:gd name="T39" fmla="*/ 104 h 348"/>
                <a:gd name="T40" fmla="*/ 165 w 176"/>
                <a:gd name="T41" fmla="*/ 105 h 348"/>
                <a:gd name="T42" fmla="*/ 165 w 176"/>
                <a:gd name="T43" fmla="*/ 75 h 348"/>
                <a:gd name="T44" fmla="*/ 146 w 176"/>
                <a:gd name="T45" fmla="*/ 29 h 348"/>
                <a:gd name="T46" fmla="*/ 100 w 176"/>
                <a:gd name="T47" fmla="*/ 11 h 348"/>
                <a:gd name="T48" fmla="*/ 12 w 176"/>
                <a:gd name="T49" fmla="*/ 11 h 348"/>
                <a:gd name="T50" fmla="*/ 9 w 176"/>
                <a:gd name="T51" fmla="*/ 13 h 348"/>
                <a:gd name="T52" fmla="*/ 9 w 176"/>
                <a:gd name="T53" fmla="*/ 166 h 348"/>
                <a:gd name="T54" fmla="*/ 12 w 176"/>
                <a:gd name="T55" fmla="*/ 169 h 348"/>
                <a:gd name="T56" fmla="*/ 100 w 176"/>
                <a:gd name="T57" fmla="*/ 169 h 348"/>
                <a:gd name="T58" fmla="*/ 146 w 176"/>
                <a:gd name="T59" fmla="*/ 150 h 348"/>
                <a:gd name="T60" fmla="*/ 165 w 176"/>
                <a:gd name="T61" fmla="*/ 105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6" h="348">
                  <a:moveTo>
                    <a:pt x="174" y="104"/>
                  </a:moveTo>
                  <a:cubicBezTo>
                    <a:pt x="174" y="122"/>
                    <a:pt x="169" y="138"/>
                    <a:pt x="157" y="151"/>
                  </a:cubicBezTo>
                  <a:cubicBezTo>
                    <a:pt x="146" y="165"/>
                    <a:pt x="132" y="174"/>
                    <a:pt x="115" y="177"/>
                  </a:cubicBezTo>
                  <a:cubicBezTo>
                    <a:pt x="113" y="177"/>
                    <a:pt x="112" y="178"/>
                    <a:pt x="113" y="180"/>
                  </a:cubicBezTo>
                  <a:cubicBezTo>
                    <a:pt x="174" y="340"/>
                    <a:pt x="174" y="340"/>
                    <a:pt x="174" y="340"/>
                  </a:cubicBezTo>
                  <a:cubicBezTo>
                    <a:pt x="176" y="344"/>
                    <a:pt x="175" y="346"/>
                    <a:pt x="172" y="347"/>
                  </a:cubicBezTo>
                  <a:cubicBezTo>
                    <a:pt x="169" y="348"/>
                    <a:pt x="167" y="347"/>
                    <a:pt x="166" y="344"/>
                  </a:cubicBezTo>
                  <a:cubicBezTo>
                    <a:pt x="103" y="181"/>
                    <a:pt x="103" y="181"/>
                    <a:pt x="103" y="181"/>
                  </a:cubicBezTo>
                  <a:cubicBezTo>
                    <a:pt x="102" y="180"/>
                    <a:pt x="101" y="179"/>
                    <a:pt x="99" y="179"/>
                  </a:cubicBezTo>
                  <a:cubicBezTo>
                    <a:pt x="12" y="179"/>
                    <a:pt x="12" y="179"/>
                    <a:pt x="12" y="179"/>
                  </a:cubicBezTo>
                  <a:cubicBezTo>
                    <a:pt x="10" y="179"/>
                    <a:pt x="9" y="180"/>
                    <a:pt x="9" y="182"/>
                  </a:cubicBezTo>
                  <a:cubicBezTo>
                    <a:pt x="9" y="342"/>
                    <a:pt x="9" y="342"/>
                    <a:pt x="9" y="342"/>
                  </a:cubicBezTo>
                  <a:cubicBezTo>
                    <a:pt x="9" y="346"/>
                    <a:pt x="8" y="347"/>
                    <a:pt x="5" y="347"/>
                  </a:cubicBezTo>
                  <a:cubicBezTo>
                    <a:pt x="1" y="347"/>
                    <a:pt x="0" y="346"/>
                    <a:pt x="0" y="3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5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21" y="0"/>
                    <a:pt x="138" y="8"/>
                    <a:pt x="153" y="22"/>
                  </a:cubicBezTo>
                  <a:cubicBezTo>
                    <a:pt x="167" y="36"/>
                    <a:pt x="174" y="54"/>
                    <a:pt x="174" y="74"/>
                  </a:cubicBezTo>
                  <a:lnTo>
                    <a:pt x="174" y="104"/>
                  </a:lnTo>
                  <a:close/>
                  <a:moveTo>
                    <a:pt x="165" y="105"/>
                  </a:moveTo>
                  <a:cubicBezTo>
                    <a:pt x="165" y="75"/>
                    <a:pt x="165" y="75"/>
                    <a:pt x="165" y="75"/>
                  </a:cubicBezTo>
                  <a:cubicBezTo>
                    <a:pt x="165" y="57"/>
                    <a:pt x="158" y="42"/>
                    <a:pt x="146" y="29"/>
                  </a:cubicBezTo>
                  <a:cubicBezTo>
                    <a:pt x="133" y="17"/>
                    <a:pt x="118" y="11"/>
                    <a:pt x="100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0" y="11"/>
                    <a:pt x="9" y="12"/>
                    <a:pt x="9" y="13"/>
                  </a:cubicBezTo>
                  <a:cubicBezTo>
                    <a:pt x="9" y="166"/>
                    <a:pt x="9" y="166"/>
                    <a:pt x="9" y="166"/>
                  </a:cubicBezTo>
                  <a:cubicBezTo>
                    <a:pt x="9" y="168"/>
                    <a:pt x="10" y="169"/>
                    <a:pt x="12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18" y="169"/>
                    <a:pt x="133" y="163"/>
                    <a:pt x="146" y="150"/>
                  </a:cubicBezTo>
                  <a:cubicBezTo>
                    <a:pt x="158" y="138"/>
                    <a:pt x="165" y="123"/>
                    <a:pt x="165" y="105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8"/>
            <p:cNvSpPr>
              <a:spLocks noEditPoints="1"/>
            </p:cNvSpPr>
            <p:nvPr/>
          </p:nvSpPr>
          <p:spPr bwMode="auto">
            <a:xfrm>
              <a:off x="3671758" y="1416719"/>
              <a:ext cx="229537" cy="383149"/>
            </a:xfrm>
            <a:custGeom>
              <a:avLst/>
              <a:gdLst>
                <a:gd name="T0" fmla="*/ 208 w 209"/>
                <a:gd name="T1" fmla="*/ 341 h 348"/>
                <a:gd name="T2" fmla="*/ 204 w 209"/>
                <a:gd name="T3" fmla="*/ 347 h 348"/>
                <a:gd name="T4" fmla="*/ 199 w 209"/>
                <a:gd name="T5" fmla="*/ 344 h 348"/>
                <a:gd name="T6" fmla="*/ 178 w 209"/>
                <a:gd name="T7" fmla="*/ 276 h 348"/>
                <a:gd name="T8" fmla="*/ 175 w 209"/>
                <a:gd name="T9" fmla="*/ 273 h 348"/>
                <a:gd name="T10" fmla="*/ 34 w 209"/>
                <a:gd name="T11" fmla="*/ 273 h 348"/>
                <a:gd name="T12" fmla="*/ 30 w 209"/>
                <a:gd name="T13" fmla="*/ 276 h 348"/>
                <a:gd name="T14" fmla="*/ 10 w 209"/>
                <a:gd name="T15" fmla="*/ 344 h 348"/>
                <a:gd name="T16" fmla="*/ 4 w 209"/>
                <a:gd name="T17" fmla="*/ 347 h 348"/>
                <a:gd name="T18" fmla="*/ 1 w 209"/>
                <a:gd name="T19" fmla="*/ 341 h 348"/>
                <a:gd name="T20" fmla="*/ 100 w 209"/>
                <a:gd name="T21" fmla="*/ 4 h 348"/>
                <a:gd name="T22" fmla="*/ 104 w 209"/>
                <a:gd name="T23" fmla="*/ 0 h 348"/>
                <a:gd name="T24" fmla="*/ 109 w 209"/>
                <a:gd name="T25" fmla="*/ 4 h 348"/>
                <a:gd name="T26" fmla="*/ 208 w 209"/>
                <a:gd name="T27" fmla="*/ 341 h 348"/>
                <a:gd name="T28" fmla="*/ 174 w 209"/>
                <a:gd name="T29" fmla="*/ 261 h 348"/>
                <a:gd name="T30" fmla="*/ 105 w 209"/>
                <a:gd name="T31" fmla="*/ 27 h 348"/>
                <a:gd name="T32" fmla="*/ 104 w 209"/>
                <a:gd name="T33" fmla="*/ 26 h 348"/>
                <a:gd name="T34" fmla="*/ 103 w 209"/>
                <a:gd name="T35" fmla="*/ 27 h 348"/>
                <a:gd name="T36" fmla="*/ 35 w 209"/>
                <a:gd name="T37" fmla="*/ 261 h 348"/>
                <a:gd name="T38" fmla="*/ 37 w 209"/>
                <a:gd name="T39" fmla="*/ 263 h 348"/>
                <a:gd name="T40" fmla="*/ 172 w 209"/>
                <a:gd name="T41" fmla="*/ 263 h 348"/>
                <a:gd name="T42" fmla="*/ 174 w 209"/>
                <a:gd name="T43" fmla="*/ 26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9" h="348">
                  <a:moveTo>
                    <a:pt x="208" y="341"/>
                  </a:moveTo>
                  <a:cubicBezTo>
                    <a:pt x="209" y="344"/>
                    <a:pt x="208" y="346"/>
                    <a:pt x="204" y="347"/>
                  </a:cubicBezTo>
                  <a:cubicBezTo>
                    <a:pt x="201" y="348"/>
                    <a:pt x="199" y="347"/>
                    <a:pt x="199" y="344"/>
                  </a:cubicBezTo>
                  <a:cubicBezTo>
                    <a:pt x="178" y="276"/>
                    <a:pt x="178" y="276"/>
                    <a:pt x="178" y="276"/>
                  </a:cubicBezTo>
                  <a:cubicBezTo>
                    <a:pt x="178" y="274"/>
                    <a:pt x="176" y="273"/>
                    <a:pt x="175" y="273"/>
                  </a:cubicBezTo>
                  <a:cubicBezTo>
                    <a:pt x="34" y="273"/>
                    <a:pt x="34" y="273"/>
                    <a:pt x="34" y="273"/>
                  </a:cubicBezTo>
                  <a:cubicBezTo>
                    <a:pt x="32" y="273"/>
                    <a:pt x="31" y="274"/>
                    <a:pt x="30" y="276"/>
                  </a:cubicBezTo>
                  <a:cubicBezTo>
                    <a:pt x="10" y="344"/>
                    <a:pt x="10" y="344"/>
                    <a:pt x="10" y="344"/>
                  </a:cubicBezTo>
                  <a:cubicBezTo>
                    <a:pt x="9" y="347"/>
                    <a:pt x="7" y="348"/>
                    <a:pt x="4" y="347"/>
                  </a:cubicBezTo>
                  <a:cubicBezTo>
                    <a:pt x="1" y="346"/>
                    <a:pt x="0" y="344"/>
                    <a:pt x="1" y="341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0" y="2"/>
                    <a:pt x="102" y="0"/>
                    <a:pt x="104" y="0"/>
                  </a:cubicBezTo>
                  <a:cubicBezTo>
                    <a:pt x="107" y="0"/>
                    <a:pt x="108" y="2"/>
                    <a:pt x="109" y="4"/>
                  </a:cubicBezTo>
                  <a:lnTo>
                    <a:pt x="208" y="341"/>
                  </a:lnTo>
                  <a:close/>
                  <a:moveTo>
                    <a:pt x="174" y="261"/>
                  </a:moveTo>
                  <a:cubicBezTo>
                    <a:pt x="105" y="27"/>
                    <a:pt x="105" y="27"/>
                    <a:pt x="105" y="27"/>
                  </a:cubicBezTo>
                  <a:cubicBezTo>
                    <a:pt x="105" y="26"/>
                    <a:pt x="105" y="26"/>
                    <a:pt x="104" y="26"/>
                  </a:cubicBezTo>
                  <a:cubicBezTo>
                    <a:pt x="104" y="26"/>
                    <a:pt x="104" y="26"/>
                    <a:pt x="103" y="27"/>
                  </a:cubicBezTo>
                  <a:cubicBezTo>
                    <a:pt x="35" y="261"/>
                    <a:pt x="35" y="261"/>
                    <a:pt x="35" y="261"/>
                  </a:cubicBezTo>
                  <a:cubicBezTo>
                    <a:pt x="34" y="262"/>
                    <a:pt x="35" y="263"/>
                    <a:pt x="37" y="263"/>
                  </a:cubicBezTo>
                  <a:cubicBezTo>
                    <a:pt x="172" y="263"/>
                    <a:pt x="172" y="263"/>
                    <a:pt x="172" y="263"/>
                  </a:cubicBezTo>
                  <a:cubicBezTo>
                    <a:pt x="174" y="263"/>
                    <a:pt x="175" y="262"/>
                    <a:pt x="174" y="261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9"/>
            <p:cNvSpPr>
              <a:spLocks noEditPoints="1"/>
            </p:cNvSpPr>
            <p:nvPr/>
          </p:nvSpPr>
          <p:spPr bwMode="auto">
            <a:xfrm>
              <a:off x="3952499" y="1416719"/>
              <a:ext cx="190692" cy="381384"/>
            </a:xfrm>
            <a:custGeom>
              <a:avLst/>
              <a:gdLst>
                <a:gd name="T0" fmla="*/ 175 w 175"/>
                <a:gd name="T1" fmla="*/ 105 h 347"/>
                <a:gd name="T2" fmla="*/ 153 w 175"/>
                <a:gd name="T3" fmla="*/ 157 h 347"/>
                <a:gd name="T4" fmla="*/ 101 w 175"/>
                <a:gd name="T5" fmla="*/ 179 h 347"/>
                <a:gd name="T6" fmla="*/ 12 w 175"/>
                <a:gd name="T7" fmla="*/ 179 h 347"/>
                <a:gd name="T8" fmla="*/ 10 w 175"/>
                <a:gd name="T9" fmla="*/ 182 h 347"/>
                <a:gd name="T10" fmla="*/ 10 w 175"/>
                <a:gd name="T11" fmla="*/ 342 h 347"/>
                <a:gd name="T12" fmla="*/ 5 w 175"/>
                <a:gd name="T13" fmla="*/ 347 h 347"/>
                <a:gd name="T14" fmla="*/ 0 w 175"/>
                <a:gd name="T15" fmla="*/ 342 h 347"/>
                <a:gd name="T16" fmla="*/ 0 w 175"/>
                <a:gd name="T17" fmla="*/ 5 h 347"/>
                <a:gd name="T18" fmla="*/ 5 w 175"/>
                <a:gd name="T19" fmla="*/ 0 h 347"/>
                <a:gd name="T20" fmla="*/ 101 w 175"/>
                <a:gd name="T21" fmla="*/ 0 h 347"/>
                <a:gd name="T22" fmla="*/ 153 w 175"/>
                <a:gd name="T23" fmla="*/ 22 h 347"/>
                <a:gd name="T24" fmla="*/ 175 w 175"/>
                <a:gd name="T25" fmla="*/ 75 h 347"/>
                <a:gd name="T26" fmla="*/ 175 w 175"/>
                <a:gd name="T27" fmla="*/ 105 h 347"/>
                <a:gd name="T28" fmla="*/ 165 w 175"/>
                <a:gd name="T29" fmla="*/ 105 h 347"/>
                <a:gd name="T30" fmla="*/ 165 w 175"/>
                <a:gd name="T31" fmla="*/ 75 h 347"/>
                <a:gd name="T32" fmla="*/ 146 w 175"/>
                <a:gd name="T33" fmla="*/ 29 h 347"/>
                <a:gd name="T34" fmla="*/ 101 w 175"/>
                <a:gd name="T35" fmla="*/ 11 h 347"/>
                <a:gd name="T36" fmla="*/ 12 w 175"/>
                <a:gd name="T37" fmla="*/ 11 h 347"/>
                <a:gd name="T38" fmla="*/ 10 w 175"/>
                <a:gd name="T39" fmla="*/ 13 h 347"/>
                <a:gd name="T40" fmla="*/ 10 w 175"/>
                <a:gd name="T41" fmla="*/ 166 h 347"/>
                <a:gd name="T42" fmla="*/ 12 w 175"/>
                <a:gd name="T43" fmla="*/ 169 h 347"/>
                <a:gd name="T44" fmla="*/ 101 w 175"/>
                <a:gd name="T45" fmla="*/ 169 h 347"/>
                <a:gd name="T46" fmla="*/ 146 w 175"/>
                <a:gd name="T47" fmla="*/ 150 h 347"/>
                <a:gd name="T48" fmla="*/ 165 w 175"/>
                <a:gd name="T49" fmla="*/ 105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5" h="347">
                  <a:moveTo>
                    <a:pt x="175" y="105"/>
                  </a:moveTo>
                  <a:cubicBezTo>
                    <a:pt x="175" y="125"/>
                    <a:pt x="167" y="143"/>
                    <a:pt x="153" y="157"/>
                  </a:cubicBezTo>
                  <a:cubicBezTo>
                    <a:pt x="139" y="172"/>
                    <a:pt x="121" y="179"/>
                    <a:pt x="101" y="179"/>
                  </a:cubicBezTo>
                  <a:cubicBezTo>
                    <a:pt x="12" y="179"/>
                    <a:pt x="12" y="179"/>
                    <a:pt x="12" y="179"/>
                  </a:cubicBezTo>
                  <a:cubicBezTo>
                    <a:pt x="11" y="179"/>
                    <a:pt x="10" y="180"/>
                    <a:pt x="10" y="182"/>
                  </a:cubicBezTo>
                  <a:cubicBezTo>
                    <a:pt x="10" y="342"/>
                    <a:pt x="10" y="342"/>
                    <a:pt x="10" y="342"/>
                  </a:cubicBezTo>
                  <a:cubicBezTo>
                    <a:pt x="10" y="346"/>
                    <a:pt x="8" y="347"/>
                    <a:pt x="5" y="347"/>
                  </a:cubicBezTo>
                  <a:cubicBezTo>
                    <a:pt x="1" y="347"/>
                    <a:pt x="0" y="346"/>
                    <a:pt x="0" y="3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5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21" y="0"/>
                    <a:pt x="139" y="8"/>
                    <a:pt x="153" y="22"/>
                  </a:cubicBezTo>
                  <a:cubicBezTo>
                    <a:pt x="167" y="37"/>
                    <a:pt x="175" y="54"/>
                    <a:pt x="175" y="75"/>
                  </a:cubicBezTo>
                  <a:lnTo>
                    <a:pt x="175" y="105"/>
                  </a:lnTo>
                  <a:close/>
                  <a:moveTo>
                    <a:pt x="165" y="105"/>
                  </a:moveTo>
                  <a:cubicBezTo>
                    <a:pt x="165" y="75"/>
                    <a:pt x="165" y="75"/>
                    <a:pt x="165" y="75"/>
                  </a:cubicBezTo>
                  <a:cubicBezTo>
                    <a:pt x="165" y="57"/>
                    <a:pt x="159" y="42"/>
                    <a:pt x="146" y="29"/>
                  </a:cubicBezTo>
                  <a:cubicBezTo>
                    <a:pt x="134" y="17"/>
                    <a:pt x="118" y="11"/>
                    <a:pt x="101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1"/>
                    <a:pt x="10" y="12"/>
                    <a:pt x="10" y="13"/>
                  </a:cubicBezTo>
                  <a:cubicBezTo>
                    <a:pt x="10" y="166"/>
                    <a:pt x="10" y="166"/>
                    <a:pt x="10" y="166"/>
                  </a:cubicBezTo>
                  <a:cubicBezTo>
                    <a:pt x="10" y="168"/>
                    <a:pt x="11" y="169"/>
                    <a:pt x="12" y="169"/>
                  </a:cubicBezTo>
                  <a:cubicBezTo>
                    <a:pt x="101" y="169"/>
                    <a:pt x="101" y="169"/>
                    <a:pt x="101" y="169"/>
                  </a:cubicBezTo>
                  <a:cubicBezTo>
                    <a:pt x="118" y="169"/>
                    <a:pt x="134" y="163"/>
                    <a:pt x="146" y="150"/>
                  </a:cubicBezTo>
                  <a:cubicBezTo>
                    <a:pt x="159" y="138"/>
                    <a:pt x="165" y="123"/>
                    <a:pt x="165" y="105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>
              <a:off x="4194395" y="1416719"/>
              <a:ext cx="192458" cy="381384"/>
            </a:xfrm>
            <a:custGeom>
              <a:avLst/>
              <a:gdLst>
                <a:gd name="T0" fmla="*/ 175 w 175"/>
                <a:gd name="T1" fmla="*/ 342 h 347"/>
                <a:gd name="T2" fmla="*/ 170 w 175"/>
                <a:gd name="T3" fmla="*/ 347 h 347"/>
                <a:gd name="T4" fmla="*/ 165 w 175"/>
                <a:gd name="T5" fmla="*/ 342 h 347"/>
                <a:gd name="T6" fmla="*/ 165 w 175"/>
                <a:gd name="T7" fmla="*/ 182 h 347"/>
                <a:gd name="T8" fmla="*/ 163 w 175"/>
                <a:gd name="T9" fmla="*/ 179 h 347"/>
                <a:gd name="T10" fmla="*/ 13 w 175"/>
                <a:gd name="T11" fmla="*/ 179 h 347"/>
                <a:gd name="T12" fmla="*/ 10 w 175"/>
                <a:gd name="T13" fmla="*/ 182 h 347"/>
                <a:gd name="T14" fmla="*/ 10 w 175"/>
                <a:gd name="T15" fmla="*/ 342 h 347"/>
                <a:gd name="T16" fmla="*/ 5 w 175"/>
                <a:gd name="T17" fmla="*/ 347 h 347"/>
                <a:gd name="T18" fmla="*/ 0 w 175"/>
                <a:gd name="T19" fmla="*/ 342 h 347"/>
                <a:gd name="T20" fmla="*/ 0 w 175"/>
                <a:gd name="T21" fmla="*/ 5 h 347"/>
                <a:gd name="T22" fmla="*/ 5 w 175"/>
                <a:gd name="T23" fmla="*/ 0 h 347"/>
                <a:gd name="T24" fmla="*/ 10 w 175"/>
                <a:gd name="T25" fmla="*/ 5 h 347"/>
                <a:gd name="T26" fmla="*/ 10 w 175"/>
                <a:gd name="T27" fmla="*/ 166 h 347"/>
                <a:gd name="T28" fmla="*/ 13 w 175"/>
                <a:gd name="T29" fmla="*/ 169 h 347"/>
                <a:gd name="T30" fmla="*/ 163 w 175"/>
                <a:gd name="T31" fmla="*/ 169 h 347"/>
                <a:gd name="T32" fmla="*/ 165 w 175"/>
                <a:gd name="T33" fmla="*/ 166 h 347"/>
                <a:gd name="T34" fmla="*/ 165 w 175"/>
                <a:gd name="T35" fmla="*/ 5 h 347"/>
                <a:gd name="T36" fmla="*/ 170 w 175"/>
                <a:gd name="T37" fmla="*/ 0 h 347"/>
                <a:gd name="T38" fmla="*/ 175 w 175"/>
                <a:gd name="T39" fmla="*/ 5 h 347"/>
                <a:gd name="T40" fmla="*/ 175 w 175"/>
                <a:gd name="T41" fmla="*/ 342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5" h="347">
                  <a:moveTo>
                    <a:pt x="175" y="342"/>
                  </a:moveTo>
                  <a:cubicBezTo>
                    <a:pt x="175" y="346"/>
                    <a:pt x="173" y="347"/>
                    <a:pt x="170" y="347"/>
                  </a:cubicBezTo>
                  <a:cubicBezTo>
                    <a:pt x="167" y="347"/>
                    <a:pt x="165" y="346"/>
                    <a:pt x="165" y="342"/>
                  </a:cubicBezTo>
                  <a:cubicBezTo>
                    <a:pt x="165" y="182"/>
                    <a:pt x="165" y="182"/>
                    <a:pt x="165" y="182"/>
                  </a:cubicBezTo>
                  <a:cubicBezTo>
                    <a:pt x="165" y="180"/>
                    <a:pt x="164" y="179"/>
                    <a:pt x="163" y="179"/>
                  </a:cubicBezTo>
                  <a:cubicBezTo>
                    <a:pt x="13" y="179"/>
                    <a:pt x="13" y="179"/>
                    <a:pt x="13" y="179"/>
                  </a:cubicBezTo>
                  <a:cubicBezTo>
                    <a:pt x="11" y="179"/>
                    <a:pt x="10" y="180"/>
                    <a:pt x="10" y="182"/>
                  </a:cubicBezTo>
                  <a:cubicBezTo>
                    <a:pt x="10" y="342"/>
                    <a:pt x="10" y="342"/>
                    <a:pt x="10" y="342"/>
                  </a:cubicBezTo>
                  <a:cubicBezTo>
                    <a:pt x="10" y="346"/>
                    <a:pt x="9" y="347"/>
                    <a:pt x="5" y="347"/>
                  </a:cubicBezTo>
                  <a:cubicBezTo>
                    <a:pt x="2" y="347"/>
                    <a:pt x="0" y="346"/>
                    <a:pt x="0" y="3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0" y="2"/>
                    <a:pt x="10" y="5"/>
                  </a:cubicBezTo>
                  <a:cubicBezTo>
                    <a:pt x="10" y="166"/>
                    <a:pt x="10" y="166"/>
                    <a:pt x="10" y="166"/>
                  </a:cubicBezTo>
                  <a:cubicBezTo>
                    <a:pt x="10" y="168"/>
                    <a:pt x="11" y="169"/>
                    <a:pt x="13" y="169"/>
                  </a:cubicBezTo>
                  <a:cubicBezTo>
                    <a:pt x="163" y="169"/>
                    <a:pt x="163" y="169"/>
                    <a:pt x="163" y="169"/>
                  </a:cubicBezTo>
                  <a:cubicBezTo>
                    <a:pt x="164" y="169"/>
                    <a:pt x="165" y="168"/>
                    <a:pt x="165" y="166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5" y="2"/>
                    <a:pt x="167" y="0"/>
                    <a:pt x="170" y="0"/>
                  </a:cubicBezTo>
                  <a:cubicBezTo>
                    <a:pt x="173" y="0"/>
                    <a:pt x="175" y="2"/>
                    <a:pt x="175" y="5"/>
                  </a:cubicBezTo>
                  <a:lnTo>
                    <a:pt x="175" y="342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>
              <a:off x="4439824" y="1416719"/>
              <a:ext cx="10594" cy="381384"/>
            </a:xfrm>
            <a:custGeom>
              <a:avLst/>
              <a:gdLst>
                <a:gd name="T0" fmla="*/ 10 w 10"/>
                <a:gd name="T1" fmla="*/ 342 h 347"/>
                <a:gd name="T2" fmla="*/ 5 w 10"/>
                <a:gd name="T3" fmla="*/ 347 h 347"/>
                <a:gd name="T4" fmla="*/ 0 w 10"/>
                <a:gd name="T5" fmla="*/ 342 h 347"/>
                <a:gd name="T6" fmla="*/ 0 w 10"/>
                <a:gd name="T7" fmla="*/ 5 h 347"/>
                <a:gd name="T8" fmla="*/ 5 w 10"/>
                <a:gd name="T9" fmla="*/ 0 h 347"/>
                <a:gd name="T10" fmla="*/ 10 w 10"/>
                <a:gd name="T11" fmla="*/ 5 h 347"/>
                <a:gd name="T12" fmla="*/ 10 w 10"/>
                <a:gd name="T13" fmla="*/ 342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47">
                  <a:moveTo>
                    <a:pt x="10" y="342"/>
                  </a:moveTo>
                  <a:cubicBezTo>
                    <a:pt x="10" y="346"/>
                    <a:pt x="8" y="347"/>
                    <a:pt x="5" y="347"/>
                  </a:cubicBezTo>
                  <a:cubicBezTo>
                    <a:pt x="1" y="347"/>
                    <a:pt x="0" y="346"/>
                    <a:pt x="0" y="3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lnTo>
                    <a:pt x="10" y="342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>
              <a:off x="4501621" y="1414953"/>
              <a:ext cx="187161" cy="384915"/>
            </a:xfrm>
            <a:custGeom>
              <a:avLst/>
              <a:gdLst>
                <a:gd name="T0" fmla="*/ 167 w 169"/>
                <a:gd name="T1" fmla="*/ 42 h 350"/>
                <a:gd name="T2" fmla="*/ 165 w 169"/>
                <a:gd name="T3" fmla="*/ 49 h 350"/>
                <a:gd name="T4" fmla="*/ 158 w 169"/>
                <a:gd name="T5" fmla="*/ 47 h 350"/>
                <a:gd name="T6" fmla="*/ 135 w 169"/>
                <a:gd name="T7" fmla="*/ 20 h 350"/>
                <a:gd name="T8" fmla="*/ 100 w 169"/>
                <a:gd name="T9" fmla="*/ 11 h 350"/>
                <a:gd name="T10" fmla="*/ 74 w 169"/>
                <a:gd name="T11" fmla="*/ 11 h 350"/>
                <a:gd name="T12" fmla="*/ 28 w 169"/>
                <a:gd name="T13" fmla="*/ 29 h 350"/>
                <a:gd name="T14" fmla="*/ 10 w 169"/>
                <a:gd name="T15" fmla="*/ 75 h 350"/>
                <a:gd name="T16" fmla="*/ 10 w 169"/>
                <a:gd name="T17" fmla="*/ 275 h 350"/>
                <a:gd name="T18" fmla="*/ 28 w 169"/>
                <a:gd name="T19" fmla="*/ 321 h 350"/>
                <a:gd name="T20" fmla="*/ 74 w 169"/>
                <a:gd name="T21" fmla="*/ 339 h 350"/>
                <a:gd name="T22" fmla="*/ 100 w 169"/>
                <a:gd name="T23" fmla="*/ 339 h 350"/>
                <a:gd name="T24" fmla="*/ 158 w 169"/>
                <a:gd name="T25" fmla="*/ 304 h 350"/>
                <a:gd name="T26" fmla="*/ 165 w 169"/>
                <a:gd name="T27" fmla="*/ 301 h 350"/>
                <a:gd name="T28" fmla="*/ 167 w 169"/>
                <a:gd name="T29" fmla="*/ 308 h 350"/>
                <a:gd name="T30" fmla="*/ 140 w 169"/>
                <a:gd name="T31" fmla="*/ 338 h 350"/>
                <a:gd name="T32" fmla="*/ 100 w 169"/>
                <a:gd name="T33" fmla="*/ 350 h 350"/>
                <a:gd name="T34" fmla="*/ 74 w 169"/>
                <a:gd name="T35" fmla="*/ 350 h 350"/>
                <a:gd name="T36" fmla="*/ 21 w 169"/>
                <a:gd name="T37" fmla="*/ 328 h 350"/>
                <a:gd name="T38" fmla="*/ 0 w 169"/>
                <a:gd name="T39" fmla="*/ 276 h 350"/>
                <a:gd name="T40" fmla="*/ 0 w 169"/>
                <a:gd name="T41" fmla="*/ 74 h 350"/>
                <a:gd name="T42" fmla="*/ 21 w 169"/>
                <a:gd name="T43" fmla="*/ 22 h 350"/>
                <a:gd name="T44" fmla="*/ 74 w 169"/>
                <a:gd name="T45" fmla="*/ 0 h 350"/>
                <a:gd name="T46" fmla="*/ 100 w 169"/>
                <a:gd name="T47" fmla="*/ 0 h 350"/>
                <a:gd name="T48" fmla="*/ 140 w 169"/>
                <a:gd name="T49" fmla="*/ 12 h 350"/>
                <a:gd name="T50" fmla="*/ 167 w 169"/>
                <a:gd name="T51" fmla="*/ 42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9" h="350">
                  <a:moveTo>
                    <a:pt x="167" y="42"/>
                  </a:moveTo>
                  <a:cubicBezTo>
                    <a:pt x="169" y="45"/>
                    <a:pt x="168" y="48"/>
                    <a:pt x="165" y="49"/>
                  </a:cubicBezTo>
                  <a:cubicBezTo>
                    <a:pt x="162" y="51"/>
                    <a:pt x="160" y="50"/>
                    <a:pt x="158" y="47"/>
                  </a:cubicBezTo>
                  <a:cubicBezTo>
                    <a:pt x="153" y="36"/>
                    <a:pt x="145" y="27"/>
                    <a:pt x="135" y="20"/>
                  </a:cubicBezTo>
                  <a:cubicBezTo>
                    <a:pt x="124" y="14"/>
                    <a:pt x="113" y="11"/>
                    <a:pt x="100" y="11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56" y="11"/>
                    <a:pt x="41" y="17"/>
                    <a:pt x="28" y="29"/>
                  </a:cubicBezTo>
                  <a:cubicBezTo>
                    <a:pt x="16" y="42"/>
                    <a:pt x="10" y="57"/>
                    <a:pt x="10" y="75"/>
                  </a:cubicBezTo>
                  <a:cubicBezTo>
                    <a:pt x="10" y="275"/>
                    <a:pt x="10" y="275"/>
                    <a:pt x="10" y="275"/>
                  </a:cubicBezTo>
                  <a:cubicBezTo>
                    <a:pt x="10" y="293"/>
                    <a:pt x="16" y="308"/>
                    <a:pt x="28" y="321"/>
                  </a:cubicBezTo>
                  <a:cubicBezTo>
                    <a:pt x="41" y="333"/>
                    <a:pt x="56" y="339"/>
                    <a:pt x="74" y="339"/>
                  </a:cubicBezTo>
                  <a:cubicBezTo>
                    <a:pt x="100" y="339"/>
                    <a:pt x="100" y="339"/>
                    <a:pt x="100" y="339"/>
                  </a:cubicBezTo>
                  <a:cubicBezTo>
                    <a:pt x="127" y="339"/>
                    <a:pt x="147" y="327"/>
                    <a:pt x="158" y="304"/>
                  </a:cubicBezTo>
                  <a:cubicBezTo>
                    <a:pt x="160" y="301"/>
                    <a:pt x="162" y="300"/>
                    <a:pt x="165" y="301"/>
                  </a:cubicBezTo>
                  <a:cubicBezTo>
                    <a:pt x="168" y="303"/>
                    <a:pt x="169" y="305"/>
                    <a:pt x="167" y="308"/>
                  </a:cubicBezTo>
                  <a:cubicBezTo>
                    <a:pt x="161" y="321"/>
                    <a:pt x="152" y="331"/>
                    <a:pt x="140" y="338"/>
                  </a:cubicBezTo>
                  <a:cubicBezTo>
                    <a:pt x="128" y="346"/>
                    <a:pt x="115" y="350"/>
                    <a:pt x="100" y="350"/>
                  </a:cubicBezTo>
                  <a:cubicBezTo>
                    <a:pt x="74" y="350"/>
                    <a:pt x="74" y="350"/>
                    <a:pt x="74" y="350"/>
                  </a:cubicBezTo>
                  <a:cubicBezTo>
                    <a:pt x="53" y="350"/>
                    <a:pt x="36" y="342"/>
                    <a:pt x="21" y="328"/>
                  </a:cubicBezTo>
                  <a:cubicBezTo>
                    <a:pt x="7" y="313"/>
                    <a:pt x="0" y="296"/>
                    <a:pt x="0" y="27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54"/>
                    <a:pt x="7" y="37"/>
                    <a:pt x="21" y="22"/>
                  </a:cubicBezTo>
                  <a:cubicBezTo>
                    <a:pt x="36" y="8"/>
                    <a:pt x="53" y="0"/>
                    <a:pt x="7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15" y="0"/>
                    <a:pt x="128" y="4"/>
                    <a:pt x="140" y="12"/>
                  </a:cubicBezTo>
                  <a:cubicBezTo>
                    <a:pt x="152" y="19"/>
                    <a:pt x="161" y="30"/>
                    <a:pt x="167" y="42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>
              <a:off x="4738221" y="1414953"/>
              <a:ext cx="185396" cy="384915"/>
            </a:xfrm>
            <a:custGeom>
              <a:avLst/>
              <a:gdLst>
                <a:gd name="T0" fmla="*/ 167 w 169"/>
                <a:gd name="T1" fmla="*/ 41 h 350"/>
                <a:gd name="T2" fmla="*/ 166 w 169"/>
                <a:gd name="T3" fmla="*/ 48 h 350"/>
                <a:gd name="T4" fmla="*/ 159 w 169"/>
                <a:gd name="T5" fmla="*/ 47 h 350"/>
                <a:gd name="T6" fmla="*/ 86 w 169"/>
                <a:gd name="T7" fmla="*/ 10 h 350"/>
                <a:gd name="T8" fmla="*/ 84 w 169"/>
                <a:gd name="T9" fmla="*/ 10 h 350"/>
                <a:gd name="T10" fmla="*/ 31 w 169"/>
                <a:gd name="T11" fmla="*/ 32 h 350"/>
                <a:gd name="T12" fmla="*/ 10 w 169"/>
                <a:gd name="T13" fmla="*/ 84 h 350"/>
                <a:gd name="T14" fmla="*/ 46 w 169"/>
                <a:gd name="T15" fmla="*/ 146 h 350"/>
                <a:gd name="T16" fmla="*/ 127 w 169"/>
                <a:gd name="T17" fmla="*/ 195 h 350"/>
                <a:gd name="T18" fmla="*/ 167 w 169"/>
                <a:gd name="T19" fmla="*/ 265 h 350"/>
                <a:gd name="T20" fmla="*/ 164 w 169"/>
                <a:gd name="T21" fmla="*/ 289 h 350"/>
                <a:gd name="T22" fmla="*/ 135 w 169"/>
                <a:gd name="T23" fmla="*/ 333 h 350"/>
                <a:gd name="T24" fmla="*/ 85 w 169"/>
                <a:gd name="T25" fmla="*/ 350 h 350"/>
                <a:gd name="T26" fmla="*/ 83 w 169"/>
                <a:gd name="T27" fmla="*/ 350 h 350"/>
                <a:gd name="T28" fmla="*/ 2 w 169"/>
                <a:gd name="T29" fmla="*/ 310 h 350"/>
                <a:gd name="T30" fmla="*/ 3 w 169"/>
                <a:gd name="T31" fmla="*/ 303 h 350"/>
                <a:gd name="T32" fmla="*/ 10 w 169"/>
                <a:gd name="T33" fmla="*/ 304 h 350"/>
                <a:gd name="T34" fmla="*/ 83 w 169"/>
                <a:gd name="T35" fmla="*/ 340 h 350"/>
                <a:gd name="T36" fmla="*/ 85 w 169"/>
                <a:gd name="T37" fmla="*/ 340 h 350"/>
                <a:gd name="T38" fmla="*/ 137 w 169"/>
                <a:gd name="T39" fmla="*/ 318 h 350"/>
                <a:gd name="T40" fmla="*/ 158 w 169"/>
                <a:gd name="T41" fmla="*/ 266 h 350"/>
                <a:gd name="T42" fmla="*/ 122 w 169"/>
                <a:gd name="T43" fmla="*/ 203 h 350"/>
                <a:gd name="T44" fmla="*/ 41 w 169"/>
                <a:gd name="T45" fmla="*/ 155 h 350"/>
                <a:gd name="T46" fmla="*/ 1 w 169"/>
                <a:gd name="T47" fmla="*/ 85 h 350"/>
                <a:gd name="T48" fmla="*/ 4 w 169"/>
                <a:gd name="T49" fmla="*/ 61 h 350"/>
                <a:gd name="T50" fmla="*/ 34 w 169"/>
                <a:gd name="T51" fmla="*/ 17 h 350"/>
                <a:gd name="T52" fmla="*/ 84 w 169"/>
                <a:gd name="T53" fmla="*/ 0 h 350"/>
                <a:gd name="T54" fmla="*/ 86 w 169"/>
                <a:gd name="T55" fmla="*/ 0 h 350"/>
                <a:gd name="T56" fmla="*/ 167 w 169"/>
                <a:gd name="T57" fmla="*/ 41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9" h="350">
                  <a:moveTo>
                    <a:pt x="167" y="41"/>
                  </a:moveTo>
                  <a:cubicBezTo>
                    <a:pt x="169" y="44"/>
                    <a:pt x="169" y="46"/>
                    <a:pt x="166" y="48"/>
                  </a:cubicBezTo>
                  <a:cubicBezTo>
                    <a:pt x="164" y="50"/>
                    <a:pt x="161" y="50"/>
                    <a:pt x="159" y="47"/>
                  </a:cubicBezTo>
                  <a:cubicBezTo>
                    <a:pt x="141" y="22"/>
                    <a:pt x="116" y="10"/>
                    <a:pt x="86" y="10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63" y="10"/>
                    <a:pt x="45" y="17"/>
                    <a:pt x="31" y="32"/>
                  </a:cubicBezTo>
                  <a:cubicBezTo>
                    <a:pt x="17" y="46"/>
                    <a:pt x="10" y="64"/>
                    <a:pt x="10" y="84"/>
                  </a:cubicBezTo>
                  <a:cubicBezTo>
                    <a:pt x="10" y="111"/>
                    <a:pt x="22" y="132"/>
                    <a:pt x="46" y="146"/>
                  </a:cubicBezTo>
                  <a:cubicBezTo>
                    <a:pt x="127" y="195"/>
                    <a:pt x="127" y="195"/>
                    <a:pt x="127" y="195"/>
                  </a:cubicBezTo>
                  <a:cubicBezTo>
                    <a:pt x="154" y="211"/>
                    <a:pt x="167" y="235"/>
                    <a:pt x="167" y="265"/>
                  </a:cubicBezTo>
                  <a:cubicBezTo>
                    <a:pt x="167" y="273"/>
                    <a:pt x="166" y="281"/>
                    <a:pt x="164" y="289"/>
                  </a:cubicBezTo>
                  <a:cubicBezTo>
                    <a:pt x="159" y="307"/>
                    <a:pt x="149" y="322"/>
                    <a:pt x="135" y="333"/>
                  </a:cubicBezTo>
                  <a:cubicBezTo>
                    <a:pt x="120" y="344"/>
                    <a:pt x="104" y="350"/>
                    <a:pt x="85" y="350"/>
                  </a:cubicBezTo>
                  <a:cubicBezTo>
                    <a:pt x="83" y="350"/>
                    <a:pt x="83" y="350"/>
                    <a:pt x="83" y="350"/>
                  </a:cubicBezTo>
                  <a:cubicBezTo>
                    <a:pt x="49" y="350"/>
                    <a:pt x="23" y="336"/>
                    <a:pt x="2" y="310"/>
                  </a:cubicBezTo>
                  <a:cubicBezTo>
                    <a:pt x="0" y="307"/>
                    <a:pt x="1" y="305"/>
                    <a:pt x="3" y="303"/>
                  </a:cubicBezTo>
                  <a:cubicBezTo>
                    <a:pt x="6" y="301"/>
                    <a:pt x="8" y="301"/>
                    <a:pt x="10" y="304"/>
                  </a:cubicBezTo>
                  <a:cubicBezTo>
                    <a:pt x="28" y="328"/>
                    <a:pt x="53" y="340"/>
                    <a:pt x="83" y="340"/>
                  </a:cubicBezTo>
                  <a:cubicBezTo>
                    <a:pt x="85" y="340"/>
                    <a:pt x="85" y="340"/>
                    <a:pt x="85" y="340"/>
                  </a:cubicBezTo>
                  <a:cubicBezTo>
                    <a:pt x="106" y="340"/>
                    <a:pt x="123" y="332"/>
                    <a:pt x="137" y="318"/>
                  </a:cubicBezTo>
                  <a:cubicBezTo>
                    <a:pt x="151" y="304"/>
                    <a:pt x="158" y="286"/>
                    <a:pt x="158" y="266"/>
                  </a:cubicBezTo>
                  <a:cubicBezTo>
                    <a:pt x="158" y="238"/>
                    <a:pt x="146" y="218"/>
                    <a:pt x="122" y="203"/>
                  </a:cubicBezTo>
                  <a:cubicBezTo>
                    <a:pt x="41" y="155"/>
                    <a:pt x="41" y="155"/>
                    <a:pt x="41" y="155"/>
                  </a:cubicBezTo>
                  <a:cubicBezTo>
                    <a:pt x="14" y="139"/>
                    <a:pt x="1" y="115"/>
                    <a:pt x="1" y="85"/>
                  </a:cubicBezTo>
                  <a:cubicBezTo>
                    <a:pt x="1" y="77"/>
                    <a:pt x="2" y="69"/>
                    <a:pt x="4" y="61"/>
                  </a:cubicBezTo>
                  <a:cubicBezTo>
                    <a:pt x="9" y="43"/>
                    <a:pt x="19" y="28"/>
                    <a:pt x="34" y="17"/>
                  </a:cubicBezTo>
                  <a:cubicBezTo>
                    <a:pt x="48" y="6"/>
                    <a:pt x="65" y="0"/>
                    <a:pt x="84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120" y="0"/>
                    <a:pt x="147" y="14"/>
                    <a:pt x="167" y="41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C-1"/>
          <p:cNvGrpSpPr/>
          <p:nvPr/>
        </p:nvGrpSpPr>
        <p:grpSpPr>
          <a:xfrm>
            <a:off x="998537" y="576262"/>
            <a:ext cx="1121199" cy="1227138"/>
            <a:chOff x="998537" y="576262"/>
            <a:chExt cx="1121199" cy="1227138"/>
          </a:xfrm>
        </p:grpSpPr>
        <p:sp>
          <p:nvSpPr>
            <p:cNvPr id="38" name="C-1"/>
            <p:cNvSpPr>
              <a:spLocks/>
            </p:cNvSpPr>
            <p:nvPr/>
          </p:nvSpPr>
          <p:spPr bwMode="auto">
            <a:xfrm>
              <a:off x="998537" y="678671"/>
              <a:ext cx="1121199" cy="1124729"/>
            </a:xfrm>
            <a:custGeom>
              <a:avLst/>
              <a:gdLst>
                <a:gd name="T0" fmla="*/ 984 w 1021"/>
                <a:gd name="T1" fmla="*/ 1021 h 1021"/>
                <a:gd name="T2" fmla="*/ 37 w 1021"/>
                <a:gd name="T3" fmla="*/ 1021 h 1021"/>
                <a:gd name="T4" fmla="*/ 0 w 1021"/>
                <a:gd name="T5" fmla="*/ 983 h 1021"/>
                <a:gd name="T6" fmla="*/ 0 w 1021"/>
                <a:gd name="T7" fmla="*/ 37 h 1021"/>
                <a:gd name="T8" fmla="*/ 37 w 1021"/>
                <a:gd name="T9" fmla="*/ 0 h 1021"/>
                <a:gd name="T10" fmla="*/ 984 w 1021"/>
                <a:gd name="T11" fmla="*/ 0 h 1021"/>
                <a:gd name="T12" fmla="*/ 1021 w 1021"/>
                <a:gd name="T13" fmla="*/ 37 h 1021"/>
                <a:gd name="T14" fmla="*/ 1021 w 1021"/>
                <a:gd name="T15" fmla="*/ 983 h 1021"/>
                <a:gd name="T16" fmla="*/ 984 w 1021"/>
                <a:gd name="T17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1" h="1021">
                  <a:moveTo>
                    <a:pt x="984" y="1021"/>
                  </a:moveTo>
                  <a:cubicBezTo>
                    <a:pt x="37" y="1021"/>
                    <a:pt x="37" y="1021"/>
                    <a:pt x="37" y="1021"/>
                  </a:cubicBezTo>
                  <a:cubicBezTo>
                    <a:pt x="17" y="1021"/>
                    <a:pt x="0" y="1004"/>
                    <a:pt x="0" y="98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7" y="0"/>
                    <a:pt x="37" y="0"/>
                  </a:cubicBezTo>
                  <a:cubicBezTo>
                    <a:pt x="984" y="0"/>
                    <a:pt x="984" y="0"/>
                    <a:pt x="984" y="0"/>
                  </a:cubicBezTo>
                  <a:cubicBezTo>
                    <a:pt x="1005" y="0"/>
                    <a:pt x="1021" y="16"/>
                    <a:pt x="1021" y="37"/>
                  </a:cubicBezTo>
                  <a:cubicBezTo>
                    <a:pt x="1021" y="983"/>
                    <a:pt x="1021" y="983"/>
                    <a:pt x="1021" y="983"/>
                  </a:cubicBezTo>
                  <a:cubicBezTo>
                    <a:pt x="1021" y="1004"/>
                    <a:pt x="1005" y="1021"/>
                    <a:pt x="984" y="1021"/>
                  </a:cubicBezTo>
                  <a:close/>
                </a:path>
              </a:pathLst>
            </a:custGeom>
            <a:noFill/>
            <a:ln w="142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C-2"/>
            <p:cNvSpPr>
              <a:spLocks noChangeShapeType="1"/>
            </p:cNvSpPr>
            <p:nvPr/>
          </p:nvSpPr>
          <p:spPr bwMode="auto">
            <a:xfrm>
              <a:off x="1176870" y="576262"/>
              <a:ext cx="0" cy="199520"/>
            </a:xfrm>
            <a:prstGeom prst="line">
              <a:avLst/>
            </a:prstGeom>
            <a:noFill/>
            <a:ln w="142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C-3"/>
            <p:cNvSpPr>
              <a:spLocks noChangeShapeType="1"/>
            </p:cNvSpPr>
            <p:nvPr/>
          </p:nvSpPr>
          <p:spPr bwMode="auto">
            <a:xfrm>
              <a:off x="1941403" y="576262"/>
              <a:ext cx="0" cy="199520"/>
            </a:xfrm>
            <a:prstGeom prst="line">
              <a:avLst/>
            </a:prstGeom>
            <a:noFill/>
            <a:ln w="142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C-4"/>
            <p:cNvSpPr>
              <a:spLocks noChangeShapeType="1"/>
            </p:cNvSpPr>
            <p:nvPr/>
          </p:nvSpPr>
          <p:spPr bwMode="auto">
            <a:xfrm>
              <a:off x="1085055" y="883488"/>
              <a:ext cx="953460" cy="0"/>
            </a:xfrm>
            <a:prstGeom prst="line">
              <a:avLst/>
            </a:prstGeom>
            <a:noFill/>
            <a:ln w="142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C-2"/>
          <p:cNvGrpSpPr/>
          <p:nvPr/>
        </p:nvGrpSpPr>
        <p:grpSpPr>
          <a:xfrm>
            <a:off x="1379921" y="1128915"/>
            <a:ext cx="358432" cy="446713"/>
            <a:chOff x="1379921" y="1128915"/>
            <a:chExt cx="358432" cy="446713"/>
          </a:xfrm>
        </p:grpSpPr>
        <p:sp>
          <p:nvSpPr>
            <p:cNvPr id="41" name="C-5"/>
            <p:cNvSpPr>
              <a:spLocks noChangeShapeType="1"/>
            </p:cNvSpPr>
            <p:nvPr/>
          </p:nvSpPr>
          <p:spPr bwMode="auto">
            <a:xfrm>
              <a:off x="1379921" y="1128915"/>
              <a:ext cx="0" cy="446713"/>
            </a:xfrm>
            <a:prstGeom prst="line">
              <a:avLst/>
            </a:prstGeom>
            <a:noFill/>
            <a:ln w="142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C-6"/>
            <p:cNvSpPr>
              <a:spLocks/>
            </p:cNvSpPr>
            <p:nvPr/>
          </p:nvSpPr>
          <p:spPr bwMode="auto">
            <a:xfrm>
              <a:off x="1521175" y="1128915"/>
              <a:ext cx="217178" cy="446713"/>
            </a:xfrm>
            <a:custGeom>
              <a:avLst/>
              <a:gdLst>
                <a:gd name="T0" fmla="*/ 7 w 198"/>
                <a:gd name="T1" fmla="*/ 101 h 406"/>
                <a:gd name="T2" fmla="*/ 107 w 198"/>
                <a:gd name="T3" fmla="*/ 0 h 406"/>
                <a:gd name="T4" fmla="*/ 198 w 198"/>
                <a:gd name="T5" fmla="*/ 91 h 406"/>
                <a:gd name="T6" fmla="*/ 7 w 198"/>
                <a:gd name="T7" fmla="*/ 369 h 406"/>
                <a:gd name="T8" fmla="*/ 37 w 198"/>
                <a:gd name="T9" fmla="*/ 406 h 406"/>
                <a:gd name="T10" fmla="*/ 191 w 198"/>
                <a:gd name="T11" fmla="*/ 40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8" h="406">
                  <a:moveTo>
                    <a:pt x="7" y="101"/>
                  </a:moveTo>
                  <a:cubicBezTo>
                    <a:pt x="7" y="39"/>
                    <a:pt x="60" y="0"/>
                    <a:pt x="107" y="0"/>
                  </a:cubicBezTo>
                  <a:cubicBezTo>
                    <a:pt x="155" y="0"/>
                    <a:pt x="198" y="41"/>
                    <a:pt x="198" y="91"/>
                  </a:cubicBezTo>
                  <a:cubicBezTo>
                    <a:pt x="198" y="184"/>
                    <a:pt x="42" y="274"/>
                    <a:pt x="7" y="369"/>
                  </a:cubicBezTo>
                  <a:cubicBezTo>
                    <a:pt x="0" y="389"/>
                    <a:pt x="17" y="406"/>
                    <a:pt x="37" y="406"/>
                  </a:cubicBezTo>
                  <a:cubicBezTo>
                    <a:pt x="113" y="406"/>
                    <a:pt x="191" y="406"/>
                    <a:pt x="191" y="406"/>
                  </a:cubicBezTo>
                </a:path>
              </a:pathLst>
            </a:custGeom>
            <a:noFill/>
            <a:ln w="14288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0" name="A-9"/>
          <p:cNvGrpSpPr/>
          <p:nvPr/>
        </p:nvGrpSpPr>
        <p:grpSpPr>
          <a:xfrm>
            <a:off x="9483262" y="3777620"/>
            <a:ext cx="1020762" cy="800691"/>
            <a:chOff x="7856538" y="4003675"/>
            <a:chExt cx="1038224" cy="814388"/>
          </a:xfrm>
        </p:grpSpPr>
        <p:sp>
          <p:nvSpPr>
            <p:cNvPr id="68" name="Freeform 29"/>
            <p:cNvSpPr>
              <a:spLocks/>
            </p:cNvSpPr>
            <p:nvPr/>
          </p:nvSpPr>
          <p:spPr bwMode="auto">
            <a:xfrm>
              <a:off x="8115300" y="4003675"/>
              <a:ext cx="779462" cy="687387"/>
            </a:xfrm>
            <a:custGeom>
              <a:avLst/>
              <a:gdLst>
                <a:gd name="T0" fmla="*/ 662 w 662"/>
                <a:gd name="T1" fmla="*/ 255 h 585"/>
                <a:gd name="T2" fmla="*/ 331 w 662"/>
                <a:gd name="T3" fmla="*/ 0 h 585"/>
                <a:gd name="T4" fmla="*/ 0 w 662"/>
                <a:gd name="T5" fmla="*/ 255 h 585"/>
                <a:gd name="T6" fmla="*/ 331 w 662"/>
                <a:gd name="T7" fmla="*/ 509 h 585"/>
                <a:gd name="T8" fmla="*/ 450 w 662"/>
                <a:gd name="T9" fmla="*/ 492 h 585"/>
                <a:gd name="T10" fmla="*/ 626 w 662"/>
                <a:gd name="T11" fmla="*/ 585 h 585"/>
                <a:gd name="T12" fmla="*/ 584 w 662"/>
                <a:gd name="T13" fmla="*/ 419 h 585"/>
                <a:gd name="T14" fmla="*/ 662 w 662"/>
                <a:gd name="T15" fmla="*/ 25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2" h="585">
                  <a:moveTo>
                    <a:pt x="662" y="255"/>
                  </a:moveTo>
                  <a:cubicBezTo>
                    <a:pt x="662" y="114"/>
                    <a:pt x="514" y="0"/>
                    <a:pt x="331" y="0"/>
                  </a:cubicBezTo>
                  <a:cubicBezTo>
                    <a:pt x="148" y="0"/>
                    <a:pt x="0" y="114"/>
                    <a:pt x="0" y="255"/>
                  </a:cubicBezTo>
                  <a:cubicBezTo>
                    <a:pt x="0" y="395"/>
                    <a:pt x="148" y="509"/>
                    <a:pt x="331" y="509"/>
                  </a:cubicBezTo>
                  <a:cubicBezTo>
                    <a:pt x="373" y="509"/>
                    <a:pt x="413" y="503"/>
                    <a:pt x="450" y="492"/>
                  </a:cubicBezTo>
                  <a:cubicBezTo>
                    <a:pt x="626" y="585"/>
                    <a:pt x="626" y="585"/>
                    <a:pt x="626" y="585"/>
                  </a:cubicBezTo>
                  <a:cubicBezTo>
                    <a:pt x="584" y="419"/>
                    <a:pt x="584" y="419"/>
                    <a:pt x="584" y="419"/>
                  </a:cubicBezTo>
                  <a:cubicBezTo>
                    <a:pt x="633" y="375"/>
                    <a:pt x="662" y="317"/>
                    <a:pt x="662" y="255"/>
                  </a:cubicBezTo>
                  <a:close/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0"/>
            <p:cNvSpPr>
              <a:spLocks/>
            </p:cNvSpPr>
            <p:nvPr/>
          </p:nvSpPr>
          <p:spPr bwMode="auto">
            <a:xfrm>
              <a:off x="7856538" y="4291013"/>
              <a:ext cx="541337" cy="527050"/>
            </a:xfrm>
            <a:custGeom>
              <a:avLst/>
              <a:gdLst>
                <a:gd name="T0" fmla="*/ 460 w 460"/>
                <a:gd name="T1" fmla="*/ 344 h 448"/>
                <a:gd name="T2" fmla="*/ 288 w 460"/>
                <a:gd name="T3" fmla="*/ 385 h 448"/>
                <a:gd name="T4" fmla="*/ 184 w 460"/>
                <a:gd name="T5" fmla="*/ 371 h 448"/>
                <a:gd name="T6" fmla="*/ 31 w 460"/>
                <a:gd name="T7" fmla="*/ 448 h 448"/>
                <a:gd name="T8" fmla="*/ 68 w 460"/>
                <a:gd name="T9" fmla="*/ 311 h 448"/>
                <a:gd name="T10" fmla="*/ 0 w 460"/>
                <a:gd name="T11" fmla="*/ 175 h 448"/>
                <a:gd name="T12" fmla="*/ 127 w 460"/>
                <a:gd name="T13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0" h="448">
                  <a:moveTo>
                    <a:pt x="460" y="344"/>
                  </a:moveTo>
                  <a:cubicBezTo>
                    <a:pt x="412" y="370"/>
                    <a:pt x="352" y="385"/>
                    <a:pt x="288" y="385"/>
                  </a:cubicBezTo>
                  <a:cubicBezTo>
                    <a:pt x="251" y="385"/>
                    <a:pt x="216" y="380"/>
                    <a:pt x="184" y="371"/>
                  </a:cubicBezTo>
                  <a:cubicBezTo>
                    <a:pt x="31" y="448"/>
                    <a:pt x="31" y="448"/>
                    <a:pt x="31" y="448"/>
                  </a:cubicBezTo>
                  <a:cubicBezTo>
                    <a:pt x="68" y="311"/>
                    <a:pt x="68" y="311"/>
                    <a:pt x="68" y="311"/>
                  </a:cubicBezTo>
                  <a:cubicBezTo>
                    <a:pt x="25" y="274"/>
                    <a:pt x="0" y="227"/>
                    <a:pt x="0" y="175"/>
                  </a:cubicBezTo>
                  <a:cubicBezTo>
                    <a:pt x="0" y="102"/>
                    <a:pt x="50" y="38"/>
                    <a:pt x="127" y="0"/>
                  </a:cubicBezTo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1" name="A-6"/>
          <p:cNvSpPr/>
          <p:nvPr/>
        </p:nvSpPr>
        <p:spPr>
          <a:xfrm>
            <a:off x="6555827" y="2768747"/>
            <a:ext cx="4674233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</a:p>
          <a:p>
            <a:pPr algn="just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 This is a simple text. This is a simple text. This is a simple text. This is a simple text.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is a simple text. 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  <a:p>
            <a:pPr algn="just"/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 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  <a:p>
            <a:pPr algn="just"/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is a simple text. This is a simple text. 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  <a:p>
            <a:pPr algn="just"/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is a simple text. This is a simple text. 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  <a:p>
            <a:pPr algn="just"/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is a simple text. This is a simple text. 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  <a:p>
            <a:pPr algn="just"/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is a simple text. This is a simple text. This is a simple text. This is a simple text.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 This is a simple text. This is a simple text. This is a simple text. This is a simple text. This is a simple text. This is a simple text. This is a simple text. This is a simple text. This is a simple text. This is a simple text.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pic>
        <p:nvPicPr>
          <p:cNvPr id="56" name="A-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1839" y="2114647"/>
            <a:ext cx="3002581" cy="808223"/>
          </a:xfrm>
          <a:prstGeom prst="rect">
            <a:avLst/>
          </a:prstGeom>
        </p:spPr>
      </p:pic>
      <p:sp>
        <p:nvSpPr>
          <p:cNvPr id="8" name="A-4"/>
          <p:cNvSpPr>
            <a:spLocks/>
          </p:cNvSpPr>
          <p:nvPr/>
        </p:nvSpPr>
        <p:spPr bwMode="auto">
          <a:xfrm>
            <a:off x="6504588" y="2042341"/>
            <a:ext cx="2688381" cy="480181"/>
          </a:xfrm>
          <a:custGeom>
            <a:avLst/>
            <a:gdLst>
              <a:gd name="T0" fmla="*/ 2353 w 2385"/>
              <a:gd name="T1" fmla="*/ 0 h 425"/>
              <a:gd name="T2" fmla="*/ 0 w 2385"/>
              <a:gd name="T3" fmla="*/ 0 h 425"/>
              <a:gd name="T4" fmla="*/ 0 w 2385"/>
              <a:gd name="T5" fmla="*/ 425 h 425"/>
              <a:gd name="T6" fmla="*/ 2353 w 2385"/>
              <a:gd name="T7" fmla="*/ 425 h 425"/>
              <a:gd name="T8" fmla="*/ 2385 w 2385"/>
              <a:gd name="T9" fmla="*/ 393 h 425"/>
              <a:gd name="T10" fmla="*/ 2385 w 2385"/>
              <a:gd name="T11" fmla="*/ 32 h 425"/>
              <a:gd name="T12" fmla="*/ 2353 w 2385"/>
              <a:gd name="T13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85" h="425">
                <a:moveTo>
                  <a:pt x="235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25"/>
                  <a:pt x="0" y="425"/>
                  <a:pt x="0" y="425"/>
                </a:cubicBezTo>
                <a:cubicBezTo>
                  <a:pt x="2353" y="425"/>
                  <a:pt x="2353" y="425"/>
                  <a:pt x="2353" y="425"/>
                </a:cubicBezTo>
                <a:cubicBezTo>
                  <a:pt x="2370" y="425"/>
                  <a:pt x="2385" y="411"/>
                  <a:pt x="2385" y="393"/>
                </a:cubicBezTo>
                <a:cubicBezTo>
                  <a:pt x="2385" y="32"/>
                  <a:pt x="2385" y="32"/>
                  <a:pt x="2385" y="32"/>
                </a:cubicBezTo>
                <a:cubicBezTo>
                  <a:pt x="2385" y="15"/>
                  <a:pt x="2370" y="0"/>
                  <a:pt x="2353" y="0"/>
                </a:cubicBezTo>
                <a:close/>
              </a:path>
            </a:pathLst>
          </a:custGeom>
          <a:solidFill>
            <a:srgbClr val="FF6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A-3"/>
          <p:cNvSpPr txBox="1"/>
          <p:nvPr/>
        </p:nvSpPr>
        <p:spPr>
          <a:xfrm>
            <a:off x="6599709" y="2082376"/>
            <a:ext cx="2477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 HERE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A-2"/>
          <p:cNvSpPr>
            <a:spLocks/>
          </p:cNvSpPr>
          <p:nvPr/>
        </p:nvSpPr>
        <p:spPr bwMode="auto">
          <a:xfrm>
            <a:off x="5678488" y="2042341"/>
            <a:ext cx="826101" cy="601806"/>
          </a:xfrm>
          <a:custGeom>
            <a:avLst/>
            <a:gdLst>
              <a:gd name="connsiteX0" fmla="*/ 36197 w 830263"/>
              <a:gd name="connsiteY0" fmla="*/ 0 h 604838"/>
              <a:gd name="connsiteX1" fmla="*/ 830263 w 830263"/>
              <a:gd name="connsiteY1" fmla="*/ 0 h 604838"/>
              <a:gd name="connsiteX2" fmla="*/ 830263 w 830263"/>
              <a:gd name="connsiteY2" fmla="*/ 482600 h 604838"/>
              <a:gd name="connsiteX3" fmla="*/ 572231 w 830263"/>
              <a:gd name="connsiteY3" fmla="*/ 482600 h 604838"/>
              <a:gd name="connsiteX4" fmla="*/ 536805 w 830263"/>
              <a:gd name="connsiteY4" fmla="*/ 482600 h 604838"/>
              <a:gd name="connsiteX5" fmla="*/ 415925 w 830263"/>
              <a:gd name="connsiteY5" fmla="*/ 604838 h 604838"/>
              <a:gd name="connsiteX6" fmla="*/ 293687 w 830263"/>
              <a:gd name="connsiteY6" fmla="*/ 482600 h 604838"/>
              <a:gd name="connsiteX7" fmla="*/ 175973 w 830263"/>
              <a:gd name="connsiteY7" fmla="*/ 482600 h 604838"/>
              <a:gd name="connsiteX8" fmla="*/ 36197 w 830263"/>
              <a:gd name="connsiteY8" fmla="*/ 482600 h 604838"/>
              <a:gd name="connsiteX9" fmla="*/ 0 w 830263"/>
              <a:gd name="connsiteY9" fmla="*/ 446263 h 604838"/>
              <a:gd name="connsiteX10" fmla="*/ 0 w 830263"/>
              <a:gd name="connsiteY10" fmla="*/ 36337 h 604838"/>
              <a:gd name="connsiteX11" fmla="*/ 36197 w 830263"/>
              <a:gd name="connsiteY11" fmla="*/ 0 h 60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30263" h="604838">
                <a:moveTo>
                  <a:pt x="36197" y="0"/>
                </a:moveTo>
                <a:lnTo>
                  <a:pt x="830263" y="0"/>
                </a:lnTo>
                <a:cubicBezTo>
                  <a:pt x="830263" y="0"/>
                  <a:pt x="830263" y="0"/>
                  <a:pt x="830263" y="482600"/>
                </a:cubicBezTo>
                <a:cubicBezTo>
                  <a:pt x="830263" y="482600"/>
                  <a:pt x="830263" y="482600"/>
                  <a:pt x="572231" y="482600"/>
                </a:cubicBezTo>
                <a:lnTo>
                  <a:pt x="536805" y="482600"/>
                </a:lnTo>
                <a:lnTo>
                  <a:pt x="415925" y="604838"/>
                </a:lnTo>
                <a:lnTo>
                  <a:pt x="293687" y="482600"/>
                </a:lnTo>
                <a:lnTo>
                  <a:pt x="175973" y="482600"/>
                </a:lnTo>
                <a:cubicBezTo>
                  <a:pt x="132354" y="482600"/>
                  <a:pt x="85826" y="482600"/>
                  <a:pt x="36197" y="482600"/>
                </a:cubicBezTo>
                <a:cubicBezTo>
                  <a:pt x="15836" y="482600"/>
                  <a:pt x="0" y="466703"/>
                  <a:pt x="0" y="446263"/>
                </a:cubicBezTo>
                <a:cubicBezTo>
                  <a:pt x="0" y="446263"/>
                  <a:pt x="0" y="446263"/>
                  <a:pt x="0" y="36337"/>
                </a:cubicBezTo>
                <a:cubicBezTo>
                  <a:pt x="0" y="17033"/>
                  <a:pt x="15836" y="0"/>
                  <a:pt x="3619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60" name="A-1"/>
          <p:cNvSpPr txBox="1"/>
          <p:nvPr/>
        </p:nvSpPr>
        <p:spPr>
          <a:xfrm>
            <a:off x="5653310" y="2057093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FF6E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1978</a:t>
            </a:r>
            <a:endParaRPr lang="zh-CN" altLang="en-US" sz="2400" dirty="0">
              <a:solidFill>
                <a:srgbClr val="FF6E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94" name="B-9"/>
          <p:cNvGrpSpPr/>
          <p:nvPr/>
        </p:nvGrpSpPr>
        <p:grpSpPr>
          <a:xfrm>
            <a:off x="4249845" y="5285610"/>
            <a:ext cx="1066801" cy="757237"/>
            <a:chOff x="3797300" y="3151188"/>
            <a:chExt cx="1066801" cy="757237"/>
          </a:xfrm>
        </p:grpSpPr>
        <p:sp>
          <p:nvSpPr>
            <p:cNvPr id="87" name="Freeform 34"/>
            <p:cNvSpPr>
              <a:spLocks/>
            </p:cNvSpPr>
            <p:nvPr/>
          </p:nvSpPr>
          <p:spPr bwMode="auto">
            <a:xfrm>
              <a:off x="4679950" y="3636963"/>
              <a:ext cx="63500" cy="247650"/>
            </a:xfrm>
            <a:custGeom>
              <a:avLst/>
              <a:gdLst>
                <a:gd name="T0" fmla="*/ 0 w 54"/>
                <a:gd name="T1" fmla="*/ 207 h 210"/>
                <a:gd name="T2" fmla="*/ 14 w 54"/>
                <a:gd name="T3" fmla="*/ 202 h 210"/>
                <a:gd name="T4" fmla="*/ 19 w 54"/>
                <a:gd name="T5" fmla="*/ 190 h 210"/>
                <a:gd name="T6" fmla="*/ 50 w 54"/>
                <a:gd name="T7" fmla="*/ 14 h 210"/>
                <a:gd name="T8" fmla="*/ 40 w 54"/>
                <a:gd name="T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210">
                  <a:moveTo>
                    <a:pt x="0" y="207"/>
                  </a:moveTo>
                  <a:cubicBezTo>
                    <a:pt x="5" y="210"/>
                    <a:pt x="11" y="207"/>
                    <a:pt x="14" y="202"/>
                  </a:cubicBezTo>
                  <a:cubicBezTo>
                    <a:pt x="16" y="198"/>
                    <a:pt x="18" y="194"/>
                    <a:pt x="19" y="190"/>
                  </a:cubicBezTo>
                  <a:cubicBezTo>
                    <a:pt x="44" y="132"/>
                    <a:pt x="54" y="72"/>
                    <a:pt x="50" y="14"/>
                  </a:cubicBezTo>
                  <a:cubicBezTo>
                    <a:pt x="50" y="9"/>
                    <a:pt x="45" y="2"/>
                    <a:pt x="40" y="0"/>
                  </a:cubicBezTo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5"/>
            <p:cNvSpPr>
              <a:spLocks/>
            </p:cNvSpPr>
            <p:nvPr/>
          </p:nvSpPr>
          <p:spPr bwMode="auto">
            <a:xfrm>
              <a:off x="4738688" y="3660775"/>
              <a:ext cx="61913" cy="247650"/>
            </a:xfrm>
            <a:custGeom>
              <a:avLst/>
              <a:gdLst>
                <a:gd name="T0" fmla="*/ 0 w 53"/>
                <a:gd name="T1" fmla="*/ 207 h 209"/>
                <a:gd name="T2" fmla="*/ 14 w 53"/>
                <a:gd name="T3" fmla="*/ 200 h 209"/>
                <a:gd name="T4" fmla="*/ 19 w 53"/>
                <a:gd name="T5" fmla="*/ 190 h 209"/>
                <a:gd name="T6" fmla="*/ 50 w 53"/>
                <a:gd name="T7" fmla="*/ 14 h 209"/>
                <a:gd name="T8" fmla="*/ 39 w 53"/>
                <a:gd name="T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9">
                  <a:moveTo>
                    <a:pt x="0" y="207"/>
                  </a:moveTo>
                  <a:cubicBezTo>
                    <a:pt x="5" y="209"/>
                    <a:pt x="12" y="206"/>
                    <a:pt x="14" y="200"/>
                  </a:cubicBezTo>
                  <a:cubicBezTo>
                    <a:pt x="16" y="197"/>
                    <a:pt x="18" y="193"/>
                    <a:pt x="19" y="190"/>
                  </a:cubicBezTo>
                  <a:cubicBezTo>
                    <a:pt x="44" y="132"/>
                    <a:pt x="53" y="73"/>
                    <a:pt x="50" y="14"/>
                  </a:cubicBezTo>
                  <a:cubicBezTo>
                    <a:pt x="49" y="9"/>
                    <a:pt x="45" y="2"/>
                    <a:pt x="39" y="0"/>
                  </a:cubicBezTo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36"/>
            <p:cNvSpPr>
              <a:spLocks/>
            </p:cNvSpPr>
            <p:nvPr/>
          </p:nvSpPr>
          <p:spPr bwMode="auto">
            <a:xfrm>
              <a:off x="4814888" y="3749675"/>
              <a:ext cx="49213" cy="107950"/>
            </a:xfrm>
            <a:custGeom>
              <a:avLst/>
              <a:gdLst>
                <a:gd name="T0" fmla="*/ 0 w 42"/>
                <a:gd name="T1" fmla="*/ 92 h 92"/>
                <a:gd name="T2" fmla="*/ 32 w 42"/>
                <a:gd name="T3" fmla="*/ 63 h 92"/>
                <a:gd name="T4" fmla="*/ 18 w 42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92">
                  <a:moveTo>
                    <a:pt x="0" y="92"/>
                  </a:moveTo>
                  <a:cubicBezTo>
                    <a:pt x="14" y="88"/>
                    <a:pt x="26" y="77"/>
                    <a:pt x="32" y="63"/>
                  </a:cubicBezTo>
                  <a:cubicBezTo>
                    <a:pt x="42" y="40"/>
                    <a:pt x="36" y="15"/>
                    <a:pt x="18" y="0"/>
                  </a:cubicBezTo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37"/>
            <p:cNvSpPr>
              <a:spLocks/>
            </p:cNvSpPr>
            <p:nvPr/>
          </p:nvSpPr>
          <p:spPr bwMode="auto">
            <a:xfrm>
              <a:off x="3797300" y="3151188"/>
              <a:ext cx="885825" cy="752475"/>
            </a:xfrm>
            <a:custGeom>
              <a:avLst/>
              <a:gdLst>
                <a:gd name="T0" fmla="*/ 715 w 752"/>
                <a:gd name="T1" fmla="*/ 593 h 638"/>
                <a:gd name="T2" fmla="*/ 721 w 752"/>
                <a:gd name="T3" fmla="*/ 580 h 638"/>
                <a:gd name="T4" fmla="*/ 752 w 752"/>
                <a:gd name="T5" fmla="*/ 449 h 638"/>
                <a:gd name="T6" fmla="*/ 752 w 752"/>
                <a:gd name="T7" fmla="*/ 431 h 638"/>
                <a:gd name="T8" fmla="*/ 751 w 752"/>
                <a:gd name="T9" fmla="*/ 405 h 638"/>
                <a:gd name="T10" fmla="*/ 747 w 752"/>
                <a:gd name="T11" fmla="*/ 395 h 638"/>
                <a:gd name="T12" fmla="*/ 654 w 752"/>
                <a:gd name="T13" fmla="*/ 289 h 638"/>
                <a:gd name="T14" fmla="*/ 434 w 752"/>
                <a:gd name="T15" fmla="*/ 62 h 638"/>
                <a:gd name="T16" fmla="*/ 62 w 752"/>
                <a:gd name="T17" fmla="*/ 208 h 638"/>
                <a:gd name="T18" fmla="*/ 209 w 752"/>
                <a:gd name="T19" fmla="*/ 580 h 638"/>
                <a:gd name="T20" fmla="*/ 525 w 752"/>
                <a:gd name="T21" fmla="*/ 586 h 638"/>
                <a:gd name="T22" fmla="*/ 662 w 752"/>
                <a:gd name="T23" fmla="*/ 581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2" h="638">
                  <a:moveTo>
                    <a:pt x="715" y="593"/>
                  </a:moveTo>
                  <a:cubicBezTo>
                    <a:pt x="717" y="589"/>
                    <a:pt x="719" y="585"/>
                    <a:pt x="721" y="580"/>
                  </a:cubicBezTo>
                  <a:cubicBezTo>
                    <a:pt x="739" y="538"/>
                    <a:pt x="749" y="493"/>
                    <a:pt x="752" y="449"/>
                  </a:cubicBezTo>
                  <a:cubicBezTo>
                    <a:pt x="752" y="443"/>
                    <a:pt x="752" y="437"/>
                    <a:pt x="752" y="431"/>
                  </a:cubicBezTo>
                  <a:cubicBezTo>
                    <a:pt x="752" y="422"/>
                    <a:pt x="752" y="414"/>
                    <a:pt x="751" y="405"/>
                  </a:cubicBezTo>
                  <a:cubicBezTo>
                    <a:pt x="751" y="402"/>
                    <a:pt x="749" y="398"/>
                    <a:pt x="747" y="395"/>
                  </a:cubicBezTo>
                  <a:cubicBezTo>
                    <a:pt x="735" y="350"/>
                    <a:pt x="703" y="310"/>
                    <a:pt x="654" y="289"/>
                  </a:cubicBezTo>
                  <a:cubicBezTo>
                    <a:pt x="570" y="252"/>
                    <a:pt x="566" y="119"/>
                    <a:pt x="434" y="62"/>
                  </a:cubicBezTo>
                  <a:cubicBezTo>
                    <a:pt x="291" y="0"/>
                    <a:pt x="124" y="65"/>
                    <a:pt x="62" y="208"/>
                  </a:cubicBezTo>
                  <a:cubicBezTo>
                    <a:pt x="0" y="352"/>
                    <a:pt x="66" y="518"/>
                    <a:pt x="209" y="580"/>
                  </a:cubicBezTo>
                  <a:cubicBezTo>
                    <a:pt x="342" y="638"/>
                    <a:pt x="448" y="552"/>
                    <a:pt x="525" y="586"/>
                  </a:cubicBezTo>
                  <a:cubicBezTo>
                    <a:pt x="569" y="605"/>
                    <a:pt x="620" y="602"/>
                    <a:pt x="662" y="581"/>
                  </a:cubicBezTo>
                </a:path>
              </a:pathLst>
            </a:custGeom>
            <a:noFill/>
            <a:ln w="15875" cap="rnd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3" name="B-8"/>
          <p:cNvGrpSpPr/>
          <p:nvPr/>
        </p:nvGrpSpPr>
        <p:grpSpPr>
          <a:xfrm>
            <a:off x="957473" y="4733159"/>
            <a:ext cx="1203325" cy="1204913"/>
            <a:chOff x="1149350" y="2295525"/>
            <a:chExt cx="1203325" cy="1204913"/>
          </a:xfrm>
        </p:grpSpPr>
        <p:sp>
          <p:nvSpPr>
            <p:cNvPr id="91" name="Freeform 38"/>
            <p:cNvSpPr>
              <a:spLocks/>
            </p:cNvSpPr>
            <p:nvPr/>
          </p:nvSpPr>
          <p:spPr bwMode="auto">
            <a:xfrm>
              <a:off x="1149350" y="2389188"/>
              <a:ext cx="1111250" cy="1111250"/>
            </a:xfrm>
            <a:custGeom>
              <a:avLst/>
              <a:gdLst>
                <a:gd name="T0" fmla="*/ 403 w 944"/>
                <a:gd name="T1" fmla="*/ 5 h 943"/>
                <a:gd name="T2" fmla="*/ 0 w 944"/>
                <a:gd name="T3" fmla="*/ 472 h 943"/>
                <a:gd name="T4" fmla="*/ 471 w 944"/>
                <a:gd name="T5" fmla="*/ 943 h 943"/>
                <a:gd name="T6" fmla="*/ 938 w 944"/>
                <a:gd name="T7" fmla="*/ 540 h 943"/>
                <a:gd name="T8" fmla="*/ 875 w 944"/>
                <a:gd name="T9" fmla="*/ 472 h 943"/>
                <a:gd name="T10" fmla="*/ 539 w 944"/>
                <a:gd name="T11" fmla="*/ 472 h 943"/>
                <a:gd name="T12" fmla="*/ 471 w 944"/>
                <a:gd name="T13" fmla="*/ 404 h 943"/>
                <a:gd name="T14" fmla="*/ 471 w 944"/>
                <a:gd name="T15" fmla="*/ 68 h 943"/>
                <a:gd name="T16" fmla="*/ 403 w 944"/>
                <a:gd name="T17" fmla="*/ 5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4" h="943">
                  <a:moveTo>
                    <a:pt x="403" y="5"/>
                  </a:moveTo>
                  <a:cubicBezTo>
                    <a:pt x="175" y="38"/>
                    <a:pt x="0" y="234"/>
                    <a:pt x="0" y="472"/>
                  </a:cubicBezTo>
                  <a:cubicBezTo>
                    <a:pt x="0" y="732"/>
                    <a:pt x="211" y="943"/>
                    <a:pt x="471" y="943"/>
                  </a:cubicBezTo>
                  <a:cubicBezTo>
                    <a:pt x="709" y="943"/>
                    <a:pt x="905" y="768"/>
                    <a:pt x="938" y="540"/>
                  </a:cubicBezTo>
                  <a:cubicBezTo>
                    <a:pt x="944" y="502"/>
                    <a:pt x="912" y="472"/>
                    <a:pt x="875" y="472"/>
                  </a:cubicBezTo>
                  <a:cubicBezTo>
                    <a:pt x="539" y="472"/>
                    <a:pt x="539" y="472"/>
                    <a:pt x="539" y="472"/>
                  </a:cubicBezTo>
                  <a:cubicBezTo>
                    <a:pt x="502" y="472"/>
                    <a:pt x="471" y="441"/>
                    <a:pt x="471" y="404"/>
                  </a:cubicBezTo>
                  <a:cubicBezTo>
                    <a:pt x="471" y="68"/>
                    <a:pt x="471" y="68"/>
                    <a:pt x="471" y="68"/>
                  </a:cubicBezTo>
                  <a:cubicBezTo>
                    <a:pt x="471" y="31"/>
                    <a:pt x="441" y="0"/>
                    <a:pt x="403" y="5"/>
                  </a:cubicBezTo>
                  <a:close/>
                </a:path>
              </a:pathLst>
            </a:custGeom>
            <a:noFill/>
            <a:ln w="15875" cap="flat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39"/>
            <p:cNvSpPr>
              <a:spLocks/>
            </p:cNvSpPr>
            <p:nvPr/>
          </p:nvSpPr>
          <p:spPr bwMode="auto">
            <a:xfrm>
              <a:off x="1797050" y="2295525"/>
              <a:ext cx="555625" cy="557213"/>
            </a:xfrm>
            <a:custGeom>
              <a:avLst/>
              <a:gdLst>
                <a:gd name="T0" fmla="*/ 0 w 472"/>
                <a:gd name="T1" fmla="*/ 69 h 472"/>
                <a:gd name="T2" fmla="*/ 0 w 472"/>
                <a:gd name="T3" fmla="*/ 404 h 472"/>
                <a:gd name="T4" fmla="*/ 68 w 472"/>
                <a:gd name="T5" fmla="*/ 472 h 472"/>
                <a:gd name="T6" fmla="*/ 403 w 472"/>
                <a:gd name="T7" fmla="*/ 472 h 472"/>
                <a:gd name="T8" fmla="*/ 467 w 472"/>
                <a:gd name="T9" fmla="*/ 404 h 472"/>
                <a:gd name="T10" fmla="*/ 68 w 472"/>
                <a:gd name="T11" fmla="*/ 5 h 472"/>
                <a:gd name="T12" fmla="*/ 0 w 472"/>
                <a:gd name="T13" fmla="*/ 69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2" h="472">
                  <a:moveTo>
                    <a:pt x="0" y="69"/>
                  </a:moveTo>
                  <a:cubicBezTo>
                    <a:pt x="0" y="404"/>
                    <a:pt x="0" y="404"/>
                    <a:pt x="0" y="404"/>
                  </a:cubicBezTo>
                  <a:cubicBezTo>
                    <a:pt x="0" y="442"/>
                    <a:pt x="30" y="472"/>
                    <a:pt x="68" y="472"/>
                  </a:cubicBezTo>
                  <a:cubicBezTo>
                    <a:pt x="403" y="472"/>
                    <a:pt x="403" y="472"/>
                    <a:pt x="403" y="472"/>
                  </a:cubicBezTo>
                  <a:cubicBezTo>
                    <a:pt x="441" y="472"/>
                    <a:pt x="472" y="442"/>
                    <a:pt x="467" y="404"/>
                  </a:cubicBezTo>
                  <a:cubicBezTo>
                    <a:pt x="437" y="198"/>
                    <a:pt x="274" y="35"/>
                    <a:pt x="68" y="5"/>
                  </a:cubicBezTo>
                  <a:cubicBezTo>
                    <a:pt x="31" y="0"/>
                    <a:pt x="0" y="31"/>
                    <a:pt x="0" y="69"/>
                  </a:cubicBezTo>
                  <a:close/>
                </a:path>
              </a:pathLst>
            </a:custGeom>
            <a:noFill/>
            <a:ln w="15875" cap="flat">
              <a:solidFill>
                <a:srgbClr val="99999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1" name="B-6"/>
          <p:cNvSpPr/>
          <p:nvPr/>
        </p:nvSpPr>
        <p:spPr>
          <a:xfrm>
            <a:off x="2268697" y="4590292"/>
            <a:ext cx="354788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.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This is a simple text. This is a simple text. This is a simple text. This is a simple text. This</a:t>
            </a:r>
          </a:p>
          <a:p>
            <a:pPr algn="just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is a simple text. This is a </a:t>
            </a:r>
          </a:p>
          <a:p>
            <a:pPr algn="just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simple text. This is a simple</a:t>
            </a:r>
          </a:p>
          <a:p>
            <a:pPr algn="just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text. This is a simple text. This </a:t>
            </a:r>
          </a:p>
          <a:p>
            <a:pPr algn="just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is a simple text. This is a simple text. This is a simple text.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Utsaah" panose="020B0604020202020204" pitchFamily="34" charset="0"/>
                <a:cs typeface="Utsaah" panose="020B0604020202020204" pitchFamily="34" charset="0"/>
              </a:rPr>
              <a:t> 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Utsaah" panose="020B0604020202020204" pitchFamily="34" charset="0"/>
              <a:cs typeface="Utsaah" panose="020B0604020202020204" pitchFamily="34" charset="0"/>
            </a:endParaRPr>
          </a:p>
        </p:txBody>
      </p:sp>
      <p:pic>
        <p:nvPicPr>
          <p:cNvPr id="73" name="B-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878" y="4048811"/>
            <a:ext cx="3002581" cy="808223"/>
          </a:xfrm>
          <a:prstGeom prst="rect">
            <a:avLst/>
          </a:prstGeom>
        </p:spPr>
      </p:pic>
      <p:sp>
        <p:nvSpPr>
          <p:cNvPr id="74" name="B-4"/>
          <p:cNvSpPr>
            <a:spLocks/>
          </p:cNvSpPr>
          <p:nvPr/>
        </p:nvSpPr>
        <p:spPr bwMode="auto">
          <a:xfrm flipH="1">
            <a:off x="2990329" y="3976505"/>
            <a:ext cx="2688381" cy="480181"/>
          </a:xfrm>
          <a:custGeom>
            <a:avLst/>
            <a:gdLst>
              <a:gd name="T0" fmla="*/ 2353 w 2385"/>
              <a:gd name="T1" fmla="*/ 0 h 425"/>
              <a:gd name="T2" fmla="*/ 0 w 2385"/>
              <a:gd name="T3" fmla="*/ 0 h 425"/>
              <a:gd name="T4" fmla="*/ 0 w 2385"/>
              <a:gd name="T5" fmla="*/ 425 h 425"/>
              <a:gd name="T6" fmla="*/ 2353 w 2385"/>
              <a:gd name="T7" fmla="*/ 425 h 425"/>
              <a:gd name="T8" fmla="*/ 2385 w 2385"/>
              <a:gd name="T9" fmla="*/ 393 h 425"/>
              <a:gd name="T10" fmla="*/ 2385 w 2385"/>
              <a:gd name="T11" fmla="*/ 32 h 425"/>
              <a:gd name="T12" fmla="*/ 2353 w 2385"/>
              <a:gd name="T13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85" h="425">
                <a:moveTo>
                  <a:pt x="235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25"/>
                  <a:pt x="0" y="425"/>
                  <a:pt x="0" y="425"/>
                </a:cubicBezTo>
                <a:cubicBezTo>
                  <a:pt x="2353" y="425"/>
                  <a:pt x="2353" y="425"/>
                  <a:pt x="2353" y="425"/>
                </a:cubicBezTo>
                <a:cubicBezTo>
                  <a:pt x="2370" y="425"/>
                  <a:pt x="2385" y="411"/>
                  <a:pt x="2385" y="393"/>
                </a:cubicBezTo>
                <a:cubicBezTo>
                  <a:pt x="2385" y="32"/>
                  <a:pt x="2385" y="32"/>
                  <a:pt x="2385" y="32"/>
                </a:cubicBezTo>
                <a:cubicBezTo>
                  <a:pt x="2385" y="15"/>
                  <a:pt x="2370" y="0"/>
                  <a:pt x="2353" y="0"/>
                </a:cubicBezTo>
                <a:close/>
              </a:path>
            </a:pathLst>
          </a:custGeom>
          <a:solidFill>
            <a:srgbClr val="008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dirty="0" smtClean="0"/>
          </a:p>
        </p:txBody>
      </p:sp>
      <p:sp>
        <p:nvSpPr>
          <p:cNvPr id="77" name="B-3"/>
          <p:cNvSpPr txBox="1"/>
          <p:nvPr/>
        </p:nvSpPr>
        <p:spPr>
          <a:xfrm flipH="1">
            <a:off x="3106436" y="4016540"/>
            <a:ext cx="2477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TITLE HERE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B-2"/>
          <p:cNvSpPr>
            <a:spLocks/>
          </p:cNvSpPr>
          <p:nvPr/>
        </p:nvSpPr>
        <p:spPr bwMode="auto">
          <a:xfrm flipH="1">
            <a:off x="5678709" y="3976505"/>
            <a:ext cx="826101" cy="601806"/>
          </a:xfrm>
          <a:custGeom>
            <a:avLst/>
            <a:gdLst>
              <a:gd name="connsiteX0" fmla="*/ 36197 w 830263"/>
              <a:gd name="connsiteY0" fmla="*/ 0 h 604838"/>
              <a:gd name="connsiteX1" fmla="*/ 830263 w 830263"/>
              <a:gd name="connsiteY1" fmla="*/ 0 h 604838"/>
              <a:gd name="connsiteX2" fmla="*/ 830263 w 830263"/>
              <a:gd name="connsiteY2" fmla="*/ 482600 h 604838"/>
              <a:gd name="connsiteX3" fmla="*/ 572231 w 830263"/>
              <a:gd name="connsiteY3" fmla="*/ 482600 h 604838"/>
              <a:gd name="connsiteX4" fmla="*/ 536805 w 830263"/>
              <a:gd name="connsiteY4" fmla="*/ 482600 h 604838"/>
              <a:gd name="connsiteX5" fmla="*/ 415925 w 830263"/>
              <a:gd name="connsiteY5" fmla="*/ 604838 h 604838"/>
              <a:gd name="connsiteX6" fmla="*/ 293687 w 830263"/>
              <a:gd name="connsiteY6" fmla="*/ 482600 h 604838"/>
              <a:gd name="connsiteX7" fmla="*/ 175973 w 830263"/>
              <a:gd name="connsiteY7" fmla="*/ 482600 h 604838"/>
              <a:gd name="connsiteX8" fmla="*/ 36197 w 830263"/>
              <a:gd name="connsiteY8" fmla="*/ 482600 h 604838"/>
              <a:gd name="connsiteX9" fmla="*/ 0 w 830263"/>
              <a:gd name="connsiteY9" fmla="*/ 446263 h 604838"/>
              <a:gd name="connsiteX10" fmla="*/ 0 w 830263"/>
              <a:gd name="connsiteY10" fmla="*/ 36337 h 604838"/>
              <a:gd name="connsiteX11" fmla="*/ 36197 w 830263"/>
              <a:gd name="connsiteY11" fmla="*/ 0 h 60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30263" h="604838">
                <a:moveTo>
                  <a:pt x="36197" y="0"/>
                </a:moveTo>
                <a:lnTo>
                  <a:pt x="830263" y="0"/>
                </a:lnTo>
                <a:cubicBezTo>
                  <a:pt x="830263" y="0"/>
                  <a:pt x="830263" y="0"/>
                  <a:pt x="830263" y="482600"/>
                </a:cubicBezTo>
                <a:cubicBezTo>
                  <a:pt x="830263" y="482600"/>
                  <a:pt x="830263" y="482600"/>
                  <a:pt x="572231" y="482600"/>
                </a:cubicBezTo>
                <a:lnTo>
                  <a:pt x="536805" y="482600"/>
                </a:lnTo>
                <a:lnTo>
                  <a:pt x="415925" y="604838"/>
                </a:lnTo>
                <a:lnTo>
                  <a:pt x="293687" y="482600"/>
                </a:lnTo>
                <a:lnTo>
                  <a:pt x="175973" y="482600"/>
                </a:lnTo>
                <a:cubicBezTo>
                  <a:pt x="132354" y="482600"/>
                  <a:pt x="85826" y="482600"/>
                  <a:pt x="36197" y="482600"/>
                </a:cubicBezTo>
                <a:cubicBezTo>
                  <a:pt x="15836" y="482600"/>
                  <a:pt x="0" y="466703"/>
                  <a:pt x="0" y="446263"/>
                </a:cubicBezTo>
                <a:cubicBezTo>
                  <a:pt x="0" y="446263"/>
                  <a:pt x="0" y="446263"/>
                  <a:pt x="0" y="36337"/>
                </a:cubicBezTo>
                <a:cubicBezTo>
                  <a:pt x="0" y="17033"/>
                  <a:pt x="15836" y="0"/>
                  <a:pt x="3619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76" name="B-1"/>
          <p:cNvSpPr txBox="1"/>
          <p:nvPr/>
        </p:nvSpPr>
        <p:spPr>
          <a:xfrm flipH="1">
            <a:off x="5659237" y="3991257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008C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1978</a:t>
            </a:r>
            <a:endParaRPr lang="zh-CN" altLang="en-US" sz="2400" dirty="0">
              <a:solidFill>
                <a:srgbClr val="008C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98" name="时间线4"/>
          <p:cNvCxnSpPr>
            <a:stCxn id="75" idx="5"/>
          </p:cNvCxnSpPr>
          <p:nvPr/>
        </p:nvCxnSpPr>
        <p:spPr>
          <a:xfrm>
            <a:off x="6090970" y="4578311"/>
            <a:ext cx="0" cy="2279689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时间线1"/>
          <p:cNvCxnSpPr/>
          <p:nvPr/>
        </p:nvCxnSpPr>
        <p:spPr>
          <a:xfrm flipH="1">
            <a:off x="4923617" y="1003300"/>
            <a:ext cx="1167353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>
            <a:off x="11182350" y="357076"/>
            <a:ext cx="1009650" cy="635000"/>
            <a:chOff x="9993614" y="502379"/>
            <a:chExt cx="1009650" cy="635000"/>
          </a:xfrm>
        </p:grpSpPr>
        <p:sp>
          <p:nvSpPr>
            <p:cNvPr id="12" name="任意多边形 11"/>
            <p:cNvSpPr/>
            <p:nvPr/>
          </p:nvSpPr>
          <p:spPr>
            <a:xfrm>
              <a:off x="9993614" y="502379"/>
              <a:ext cx="1009650" cy="635000"/>
            </a:xfrm>
            <a:custGeom>
              <a:avLst/>
              <a:gdLst>
                <a:gd name="connsiteX0" fmla="*/ 317500 w 1009650"/>
                <a:gd name="connsiteY0" fmla="*/ 0 h 635000"/>
                <a:gd name="connsiteX1" fmla="*/ 0 w 1009650"/>
                <a:gd name="connsiteY1" fmla="*/ 317500 h 635000"/>
                <a:gd name="connsiteX2" fmla="*/ 317500 w 1009650"/>
                <a:gd name="connsiteY2" fmla="*/ 635000 h 635000"/>
                <a:gd name="connsiteX3" fmla="*/ 1009650 w 1009650"/>
                <a:gd name="connsiteY3" fmla="*/ 635000 h 635000"/>
                <a:gd name="connsiteX4" fmla="*/ 1009650 w 1009650"/>
                <a:gd name="connsiteY4" fmla="*/ 0 h 635000"/>
                <a:gd name="connsiteX5" fmla="*/ 317500 w 1009650"/>
                <a:gd name="connsiteY5" fmla="*/ 0 h 63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9650" h="635000">
                  <a:moveTo>
                    <a:pt x="317500" y="0"/>
                  </a:moveTo>
                  <a:lnTo>
                    <a:pt x="0" y="317500"/>
                  </a:lnTo>
                  <a:lnTo>
                    <a:pt x="317500" y="635000"/>
                  </a:lnTo>
                  <a:lnTo>
                    <a:pt x="1009650" y="635000"/>
                  </a:lnTo>
                  <a:lnTo>
                    <a:pt x="1009650" y="0"/>
                  </a:lnTo>
                  <a:lnTo>
                    <a:pt x="31750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任意多边形 81"/>
            <p:cNvSpPr/>
            <p:nvPr/>
          </p:nvSpPr>
          <p:spPr>
            <a:xfrm>
              <a:off x="10243763" y="616951"/>
              <a:ext cx="320868" cy="405856"/>
            </a:xfrm>
            <a:custGeom>
              <a:avLst/>
              <a:gdLst/>
              <a:ahLst/>
              <a:cxnLst/>
              <a:rect l="l" t="t" r="r" b="b"/>
              <a:pathLst>
                <a:path w="165199" h="208955">
                  <a:moveTo>
                    <a:pt x="95547" y="151805"/>
                  </a:moveTo>
                  <a:cubicBezTo>
                    <a:pt x="97333" y="151805"/>
                    <a:pt x="100012" y="153889"/>
                    <a:pt x="103584" y="158056"/>
                  </a:cubicBezTo>
                  <a:cubicBezTo>
                    <a:pt x="106561" y="162223"/>
                    <a:pt x="107453" y="165795"/>
                    <a:pt x="106263" y="168772"/>
                  </a:cubicBezTo>
                  <a:cubicBezTo>
                    <a:pt x="105668" y="171748"/>
                    <a:pt x="97333" y="178297"/>
                    <a:pt x="81260" y="188417"/>
                  </a:cubicBezTo>
                  <a:cubicBezTo>
                    <a:pt x="100905" y="187226"/>
                    <a:pt x="111621" y="185738"/>
                    <a:pt x="113407" y="183952"/>
                  </a:cubicBezTo>
                  <a:cubicBezTo>
                    <a:pt x="115788" y="182761"/>
                    <a:pt x="119657" y="184250"/>
                    <a:pt x="125015" y="188417"/>
                  </a:cubicBezTo>
                  <a:cubicBezTo>
                    <a:pt x="130373" y="193775"/>
                    <a:pt x="131861" y="197644"/>
                    <a:pt x="129480" y="200025"/>
                  </a:cubicBezTo>
                  <a:cubicBezTo>
                    <a:pt x="127694" y="203002"/>
                    <a:pt x="125908" y="204193"/>
                    <a:pt x="124122" y="203597"/>
                  </a:cubicBezTo>
                  <a:cubicBezTo>
                    <a:pt x="124122" y="203597"/>
                    <a:pt x="123229" y="203002"/>
                    <a:pt x="121443" y="201811"/>
                  </a:cubicBezTo>
                  <a:cubicBezTo>
                    <a:pt x="119657" y="201216"/>
                    <a:pt x="117871" y="200323"/>
                    <a:pt x="116085" y="199132"/>
                  </a:cubicBezTo>
                  <a:cubicBezTo>
                    <a:pt x="112514" y="197347"/>
                    <a:pt x="102989" y="196751"/>
                    <a:pt x="87511" y="197347"/>
                  </a:cubicBezTo>
                  <a:cubicBezTo>
                    <a:pt x="71437" y="197347"/>
                    <a:pt x="56554" y="199132"/>
                    <a:pt x="42862" y="202704"/>
                  </a:cubicBezTo>
                  <a:cubicBezTo>
                    <a:pt x="28575" y="205681"/>
                    <a:pt x="20835" y="207467"/>
                    <a:pt x="19645" y="208062"/>
                  </a:cubicBezTo>
                  <a:cubicBezTo>
                    <a:pt x="19645" y="208657"/>
                    <a:pt x="19347" y="208955"/>
                    <a:pt x="18752" y="208955"/>
                  </a:cubicBezTo>
                  <a:cubicBezTo>
                    <a:pt x="18157" y="208955"/>
                    <a:pt x="17264" y="208062"/>
                    <a:pt x="16073" y="206276"/>
                  </a:cubicBezTo>
                  <a:cubicBezTo>
                    <a:pt x="14287" y="203300"/>
                    <a:pt x="12799" y="200918"/>
                    <a:pt x="11608" y="199132"/>
                  </a:cubicBezTo>
                  <a:cubicBezTo>
                    <a:pt x="11013" y="196751"/>
                    <a:pt x="11013" y="195561"/>
                    <a:pt x="11608" y="195561"/>
                  </a:cubicBezTo>
                  <a:cubicBezTo>
                    <a:pt x="12203" y="195561"/>
                    <a:pt x="15180" y="195263"/>
                    <a:pt x="20538" y="194668"/>
                  </a:cubicBezTo>
                  <a:cubicBezTo>
                    <a:pt x="32444" y="193477"/>
                    <a:pt x="43457" y="192286"/>
                    <a:pt x="53578" y="191096"/>
                  </a:cubicBezTo>
                  <a:cubicBezTo>
                    <a:pt x="51792" y="186333"/>
                    <a:pt x="49708" y="182464"/>
                    <a:pt x="47327" y="179487"/>
                  </a:cubicBezTo>
                  <a:cubicBezTo>
                    <a:pt x="46732" y="177701"/>
                    <a:pt x="45243" y="175022"/>
                    <a:pt x="42862" y="171450"/>
                  </a:cubicBezTo>
                  <a:cubicBezTo>
                    <a:pt x="42267" y="170855"/>
                    <a:pt x="41969" y="170260"/>
                    <a:pt x="41969" y="169665"/>
                  </a:cubicBezTo>
                  <a:cubicBezTo>
                    <a:pt x="40183" y="168474"/>
                    <a:pt x="39588" y="167581"/>
                    <a:pt x="40183" y="166986"/>
                  </a:cubicBezTo>
                  <a:cubicBezTo>
                    <a:pt x="41374" y="165795"/>
                    <a:pt x="44053" y="165497"/>
                    <a:pt x="48220" y="166093"/>
                  </a:cubicBezTo>
                  <a:cubicBezTo>
                    <a:pt x="51792" y="166093"/>
                    <a:pt x="54768" y="167879"/>
                    <a:pt x="57150" y="171450"/>
                  </a:cubicBezTo>
                  <a:cubicBezTo>
                    <a:pt x="60126" y="175022"/>
                    <a:pt x="61912" y="178892"/>
                    <a:pt x="62507" y="183059"/>
                  </a:cubicBezTo>
                  <a:cubicBezTo>
                    <a:pt x="62507" y="186631"/>
                    <a:pt x="61614" y="189012"/>
                    <a:pt x="59828" y="190203"/>
                  </a:cubicBezTo>
                  <a:lnTo>
                    <a:pt x="73223" y="189310"/>
                  </a:lnTo>
                  <a:cubicBezTo>
                    <a:pt x="73223" y="186929"/>
                    <a:pt x="73818" y="185143"/>
                    <a:pt x="75009" y="183952"/>
                  </a:cubicBezTo>
                  <a:cubicBezTo>
                    <a:pt x="75604" y="183357"/>
                    <a:pt x="77093" y="181868"/>
                    <a:pt x="79474" y="179487"/>
                  </a:cubicBezTo>
                  <a:cubicBezTo>
                    <a:pt x="80664" y="177701"/>
                    <a:pt x="81855" y="176213"/>
                    <a:pt x="83046" y="175022"/>
                  </a:cubicBezTo>
                  <a:cubicBezTo>
                    <a:pt x="85427" y="172046"/>
                    <a:pt x="87808" y="168474"/>
                    <a:pt x="90189" y="164307"/>
                  </a:cubicBezTo>
                  <a:cubicBezTo>
                    <a:pt x="90189" y="163711"/>
                    <a:pt x="90189" y="163414"/>
                    <a:pt x="90189" y="163414"/>
                  </a:cubicBezTo>
                  <a:cubicBezTo>
                    <a:pt x="91380" y="161032"/>
                    <a:pt x="91082" y="158949"/>
                    <a:pt x="89296" y="157163"/>
                  </a:cubicBezTo>
                  <a:cubicBezTo>
                    <a:pt x="88106" y="155377"/>
                    <a:pt x="88403" y="154186"/>
                    <a:pt x="90189" y="153591"/>
                  </a:cubicBezTo>
                  <a:cubicBezTo>
                    <a:pt x="91380" y="152400"/>
                    <a:pt x="93166" y="151805"/>
                    <a:pt x="95547" y="151805"/>
                  </a:cubicBezTo>
                  <a:close/>
                  <a:moveTo>
                    <a:pt x="96440" y="107380"/>
                  </a:moveTo>
                  <a:cubicBezTo>
                    <a:pt x="98226" y="107826"/>
                    <a:pt x="100607" y="108943"/>
                    <a:pt x="103584" y="110729"/>
                  </a:cubicBezTo>
                  <a:cubicBezTo>
                    <a:pt x="110728" y="113110"/>
                    <a:pt x="113407" y="115789"/>
                    <a:pt x="111621" y="118765"/>
                  </a:cubicBezTo>
                  <a:cubicBezTo>
                    <a:pt x="109835" y="120551"/>
                    <a:pt x="103882" y="127695"/>
                    <a:pt x="93761" y="140197"/>
                  </a:cubicBezTo>
                  <a:cubicBezTo>
                    <a:pt x="96738" y="141982"/>
                    <a:pt x="98226" y="144364"/>
                    <a:pt x="98226" y="147340"/>
                  </a:cubicBezTo>
                  <a:cubicBezTo>
                    <a:pt x="98226" y="149722"/>
                    <a:pt x="97631" y="150912"/>
                    <a:pt x="96440" y="150912"/>
                  </a:cubicBezTo>
                  <a:cubicBezTo>
                    <a:pt x="94654" y="150317"/>
                    <a:pt x="90487" y="150019"/>
                    <a:pt x="83939" y="150019"/>
                  </a:cubicBezTo>
                  <a:cubicBezTo>
                    <a:pt x="77985" y="150019"/>
                    <a:pt x="69056" y="151507"/>
                    <a:pt x="57150" y="154484"/>
                  </a:cubicBezTo>
                  <a:cubicBezTo>
                    <a:pt x="57745" y="158056"/>
                    <a:pt x="57447" y="161330"/>
                    <a:pt x="56257" y="164307"/>
                  </a:cubicBezTo>
                  <a:cubicBezTo>
                    <a:pt x="55661" y="166688"/>
                    <a:pt x="53578" y="166093"/>
                    <a:pt x="50006" y="162521"/>
                  </a:cubicBezTo>
                  <a:cubicBezTo>
                    <a:pt x="47029" y="158949"/>
                    <a:pt x="45541" y="155675"/>
                    <a:pt x="45541" y="152698"/>
                  </a:cubicBezTo>
                  <a:cubicBezTo>
                    <a:pt x="45541" y="151805"/>
                    <a:pt x="45243" y="150317"/>
                    <a:pt x="44648" y="148233"/>
                  </a:cubicBezTo>
                  <a:lnTo>
                    <a:pt x="42533" y="141888"/>
                  </a:lnTo>
                  <a:lnTo>
                    <a:pt x="41076" y="138411"/>
                  </a:lnTo>
                  <a:cubicBezTo>
                    <a:pt x="38100" y="131862"/>
                    <a:pt x="36611" y="127695"/>
                    <a:pt x="36611" y="125909"/>
                  </a:cubicBezTo>
                  <a:cubicBezTo>
                    <a:pt x="37207" y="125314"/>
                    <a:pt x="37504" y="124123"/>
                    <a:pt x="37504" y="122337"/>
                  </a:cubicBezTo>
                  <a:cubicBezTo>
                    <a:pt x="38100" y="121147"/>
                    <a:pt x="38397" y="120254"/>
                    <a:pt x="38397" y="119658"/>
                  </a:cubicBezTo>
                  <a:cubicBezTo>
                    <a:pt x="38993" y="117872"/>
                    <a:pt x="40481" y="118170"/>
                    <a:pt x="42862" y="120551"/>
                  </a:cubicBezTo>
                  <a:cubicBezTo>
                    <a:pt x="45243" y="123528"/>
                    <a:pt x="49113" y="131862"/>
                    <a:pt x="54471" y="145554"/>
                  </a:cubicBezTo>
                  <a:cubicBezTo>
                    <a:pt x="64591" y="143768"/>
                    <a:pt x="74116" y="141982"/>
                    <a:pt x="83046" y="140197"/>
                  </a:cubicBezTo>
                  <a:cubicBezTo>
                    <a:pt x="82450" y="137815"/>
                    <a:pt x="82450" y="135732"/>
                    <a:pt x="83046" y="133946"/>
                  </a:cubicBezTo>
                  <a:cubicBezTo>
                    <a:pt x="84236" y="132160"/>
                    <a:pt x="85427" y="128290"/>
                    <a:pt x="86618" y="122337"/>
                  </a:cubicBezTo>
                  <a:cubicBezTo>
                    <a:pt x="66377" y="126504"/>
                    <a:pt x="55661" y="129183"/>
                    <a:pt x="54471" y="130374"/>
                  </a:cubicBezTo>
                  <a:cubicBezTo>
                    <a:pt x="53875" y="130374"/>
                    <a:pt x="52982" y="129481"/>
                    <a:pt x="51792" y="127695"/>
                  </a:cubicBezTo>
                  <a:cubicBezTo>
                    <a:pt x="51792" y="127100"/>
                    <a:pt x="51494" y="126207"/>
                    <a:pt x="50899" y="125016"/>
                  </a:cubicBezTo>
                  <a:cubicBezTo>
                    <a:pt x="50899" y="123825"/>
                    <a:pt x="50601" y="122932"/>
                    <a:pt x="50006" y="122337"/>
                  </a:cubicBezTo>
                  <a:cubicBezTo>
                    <a:pt x="50006" y="120551"/>
                    <a:pt x="50601" y="119658"/>
                    <a:pt x="51792" y="119658"/>
                  </a:cubicBezTo>
                  <a:cubicBezTo>
                    <a:pt x="51792" y="119658"/>
                    <a:pt x="53578" y="119361"/>
                    <a:pt x="57150" y="118765"/>
                  </a:cubicBezTo>
                  <a:cubicBezTo>
                    <a:pt x="63103" y="117575"/>
                    <a:pt x="68461" y="116384"/>
                    <a:pt x="73223" y="115193"/>
                  </a:cubicBezTo>
                  <a:cubicBezTo>
                    <a:pt x="85725" y="112217"/>
                    <a:pt x="92273" y="109836"/>
                    <a:pt x="92868" y="108050"/>
                  </a:cubicBezTo>
                  <a:cubicBezTo>
                    <a:pt x="93464" y="107157"/>
                    <a:pt x="94654" y="106933"/>
                    <a:pt x="96440" y="107380"/>
                  </a:cubicBezTo>
                  <a:close/>
                  <a:moveTo>
                    <a:pt x="85501" y="88628"/>
                  </a:moveTo>
                  <a:cubicBezTo>
                    <a:pt x="86841" y="89074"/>
                    <a:pt x="88403" y="90190"/>
                    <a:pt x="90189" y="91976"/>
                  </a:cubicBezTo>
                  <a:cubicBezTo>
                    <a:pt x="93761" y="94953"/>
                    <a:pt x="95547" y="97334"/>
                    <a:pt x="95547" y="99120"/>
                  </a:cubicBezTo>
                  <a:cubicBezTo>
                    <a:pt x="94952" y="101501"/>
                    <a:pt x="91975" y="102692"/>
                    <a:pt x="86618" y="102692"/>
                  </a:cubicBezTo>
                  <a:cubicBezTo>
                    <a:pt x="81260" y="102692"/>
                    <a:pt x="74414" y="104478"/>
                    <a:pt x="66079" y="108050"/>
                  </a:cubicBezTo>
                  <a:cubicBezTo>
                    <a:pt x="57745" y="111026"/>
                    <a:pt x="52982" y="112515"/>
                    <a:pt x="51792" y="112515"/>
                  </a:cubicBezTo>
                  <a:cubicBezTo>
                    <a:pt x="50601" y="113110"/>
                    <a:pt x="49411" y="112515"/>
                    <a:pt x="48220" y="110729"/>
                  </a:cubicBezTo>
                  <a:cubicBezTo>
                    <a:pt x="47625" y="107752"/>
                    <a:pt x="46732" y="105073"/>
                    <a:pt x="45541" y="102692"/>
                  </a:cubicBezTo>
                  <a:cubicBezTo>
                    <a:pt x="44946" y="100311"/>
                    <a:pt x="45541" y="99120"/>
                    <a:pt x="47327" y="99120"/>
                  </a:cubicBezTo>
                  <a:cubicBezTo>
                    <a:pt x="48518" y="99120"/>
                    <a:pt x="53280" y="97929"/>
                    <a:pt x="61614" y="95548"/>
                  </a:cubicBezTo>
                  <a:cubicBezTo>
                    <a:pt x="53875" y="97929"/>
                    <a:pt x="55066" y="97632"/>
                    <a:pt x="65186" y="94655"/>
                  </a:cubicBezTo>
                  <a:cubicBezTo>
                    <a:pt x="75307" y="91679"/>
                    <a:pt x="80962" y="89893"/>
                    <a:pt x="82153" y="89297"/>
                  </a:cubicBezTo>
                  <a:cubicBezTo>
                    <a:pt x="83046" y="88404"/>
                    <a:pt x="84162" y="88181"/>
                    <a:pt x="85501" y="88628"/>
                  </a:cubicBezTo>
                  <a:close/>
                  <a:moveTo>
                    <a:pt x="4464" y="77465"/>
                  </a:moveTo>
                  <a:cubicBezTo>
                    <a:pt x="5655" y="77912"/>
                    <a:pt x="7143" y="78879"/>
                    <a:pt x="8929" y="80368"/>
                  </a:cubicBezTo>
                  <a:cubicBezTo>
                    <a:pt x="11906" y="83344"/>
                    <a:pt x="13692" y="86321"/>
                    <a:pt x="14287" y="89297"/>
                  </a:cubicBezTo>
                  <a:cubicBezTo>
                    <a:pt x="14287" y="92274"/>
                    <a:pt x="14287" y="97334"/>
                    <a:pt x="14287" y="104478"/>
                  </a:cubicBezTo>
                  <a:cubicBezTo>
                    <a:pt x="14287" y="111622"/>
                    <a:pt x="13394" y="117277"/>
                    <a:pt x="11608" y="121444"/>
                  </a:cubicBezTo>
                  <a:cubicBezTo>
                    <a:pt x="10418" y="125016"/>
                    <a:pt x="8929" y="127100"/>
                    <a:pt x="7143" y="127695"/>
                  </a:cubicBezTo>
                  <a:cubicBezTo>
                    <a:pt x="4167" y="127100"/>
                    <a:pt x="2381" y="125314"/>
                    <a:pt x="1785" y="122337"/>
                  </a:cubicBezTo>
                  <a:cubicBezTo>
                    <a:pt x="1190" y="121147"/>
                    <a:pt x="893" y="119361"/>
                    <a:pt x="893" y="116979"/>
                  </a:cubicBezTo>
                  <a:cubicBezTo>
                    <a:pt x="893" y="114003"/>
                    <a:pt x="1190" y="111324"/>
                    <a:pt x="1785" y="108943"/>
                  </a:cubicBezTo>
                  <a:cubicBezTo>
                    <a:pt x="2976" y="102990"/>
                    <a:pt x="2976" y="97334"/>
                    <a:pt x="1785" y="91976"/>
                  </a:cubicBezTo>
                  <a:cubicBezTo>
                    <a:pt x="1785" y="90786"/>
                    <a:pt x="1488" y="89000"/>
                    <a:pt x="893" y="86618"/>
                  </a:cubicBezTo>
                  <a:cubicBezTo>
                    <a:pt x="893" y="83642"/>
                    <a:pt x="595" y="81856"/>
                    <a:pt x="0" y="81261"/>
                  </a:cubicBezTo>
                  <a:cubicBezTo>
                    <a:pt x="0" y="80665"/>
                    <a:pt x="0" y="80368"/>
                    <a:pt x="0" y="80368"/>
                  </a:cubicBezTo>
                  <a:cubicBezTo>
                    <a:pt x="0" y="79177"/>
                    <a:pt x="595" y="78284"/>
                    <a:pt x="1785" y="77689"/>
                  </a:cubicBezTo>
                  <a:cubicBezTo>
                    <a:pt x="2381" y="77093"/>
                    <a:pt x="3274" y="77019"/>
                    <a:pt x="4464" y="77465"/>
                  </a:cubicBezTo>
                  <a:close/>
                  <a:moveTo>
                    <a:pt x="146446" y="63401"/>
                  </a:moveTo>
                  <a:cubicBezTo>
                    <a:pt x="149423" y="61615"/>
                    <a:pt x="152995" y="64294"/>
                    <a:pt x="157162" y="71438"/>
                  </a:cubicBezTo>
                  <a:cubicBezTo>
                    <a:pt x="161329" y="76200"/>
                    <a:pt x="164008" y="82154"/>
                    <a:pt x="165199" y="89297"/>
                  </a:cubicBezTo>
                  <a:cubicBezTo>
                    <a:pt x="165199" y="89893"/>
                    <a:pt x="165199" y="90786"/>
                    <a:pt x="165199" y="91976"/>
                  </a:cubicBezTo>
                  <a:cubicBezTo>
                    <a:pt x="165199" y="96143"/>
                    <a:pt x="164008" y="99715"/>
                    <a:pt x="161627" y="102692"/>
                  </a:cubicBezTo>
                  <a:cubicBezTo>
                    <a:pt x="158055" y="106264"/>
                    <a:pt x="155376" y="106561"/>
                    <a:pt x="153590" y="103585"/>
                  </a:cubicBezTo>
                  <a:cubicBezTo>
                    <a:pt x="151804" y="100013"/>
                    <a:pt x="149423" y="97036"/>
                    <a:pt x="146446" y="94655"/>
                  </a:cubicBezTo>
                  <a:cubicBezTo>
                    <a:pt x="142875" y="91679"/>
                    <a:pt x="139898" y="90190"/>
                    <a:pt x="137517" y="90190"/>
                  </a:cubicBezTo>
                  <a:cubicBezTo>
                    <a:pt x="134540" y="89595"/>
                    <a:pt x="132457" y="89297"/>
                    <a:pt x="131266" y="89297"/>
                  </a:cubicBezTo>
                  <a:cubicBezTo>
                    <a:pt x="129480" y="88702"/>
                    <a:pt x="130075" y="87511"/>
                    <a:pt x="133052" y="85725"/>
                  </a:cubicBezTo>
                  <a:cubicBezTo>
                    <a:pt x="134838" y="83940"/>
                    <a:pt x="136624" y="82154"/>
                    <a:pt x="138410" y="80368"/>
                  </a:cubicBezTo>
                  <a:cubicBezTo>
                    <a:pt x="139600" y="78582"/>
                    <a:pt x="139600" y="77391"/>
                    <a:pt x="138410" y="76796"/>
                  </a:cubicBezTo>
                  <a:cubicBezTo>
                    <a:pt x="137219" y="75605"/>
                    <a:pt x="133052" y="75605"/>
                    <a:pt x="125908" y="76796"/>
                  </a:cubicBezTo>
                  <a:cubicBezTo>
                    <a:pt x="119360" y="76796"/>
                    <a:pt x="106263" y="78582"/>
                    <a:pt x="86618" y="82154"/>
                  </a:cubicBezTo>
                  <a:cubicBezTo>
                    <a:pt x="67568" y="84535"/>
                    <a:pt x="52685" y="87214"/>
                    <a:pt x="41969" y="90190"/>
                  </a:cubicBezTo>
                  <a:cubicBezTo>
                    <a:pt x="31849" y="91976"/>
                    <a:pt x="25896" y="94060"/>
                    <a:pt x="24110" y="96441"/>
                  </a:cubicBezTo>
                  <a:cubicBezTo>
                    <a:pt x="21728" y="98227"/>
                    <a:pt x="19347" y="96739"/>
                    <a:pt x="16966" y="91976"/>
                  </a:cubicBezTo>
                  <a:cubicBezTo>
                    <a:pt x="14585" y="86618"/>
                    <a:pt x="14287" y="83940"/>
                    <a:pt x="16073" y="83940"/>
                  </a:cubicBezTo>
                  <a:cubicBezTo>
                    <a:pt x="16668" y="83940"/>
                    <a:pt x="19943" y="83642"/>
                    <a:pt x="25896" y="83047"/>
                  </a:cubicBezTo>
                  <a:cubicBezTo>
                    <a:pt x="33635" y="81261"/>
                    <a:pt x="40481" y="80070"/>
                    <a:pt x="46434" y="79475"/>
                  </a:cubicBezTo>
                  <a:cubicBezTo>
                    <a:pt x="64293" y="75903"/>
                    <a:pt x="84832" y="72926"/>
                    <a:pt x="108049" y="70545"/>
                  </a:cubicBezTo>
                  <a:cubicBezTo>
                    <a:pt x="131266" y="67568"/>
                    <a:pt x="144065" y="65187"/>
                    <a:pt x="146446" y="63401"/>
                  </a:cubicBezTo>
                  <a:close/>
                  <a:moveTo>
                    <a:pt x="68758" y="0"/>
                  </a:moveTo>
                  <a:lnTo>
                    <a:pt x="70544" y="0"/>
                  </a:lnTo>
                  <a:cubicBezTo>
                    <a:pt x="72330" y="596"/>
                    <a:pt x="75009" y="2977"/>
                    <a:pt x="78581" y="7144"/>
                  </a:cubicBezTo>
                  <a:cubicBezTo>
                    <a:pt x="82153" y="10716"/>
                    <a:pt x="83343" y="15181"/>
                    <a:pt x="82153" y="20539"/>
                  </a:cubicBezTo>
                  <a:cubicBezTo>
                    <a:pt x="88106" y="18753"/>
                    <a:pt x="91975" y="17265"/>
                    <a:pt x="93761" y="16074"/>
                  </a:cubicBezTo>
                  <a:cubicBezTo>
                    <a:pt x="96143" y="14883"/>
                    <a:pt x="98821" y="16074"/>
                    <a:pt x="101798" y="19646"/>
                  </a:cubicBezTo>
                  <a:cubicBezTo>
                    <a:pt x="105370" y="23218"/>
                    <a:pt x="105965" y="26194"/>
                    <a:pt x="103584" y="28575"/>
                  </a:cubicBezTo>
                  <a:cubicBezTo>
                    <a:pt x="101203" y="30361"/>
                    <a:pt x="92868" y="33636"/>
                    <a:pt x="78581" y="38398"/>
                  </a:cubicBezTo>
                  <a:cubicBezTo>
                    <a:pt x="76795" y="43756"/>
                    <a:pt x="74711" y="48518"/>
                    <a:pt x="72330" y="52686"/>
                  </a:cubicBezTo>
                  <a:cubicBezTo>
                    <a:pt x="73521" y="52090"/>
                    <a:pt x="75307" y="51495"/>
                    <a:pt x="77688" y="50900"/>
                  </a:cubicBezTo>
                  <a:cubicBezTo>
                    <a:pt x="84236" y="48518"/>
                    <a:pt x="87808" y="47030"/>
                    <a:pt x="88403" y="46435"/>
                  </a:cubicBezTo>
                  <a:cubicBezTo>
                    <a:pt x="88999" y="45244"/>
                    <a:pt x="91975" y="47030"/>
                    <a:pt x="97333" y="51793"/>
                  </a:cubicBezTo>
                  <a:cubicBezTo>
                    <a:pt x="102691" y="55365"/>
                    <a:pt x="104477" y="58341"/>
                    <a:pt x="102691" y="60722"/>
                  </a:cubicBezTo>
                  <a:cubicBezTo>
                    <a:pt x="100905" y="62508"/>
                    <a:pt x="99714" y="63699"/>
                    <a:pt x="99119" y="64294"/>
                  </a:cubicBezTo>
                  <a:cubicBezTo>
                    <a:pt x="98524" y="64294"/>
                    <a:pt x="96440" y="63997"/>
                    <a:pt x="92868" y="63401"/>
                  </a:cubicBezTo>
                  <a:cubicBezTo>
                    <a:pt x="88701" y="63401"/>
                    <a:pt x="80962" y="64592"/>
                    <a:pt x="69651" y="66973"/>
                  </a:cubicBezTo>
                  <a:cubicBezTo>
                    <a:pt x="63698" y="68759"/>
                    <a:pt x="57447" y="70545"/>
                    <a:pt x="50899" y="72331"/>
                  </a:cubicBezTo>
                  <a:cubicBezTo>
                    <a:pt x="49708" y="72926"/>
                    <a:pt x="49113" y="73224"/>
                    <a:pt x="49113" y="73224"/>
                  </a:cubicBezTo>
                  <a:cubicBezTo>
                    <a:pt x="45541" y="74415"/>
                    <a:pt x="43457" y="74117"/>
                    <a:pt x="42862" y="72331"/>
                  </a:cubicBezTo>
                  <a:cubicBezTo>
                    <a:pt x="42267" y="70545"/>
                    <a:pt x="41076" y="68461"/>
                    <a:pt x="39290" y="66080"/>
                  </a:cubicBezTo>
                  <a:cubicBezTo>
                    <a:pt x="38100" y="63104"/>
                    <a:pt x="38397" y="61615"/>
                    <a:pt x="40183" y="61615"/>
                  </a:cubicBezTo>
                  <a:cubicBezTo>
                    <a:pt x="41374" y="61615"/>
                    <a:pt x="44350" y="61020"/>
                    <a:pt x="49113" y="59829"/>
                  </a:cubicBezTo>
                  <a:cubicBezTo>
                    <a:pt x="55066" y="58043"/>
                    <a:pt x="60126" y="56555"/>
                    <a:pt x="64293" y="55365"/>
                  </a:cubicBezTo>
                  <a:cubicBezTo>
                    <a:pt x="62507" y="53579"/>
                    <a:pt x="61614" y="51793"/>
                    <a:pt x="61614" y="50007"/>
                  </a:cubicBezTo>
                  <a:cubicBezTo>
                    <a:pt x="61614" y="48816"/>
                    <a:pt x="61912" y="46435"/>
                    <a:pt x="62507" y="42863"/>
                  </a:cubicBezTo>
                  <a:cubicBezTo>
                    <a:pt x="53578" y="45244"/>
                    <a:pt x="48220" y="47030"/>
                    <a:pt x="46434" y="48221"/>
                  </a:cubicBezTo>
                  <a:cubicBezTo>
                    <a:pt x="44053" y="48221"/>
                    <a:pt x="42267" y="48221"/>
                    <a:pt x="41076" y="48221"/>
                  </a:cubicBezTo>
                  <a:cubicBezTo>
                    <a:pt x="40481" y="47625"/>
                    <a:pt x="39588" y="46435"/>
                    <a:pt x="38397" y="44649"/>
                  </a:cubicBezTo>
                  <a:cubicBezTo>
                    <a:pt x="37802" y="43458"/>
                    <a:pt x="36909" y="41672"/>
                    <a:pt x="35718" y="39291"/>
                  </a:cubicBezTo>
                  <a:cubicBezTo>
                    <a:pt x="35123" y="37505"/>
                    <a:pt x="34528" y="36017"/>
                    <a:pt x="33932" y="34826"/>
                  </a:cubicBezTo>
                  <a:cubicBezTo>
                    <a:pt x="32742" y="30064"/>
                    <a:pt x="33039" y="28278"/>
                    <a:pt x="34825" y="29468"/>
                  </a:cubicBezTo>
                  <a:cubicBezTo>
                    <a:pt x="37207" y="29468"/>
                    <a:pt x="41076" y="29468"/>
                    <a:pt x="46434" y="29468"/>
                  </a:cubicBezTo>
                  <a:cubicBezTo>
                    <a:pt x="47625" y="29468"/>
                    <a:pt x="49113" y="29171"/>
                    <a:pt x="50899" y="28575"/>
                  </a:cubicBezTo>
                  <a:cubicBezTo>
                    <a:pt x="52685" y="27980"/>
                    <a:pt x="57150" y="27087"/>
                    <a:pt x="64293" y="25897"/>
                  </a:cubicBezTo>
                  <a:cubicBezTo>
                    <a:pt x="64293" y="19348"/>
                    <a:pt x="63996" y="15181"/>
                    <a:pt x="63400" y="13395"/>
                  </a:cubicBezTo>
                  <a:cubicBezTo>
                    <a:pt x="62805" y="10418"/>
                    <a:pt x="61019" y="8037"/>
                    <a:pt x="58043" y="6251"/>
                  </a:cubicBezTo>
                  <a:cubicBezTo>
                    <a:pt x="56257" y="3870"/>
                    <a:pt x="57447" y="2382"/>
                    <a:pt x="61614" y="1786"/>
                  </a:cubicBezTo>
                  <a:cubicBezTo>
                    <a:pt x="62805" y="1786"/>
                    <a:pt x="63996" y="1489"/>
                    <a:pt x="65186" y="893"/>
                  </a:cubicBezTo>
                  <a:cubicBezTo>
                    <a:pt x="66377" y="298"/>
                    <a:pt x="67568" y="0"/>
                    <a:pt x="6875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10719232" y="585773"/>
              <a:ext cx="191095" cy="468213"/>
            </a:xfrm>
            <a:custGeom>
              <a:avLst/>
              <a:gdLst/>
              <a:ahLst/>
              <a:cxnLst/>
              <a:rect l="l" t="t" r="r" b="b"/>
              <a:pathLst>
                <a:path w="191095" h="468213">
                  <a:moveTo>
                    <a:pt x="58043" y="417314"/>
                  </a:moveTo>
                  <a:cubicBezTo>
                    <a:pt x="59828" y="416123"/>
                    <a:pt x="60721" y="417909"/>
                    <a:pt x="60721" y="422672"/>
                  </a:cubicBezTo>
                  <a:cubicBezTo>
                    <a:pt x="60721" y="424458"/>
                    <a:pt x="60721" y="426839"/>
                    <a:pt x="60721" y="429816"/>
                  </a:cubicBezTo>
                  <a:cubicBezTo>
                    <a:pt x="60126" y="435769"/>
                    <a:pt x="59828" y="440531"/>
                    <a:pt x="59828" y="444103"/>
                  </a:cubicBezTo>
                  <a:cubicBezTo>
                    <a:pt x="59828" y="451842"/>
                    <a:pt x="58340" y="455712"/>
                    <a:pt x="55364" y="455712"/>
                  </a:cubicBezTo>
                  <a:cubicBezTo>
                    <a:pt x="52387" y="455712"/>
                    <a:pt x="50006" y="453926"/>
                    <a:pt x="48220" y="450354"/>
                  </a:cubicBezTo>
                  <a:cubicBezTo>
                    <a:pt x="45839" y="447377"/>
                    <a:pt x="44946" y="443210"/>
                    <a:pt x="45541" y="437852"/>
                  </a:cubicBezTo>
                  <a:cubicBezTo>
                    <a:pt x="45541" y="430709"/>
                    <a:pt x="47327" y="425946"/>
                    <a:pt x="50899" y="423565"/>
                  </a:cubicBezTo>
                  <a:cubicBezTo>
                    <a:pt x="52685" y="421779"/>
                    <a:pt x="54471" y="419993"/>
                    <a:pt x="56257" y="418207"/>
                  </a:cubicBezTo>
                  <a:cubicBezTo>
                    <a:pt x="57447" y="417612"/>
                    <a:pt x="58043" y="417314"/>
                    <a:pt x="58043" y="417314"/>
                  </a:cubicBezTo>
                  <a:close/>
                  <a:moveTo>
                    <a:pt x="132159" y="410170"/>
                  </a:moveTo>
                  <a:cubicBezTo>
                    <a:pt x="135731" y="410170"/>
                    <a:pt x="140196" y="412849"/>
                    <a:pt x="145553" y="418207"/>
                  </a:cubicBezTo>
                  <a:cubicBezTo>
                    <a:pt x="150911" y="423565"/>
                    <a:pt x="153590" y="428625"/>
                    <a:pt x="153590" y="433387"/>
                  </a:cubicBezTo>
                  <a:cubicBezTo>
                    <a:pt x="154185" y="438150"/>
                    <a:pt x="153590" y="441424"/>
                    <a:pt x="151804" y="443210"/>
                  </a:cubicBezTo>
                  <a:cubicBezTo>
                    <a:pt x="150614" y="444401"/>
                    <a:pt x="149423" y="444698"/>
                    <a:pt x="148232" y="444103"/>
                  </a:cubicBezTo>
                  <a:cubicBezTo>
                    <a:pt x="146446" y="444103"/>
                    <a:pt x="144660" y="442615"/>
                    <a:pt x="142875" y="439638"/>
                  </a:cubicBezTo>
                  <a:cubicBezTo>
                    <a:pt x="141089" y="436662"/>
                    <a:pt x="137517" y="431899"/>
                    <a:pt x="132159" y="425351"/>
                  </a:cubicBezTo>
                  <a:cubicBezTo>
                    <a:pt x="127992" y="419398"/>
                    <a:pt x="124420" y="415528"/>
                    <a:pt x="121443" y="413742"/>
                  </a:cubicBezTo>
                  <a:cubicBezTo>
                    <a:pt x="120848" y="413147"/>
                    <a:pt x="120550" y="412552"/>
                    <a:pt x="120550" y="411956"/>
                  </a:cubicBezTo>
                  <a:cubicBezTo>
                    <a:pt x="121146" y="411361"/>
                    <a:pt x="122039" y="411063"/>
                    <a:pt x="123229" y="411063"/>
                  </a:cubicBezTo>
                  <a:cubicBezTo>
                    <a:pt x="125610" y="410468"/>
                    <a:pt x="128587" y="410170"/>
                    <a:pt x="132159" y="410170"/>
                  </a:cubicBezTo>
                  <a:close/>
                  <a:moveTo>
                    <a:pt x="91082" y="372666"/>
                  </a:moveTo>
                  <a:cubicBezTo>
                    <a:pt x="93464" y="371475"/>
                    <a:pt x="96440" y="372666"/>
                    <a:pt x="100012" y="376237"/>
                  </a:cubicBezTo>
                  <a:cubicBezTo>
                    <a:pt x="100607" y="377428"/>
                    <a:pt x="101500" y="378619"/>
                    <a:pt x="102691" y="379809"/>
                  </a:cubicBezTo>
                  <a:cubicBezTo>
                    <a:pt x="104477" y="381595"/>
                    <a:pt x="105370" y="382786"/>
                    <a:pt x="105370" y="383381"/>
                  </a:cubicBezTo>
                  <a:cubicBezTo>
                    <a:pt x="105965" y="383977"/>
                    <a:pt x="106263" y="385762"/>
                    <a:pt x="106263" y="388739"/>
                  </a:cubicBezTo>
                  <a:cubicBezTo>
                    <a:pt x="130671" y="385167"/>
                    <a:pt x="143768" y="382786"/>
                    <a:pt x="145553" y="381595"/>
                  </a:cubicBezTo>
                  <a:cubicBezTo>
                    <a:pt x="146149" y="380405"/>
                    <a:pt x="147637" y="380405"/>
                    <a:pt x="150018" y="381595"/>
                  </a:cubicBezTo>
                  <a:cubicBezTo>
                    <a:pt x="150018" y="381000"/>
                    <a:pt x="150316" y="381000"/>
                    <a:pt x="150911" y="381595"/>
                  </a:cubicBezTo>
                  <a:cubicBezTo>
                    <a:pt x="153888" y="383381"/>
                    <a:pt x="156269" y="385762"/>
                    <a:pt x="158055" y="388739"/>
                  </a:cubicBezTo>
                  <a:cubicBezTo>
                    <a:pt x="161032" y="391120"/>
                    <a:pt x="161925" y="393799"/>
                    <a:pt x="160734" y="396776"/>
                  </a:cubicBezTo>
                  <a:cubicBezTo>
                    <a:pt x="158948" y="399157"/>
                    <a:pt x="157757" y="400348"/>
                    <a:pt x="157162" y="400348"/>
                  </a:cubicBezTo>
                  <a:cubicBezTo>
                    <a:pt x="155376" y="399157"/>
                    <a:pt x="150911" y="397669"/>
                    <a:pt x="143768" y="395883"/>
                  </a:cubicBezTo>
                  <a:cubicBezTo>
                    <a:pt x="136624" y="394097"/>
                    <a:pt x="124122" y="394990"/>
                    <a:pt x="106263" y="398562"/>
                  </a:cubicBezTo>
                  <a:cubicBezTo>
                    <a:pt x="105668" y="423565"/>
                    <a:pt x="105370" y="438150"/>
                    <a:pt x="105370" y="442317"/>
                  </a:cubicBezTo>
                  <a:cubicBezTo>
                    <a:pt x="105370" y="445294"/>
                    <a:pt x="103882" y="450354"/>
                    <a:pt x="100905" y="457498"/>
                  </a:cubicBezTo>
                  <a:cubicBezTo>
                    <a:pt x="99119" y="464641"/>
                    <a:pt x="96440" y="468213"/>
                    <a:pt x="92868" y="468213"/>
                  </a:cubicBezTo>
                  <a:cubicBezTo>
                    <a:pt x="89296" y="468213"/>
                    <a:pt x="87510" y="464939"/>
                    <a:pt x="87510" y="458391"/>
                  </a:cubicBezTo>
                  <a:cubicBezTo>
                    <a:pt x="86915" y="452437"/>
                    <a:pt x="85725" y="448270"/>
                    <a:pt x="83939" y="445889"/>
                  </a:cubicBezTo>
                  <a:cubicBezTo>
                    <a:pt x="80962" y="444698"/>
                    <a:pt x="78581" y="443508"/>
                    <a:pt x="76795" y="442317"/>
                  </a:cubicBezTo>
                  <a:cubicBezTo>
                    <a:pt x="74414" y="440531"/>
                    <a:pt x="74414" y="439936"/>
                    <a:pt x="76795" y="440531"/>
                  </a:cubicBezTo>
                  <a:cubicBezTo>
                    <a:pt x="78581" y="440531"/>
                    <a:pt x="81260" y="440531"/>
                    <a:pt x="84832" y="440531"/>
                  </a:cubicBezTo>
                  <a:cubicBezTo>
                    <a:pt x="85427" y="440531"/>
                    <a:pt x="86320" y="440234"/>
                    <a:pt x="87510" y="439638"/>
                  </a:cubicBezTo>
                  <a:cubicBezTo>
                    <a:pt x="89296" y="439638"/>
                    <a:pt x="90487" y="439341"/>
                    <a:pt x="91082" y="438745"/>
                  </a:cubicBezTo>
                  <a:cubicBezTo>
                    <a:pt x="91082" y="438150"/>
                    <a:pt x="91082" y="435173"/>
                    <a:pt x="91082" y="429816"/>
                  </a:cubicBezTo>
                  <a:cubicBezTo>
                    <a:pt x="91082" y="424458"/>
                    <a:pt x="91380" y="414635"/>
                    <a:pt x="91975" y="400348"/>
                  </a:cubicBezTo>
                  <a:cubicBezTo>
                    <a:pt x="88403" y="400943"/>
                    <a:pt x="83343" y="402134"/>
                    <a:pt x="76795" y="403920"/>
                  </a:cubicBezTo>
                  <a:cubicBezTo>
                    <a:pt x="67270" y="405705"/>
                    <a:pt x="61019" y="407194"/>
                    <a:pt x="58043" y="408384"/>
                  </a:cubicBezTo>
                  <a:cubicBezTo>
                    <a:pt x="56257" y="408980"/>
                    <a:pt x="53875" y="409575"/>
                    <a:pt x="50899" y="410170"/>
                  </a:cubicBezTo>
                  <a:cubicBezTo>
                    <a:pt x="48518" y="410766"/>
                    <a:pt x="46136" y="411361"/>
                    <a:pt x="43755" y="411956"/>
                  </a:cubicBezTo>
                  <a:cubicBezTo>
                    <a:pt x="41374" y="412552"/>
                    <a:pt x="39588" y="411956"/>
                    <a:pt x="38397" y="410170"/>
                  </a:cubicBezTo>
                  <a:cubicBezTo>
                    <a:pt x="37802" y="409575"/>
                    <a:pt x="37207" y="408384"/>
                    <a:pt x="36611" y="406598"/>
                  </a:cubicBezTo>
                  <a:cubicBezTo>
                    <a:pt x="36016" y="406003"/>
                    <a:pt x="35718" y="405408"/>
                    <a:pt x="35718" y="404812"/>
                  </a:cubicBezTo>
                  <a:cubicBezTo>
                    <a:pt x="35123" y="402431"/>
                    <a:pt x="36611" y="401241"/>
                    <a:pt x="40183" y="401241"/>
                  </a:cubicBezTo>
                  <a:cubicBezTo>
                    <a:pt x="40778" y="401241"/>
                    <a:pt x="42564" y="400943"/>
                    <a:pt x="45541" y="400348"/>
                  </a:cubicBezTo>
                  <a:cubicBezTo>
                    <a:pt x="61019" y="397371"/>
                    <a:pt x="76200" y="394395"/>
                    <a:pt x="91082" y="391418"/>
                  </a:cubicBezTo>
                  <a:cubicBezTo>
                    <a:pt x="91678" y="386060"/>
                    <a:pt x="91082" y="382786"/>
                    <a:pt x="89296" y="381595"/>
                  </a:cubicBezTo>
                  <a:cubicBezTo>
                    <a:pt x="88701" y="381000"/>
                    <a:pt x="88106" y="380405"/>
                    <a:pt x="87510" y="379809"/>
                  </a:cubicBezTo>
                  <a:cubicBezTo>
                    <a:pt x="86915" y="379214"/>
                    <a:pt x="86320" y="378916"/>
                    <a:pt x="85725" y="378916"/>
                  </a:cubicBezTo>
                  <a:cubicBezTo>
                    <a:pt x="85129" y="377726"/>
                    <a:pt x="85129" y="377130"/>
                    <a:pt x="85725" y="377130"/>
                  </a:cubicBezTo>
                  <a:cubicBezTo>
                    <a:pt x="85725" y="377130"/>
                    <a:pt x="86022" y="376833"/>
                    <a:pt x="86618" y="376237"/>
                  </a:cubicBezTo>
                  <a:cubicBezTo>
                    <a:pt x="88403" y="375047"/>
                    <a:pt x="89892" y="373856"/>
                    <a:pt x="91082" y="372666"/>
                  </a:cubicBezTo>
                  <a:close/>
                  <a:moveTo>
                    <a:pt x="100012" y="336054"/>
                  </a:moveTo>
                  <a:cubicBezTo>
                    <a:pt x="98821" y="336054"/>
                    <a:pt x="97333" y="336352"/>
                    <a:pt x="95547" y="336947"/>
                  </a:cubicBezTo>
                  <a:cubicBezTo>
                    <a:pt x="91975" y="336947"/>
                    <a:pt x="85725" y="337840"/>
                    <a:pt x="76795" y="339626"/>
                  </a:cubicBezTo>
                  <a:cubicBezTo>
                    <a:pt x="76200" y="341412"/>
                    <a:pt x="75307" y="343198"/>
                    <a:pt x="74116" y="344984"/>
                  </a:cubicBezTo>
                  <a:cubicBezTo>
                    <a:pt x="73521" y="345579"/>
                    <a:pt x="73521" y="346472"/>
                    <a:pt x="74116" y="347662"/>
                  </a:cubicBezTo>
                  <a:cubicBezTo>
                    <a:pt x="74116" y="348258"/>
                    <a:pt x="75009" y="349151"/>
                    <a:pt x="76795" y="350341"/>
                  </a:cubicBezTo>
                  <a:cubicBezTo>
                    <a:pt x="77390" y="350341"/>
                    <a:pt x="79474" y="350639"/>
                    <a:pt x="83046" y="351234"/>
                  </a:cubicBezTo>
                  <a:cubicBezTo>
                    <a:pt x="85427" y="351830"/>
                    <a:pt x="87510" y="352127"/>
                    <a:pt x="89296" y="352127"/>
                  </a:cubicBezTo>
                  <a:cubicBezTo>
                    <a:pt x="94059" y="346770"/>
                    <a:pt x="97631" y="341412"/>
                    <a:pt x="100012" y="336054"/>
                  </a:cubicBezTo>
                  <a:close/>
                  <a:moveTo>
                    <a:pt x="87510" y="303907"/>
                  </a:moveTo>
                  <a:cubicBezTo>
                    <a:pt x="88701" y="305098"/>
                    <a:pt x="90189" y="306586"/>
                    <a:pt x="91975" y="308372"/>
                  </a:cubicBezTo>
                  <a:cubicBezTo>
                    <a:pt x="93166" y="311348"/>
                    <a:pt x="93761" y="313730"/>
                    <a:pt x="93761" y="315516"/>
                  </a:cubicBezTo>
                  <a:cubicBezTo>
                    <a:pt x="93166" y="317302"/>
                    <a:pt x="91975" y="319385"/>
                    <a:pt x="90189" y="321766"/>
                  </a:cubicBezTo>
                  <a:cubicBezTo>
                    <a:pt x="89594" y="322362"/>
                    <a:pt x="88403" y="323850"/>
                    <a:pt x="86618" y="326231"/>
                  </a:cubicBezTo>
                  <a:cubicBezTo>
                    <a:pt x="85427" y="328017"/>
                    <a:pt x="84236" y="329505"/>
                    <a:pt x="83046" y="330696"/>
                  </a:cubicBezTo>
                  <a:lnTo>
                    <a:pt x="105370" y="328017"/>
                  </a:lnTo>
                  <a:cubicBezTo>
                    <a:pt x="107156" y="322659"/>
                    <a:pt x="108049" y="319087"/>
                    <a:pt x="108049" y="317302"/>
                  </a:cubicBezTo>
                  <a:cubicBezTo>
                    <a:pt x="108049" y="316706"/>
                    <a:pt x="107751" y="316111"/>
                    <a:pt x="107156" y="315516"/>
                  </a:cubicBezTo>
                  <a:cubicBezTo>
                    <a:pt x="106560" y="314325"/>
                    <a:pt x="105965" y="313730"/>
                    <a:pt x="105370" y="313730"/>
                  </a:cubicBezTo>
                  <a:cubicBezTo>
                    <a:pt x="104775" y="312539"/>
                    <a:pt x="104477" y="311944"/>
                    <a:pt x="104477" y="311944"/>
                  </a:cubicBezTo>
                  <a:cubicBezTo>
                    <a:pt x="104477" y="311348"/>
                    <a:pt x="104775" y="311051"/>
                    <a:pt x="105370" y="311051"/>
                  </a:cubicBezTo>
                  <a:cubicBezTo>
                    <a:pt x="105965" y="310455"/>
                    <a:pt x="106858" y="310158"/>
                    <a:pt x="108049" y="310158"/>
                  </a:cubicBezTo>
                  <a:cubicBezTo>
                    <a:pt x="109239" y="309562"/>
                    <a:pt x="110132" y="309265"/>
                    <a:pt x="110728" y="309265"/>
                  </a:cubicBezTo>
                  <a:cubicBezTo>
                    <a:pt x="113704" y="309265"/>
                    <a:pt x="116383" y="310158"/>
                    <a:pt x="118764" y="311944"/>
                  </a:cubicBezTo>
                  <a:cubicBezTo>
                    <a:pt x="122336" y="314325"/>
                    <a:pt x="123527" y="318790"/>
                    <a:pt x="122336" y="325338"/>
                  </a:cubicBezTo>
                  <a:cubicBezTo>
                    <a:pt x="152697" y="321766"/>
                    <a:pt x="168473" y="319385"/>
                    <a:pt x="169664" y="318195"/>
                  </a:cubicBezTo>
                  <a:cubicBezTo>
                    <a:pt x="171450" y="317599"/>
                    <a:pt x="174724" y="319683"/>
                    <a:pt x="179486" y="324445"/>
                  </a:cubicBezTo>
                  <a:cubicBezTo>
                    <a:pt x="183058" y="328017"/>
                    <a:pt x="184844" y="331291"/>
                    <a:pt x="184844" y="334268"/>
                  </a:cubicBezTo>
                  <a:cubicBezTo>
                    <a:pt x="184844" y="334268"/>
                    <a:pt x="184844" y="334566"/>
                    <a:pt x="184844" y="335161"/>
                  </a:cubicBezTo>
                  <a:cubicBezTo>
                    <a:pt x="183058" y="336947"/>
                    <a:pt x="181272" y="337542"/>
                    <a:pt x="179486" y="336947"/>
                  </a:cubicBezTo>
                  <a:cubicBezTo>
                    <a:pt x="178296" y="336352"/>
                    <a:pt x="172938" y="335161"/>
                    <a:pt x="163413" y="333375"/>
                  </a:cubicBezTo>
                  <a:cubicBezTo>
                    <a:pt x="158650" y="332184"/>
                    <a:pt x="145851" y="332184"/>
                    <a:pt x="125015" y="333375"/>
                  </a:cubicBezTo>
                  <a:cubicBezTo>
                    <a:pt x="122039" y="333375"/>
                    <a:pt x="119955" y="333375"/>
                    <a:pt x="118764" y="333375"/>
                  </a:cubicBezTo>
                  <a:cubicBezTo>
                    <a:pt x="114597" y="340519"/>
                    <a:pt x="109239" y="347365"/>
                    <a:pt x="102691" y="353913"/>
                  </a:cubicBezTo>
                  <a:cubicBezTo>
                    <a:pt x="125908" y="356890"/>
                    <a:pt x="138112" y="359271"/>
                    <a:pt x="139303" y="361057"/>
                  </a:cubicBezTo>
                  <a:cubicBezTo>
                    <a:pt x="140493" y="361652"/>
                    <a:pt x="141982" y="363736"/>
                    <a:pt x="143768" y="367308"/>
                  </a:cubicBezTo>
                  <a:cubicBezTo>
                    <a:pt x="144363" y="368498"/>
                    <a:pt x="144958" y="369391"/>
                    <a:pt x="145553" y="369987"/>
                  </a:cubicBezTo>
                  <a:cubicBezTo>
                    <a:pt x="147339" y="374749"/>
                    <a:pt x="147637" y="378023"/>
                    <a:pt x="146446" y="379809"/>
                  </a:cubicBezTo>
                  <a:cubicBezTo>
                    <a:pt x="144660" y="381595"/>
                    <a:pt x="141386" y="380702"/>
                    <a:pt x="136624" y="377130"/>
                  </a:cubicBezTo>
                  <a:cubicBezTo>
                    <a:pt x="132457" y="374154"/>
                    <a:pt x="127099" y="371773"/>
                    <a:pt x="120550" y="369987"/>
                  </a:cubicBezTo>
                  <a:cubicBezTo>
                    <a:pt x="117574" y="368796"/>
                    <a:pt x="110430" y="367010"/>
                    <a:pt x="99119" y="364629"/>
                  </a:cubicBezTo>
                  <a:cubicBezTo>
                    <a:pt x="96738" y="364034"/>
                    <a:pt x="94952" y="363736"/>
                    <a:pt x="93761" y="363736"/>
                  </a:cubicBezTo>
                  <a:cubicBezTo>
                    <a:pt x="83046" y="373261"/>
                    <a:pt x="73818" y="379809"/>
                    <a:pt x="66079" y="383381"/>
                  </a:cubicBezTo>
                  <a:cubicBezTo>
                    <a:pt x="64293" y="383977"/>
                    <a:pt x="61912" y="384870"/>
                    <a:pt x="58935" y="386060"/>
                  </a:cubicBezTo>
                  <a:cubicBezTo>
                    <a:pt x="56554" y="386655"/>
                    <a:pt x="54173" y="387548"/>
                    <a:pt x="51792" y="388739"/>
                  </a:cubicBezTo>
                  <a:cubicBezTo>
                    <a:pt x="48815" y="388739"/>
                    <a:pt x="48220" y="388441"/>
                    <a:pt x="50006" y="387846"/>
                  </a:cubicBezTo>
                  <a:cubicBezTo>
                    <a:pt x="51196" y="386655"/>
                    <a:pt x="54471" y="384274"/>
                    <a:pt x="59828" y="380702"/>
                  </a:cubicBezTo>
                  <a:cubicBezTo>
                    <a:pt x="60424" y="380107"/>
                    <a:pt x="61614" y="379214"/>
                    <a:pt x="63400" y="378023"/>
                  </a:cubicBezTo>
                  <a:cubicBezTo>
                    <a:pt x="70544" y="372070"/>
                    <a:pt x="76497" y="366712"/>
                    <a:pt x="81260" y="361950"/>
                  </a:cubicBezTo>
                  <a:cubicBezTo>
                    <a:pt x="74711" y="361355"/>
                    <a:pt x="69651" y="361652"/>
                    <a:pt x="66079" y="362843"/>
                  </a:cubicBezTo>
                  <a:cubicBezTo>
                    <a:pt x="63103" y="364629"/>
                    <a:pt x="61019" y="364331"/>
                    <a:pt x="59828" y="361950"/>
                  </a:cubicBezTo>
                  <a:cubicBezTo>
                    <a:pt x="58043" y="360164"/>
                    <a:pt x="57150" y="357485"/>
                    <a:pt x="57150" y="353913"/>
                  </a:cubicBezTo>
                  <a:cubicBezTo>
                    <a:pt x="57150" y="350341"/>
                    <a:pt x="58043" y="348555"/>
                    <a:pt x="59828" y="348555"/>
                  </a:cubicBezTo>
                  <a:cubicBezTo>
                    <a:pt x="61614" y="346770"/>
                    <a:pt x="63698" y="344091"/>
                    <a:pt x="66079" y="340519"/>
                  </a:cubicBezTo>
                  <a:cubicBezTo>
                    <a:pt x="38695" y="345281"/>
                    <a:pt x="22324" y="348555"/>
                    <a:pt x="16966" y="350341"/>
                  </a:cubicBezTo>
                  <a:cubicBezTo>
                    <a:pt x="11608" y="350937"/>
                    <a:pt x="8632" y="351830"/>
                    <a:pt x="8036" y="353020"/>
                  </a:cubicBezTo>
                  <a:cubicBezTo>
                    <a:pt x="6846" y="353020"/>
                    <a:pt x="5357" y="352425"/>
                    <a:pt x="3571" y="351234"/>
                  </a:cubicBezTo>
                  <a:cubicBezTo>
                    <a:pt x="3571" y="350639"/>
                    <a:pt x="2976" y="349746"/>
                    <a:pt x="1785" y="348555"/>
                  </a:cubicBezTo>
                  <a:cubicBezTo>
                    <a:pt x="1190" y="347365"/>
                    <a:pt x="595" y="346472"/>
                    <a:pt x="0" y="345877"/>
                  </a:cubicBezTo>
                  <a:cubicBezTo>
                    <a:pt x="0" y="345281"/>
                    <a:pt x="0" y="344686"/>
                    <a:pt x="0" y="344091"/>
                  </a:cubicBezTo>
                  <a:cubicBezTo>
                    <a:pt x="0" y="342900"/>
                    <a:pt x="595" y="342305"/>
                    <a:pt x="1785" y="342305"/>
                  </a:cubicBezTo>
                  <a:cubicBezTo>
                    <a:pt x="2381" y="342305"/>
                    <a:pt x="10715" y="341114"/>
                    <a:pt x="26789" y="338733"/>
                  </a:cubicBezTo>
                  <a:cubicBezTo>
                    <a:pt x="44053" y="336352"/>
                    <a:pt x="58638" y="334268"/>
                    <a:pt x="70544" y="332482"/>
                  </a:cubicBezTo>
                  <a:cubicBezTo>
                    <a:pt x="71735" y="330696"/>
                    <a:pt x="73223" y="328315"/>
                    <a:pt x="75009" y="325338"/>
                  </a:cubicBezTo>
                  <a:cubicBezTo>
                    <a:pt x="76795" y="322362"/>
                    <a:pt x="78581" y="318790"/>
                    <a:pt x="80367" y="314623"/>
                  </a:cubicBezTo>
                  <a:cubicBezTo>
                    <a:pt x="80367" y="314027"/>
                    <a:pt x="80367" y="313432"/>
                    <a:pt x="80367" y="312837"/>
                  </a:cubicBezTo>
                  <a:cubicBezTo>
                    <a:pt x="81557" y="310455"/>
                    <a:pt x="81855" y="308670"/>
                    <a:pt x="81260" y="307479"/>
                  </a:cubicBezTo>
                  <a:cubicBezTo>
                    <a:pt x="80664" y="305693"/>
                    <a:pt x="81260" y="304800"/>
                    <a:pt x="83046" y="304800"/>
                  </a:cubicBezTo>
                  <a:cubicBezTo>
                    <a:pt x="84832" y="304205"/>
                    <a:pt x="86320" y="303907"/>
                    <a:pt x="87510" y="303907"/>
                  </a:cubicBezTo>
                  <a:close/>
                  <a:moveTo>
                    <a:pt x="89296" y="257473"/>
                  </a:moveTo>
                  <a:cubicBezTo>
                    <a:pt x="91678" y="256877"/>
                    <a:pt x="94654" y="257770"/>
                    <a:pt x="98226" y="260152"/>
                  </a:cubicBezTo>
                  <a:cubicBezTo>
                    <a:pt x="99417" y="260747"/>
                    <a:pt x="100310" y="261342"/>
                    <a:pt x="100905" y="261937"/>
                  </a:cubicBezTo>
                  <a:cubicBezTo>
                    <a:pt x="106263" y="266700"/>
                    <a:pt x="108644" y="270272"/>
                    <a:pt x="108049" y="272653"/>
                  </a:cubicBezTo>
                  <a:cubicBezTo>
                    <a:pt x="108049" y="273844"/>
                    <a:pt x="107751" y="275927"/>
                    <a:pt x="107156" y="278904"/>
                  </a:cubicBezTo>
                  <a:cubicBezTo>
                    <a:pt x="106560" y="280095"/>
                    <a:pt x="106263" y="281285"/>
                    <a:pt x="106263" y="282476"/>
                  </a:cubicBezTo>
                  <a:cubicBezTo>
                    <a:pt x="122336" y="280095"/>
                    <a:pt x="131861" y="277713"/>
                    <a:pt x="134838" y="275332"/>
                  </a:cubicBezTo>
                  <a:cubicBezTo>
                    <a:pt x="137219" y="273546"/>
                    <a:pt x="141089" y="275332"/>
                    <a:pt x="146446" y="280690"/>
                  </a:cubicBezTo>
                  <a:cubicBezTo>
                    <a:pt x="152400" y="286643"/>
                    <a:pt x="153293" y="290810"/>
                    <a:pt x="149125" y="293191"/>
                  </a:cubicBezTo>
                  <a:cubicBezTo>
                    <a:pt x="145553" y="294977"/>
                    <a:pt x="140493" y="298847"/>
                    <a:pt x="133945" y="304800"/>
                  </a:cubicBezTo>
                  <a:cubicBezTo>
                    <a:pt x="126801" y="310158"/>
                    <a:pt x="122336" y="311646"/>
                    <a:pt x="120550" y="309265"/>
                  </a:cubicBezTo>
                  <a:cubicBezTo>
                    <a:pt x="118764" y="306288"/>
                    <a:pt x="117871" y="303907"/>
                    <a:pt x="117871" y="302121"/>
                  </a:cubicBezTo>
                  <a:cubicBezTo>
                    <a:pt x="117871" y="300335"/>
                    <a:pt x="119657" y="297359"/>
                    <a:pt x="123229" y="293191"/>
                  </a:cubicBezTo>
                  <a:cubicBezTo>
                    <a:pt x="126801" y="289024"/>
                    <a:pt x="127992" y="286941"/>
                    <a:pt x="126801" y="286941"/>
                  </a:cubicBezTo>
                  <a:cubicBezTo>
                    <a:pt x="125015" y="286941"/>
                    <a:pt x="117276" y="288727"/>
                    <a:pt x="103584" y="292298"/>
                  </a:cubicBezTo>
                  <a:cubicBezTo>
                    <a:pt x="102393" y="294680"/>
                    <a:pt x="100905" y="296466"/>
                    <a:pt x="99119" y="297656"/>
                  </a:cubicBezTo>
                  <a:cubicBezTo>
                    <a:pt x="97333" y="297656"/>
                    <a:pt x="94952" y="296763"/>
                    <a:pt x="91975" y="294977"/>
                  </a:cubicBezTo>
                  <a:cubicBezTo>
                    <a:pt x="80664" y="297359"/>
                    <a:pt x="74116" y="299145"/>
                    <a:pt x="72330" y="300335"/>
                  </a:cubicBezTo>
                  <a:cubicBezTo>
                    <a:pt x="71139" y="300930"/>
                    <a:pt x="69949" y="301228"/>
                    <a:pt x="68758" y="301228"/>
                  </a:cubicBezTo>
                  <a:cubicBezTo>
                    <a:pt x="68163" y="300037"/>
                    <a:pt x="66079" y="298252"/>
                    <a:pt x="62507" y="295870"/>
                  </a:cubicBezTo>
                  <a:cubicBezTo>
                    <a:pt x="64293" y="302419"/>
                    <a:pt x="64591" y="308372"/>
                    <a:pt x="63400" y="313730"/>
                  </a:cubicBezTo>
                  <a:cubicBezTo>
                    <a:pt x="63400" y="314325"/>
                    <a:pt x="63103" y="314623"/>
                    <a:pt x="62507" y="314623"/>
                  </a:cubicBezTo>
                  <a:cubicBezTo>
                    <a:pt x="61912" y="318195"/>
                    <a:pt x="60721" y="320576"/>
                    <a:pt x="58935" y="321766"/>
                  </a:cubicBezTo>
                  <a:cubicBezTo>
                    <a:pt x="57150" y="321766"/>
                    <a:pt x="54768" y="320576"/>
                    <a:pt x="51792" y="318195"/>
                  </a:cubicBezTo>
                  <a:cubicBezTo>
                    <a:pt x="49410" y="314623"/>
                    <a:pt x="48518" y="312241"/>
                    <a:pt x="49113" y="311051"/>
                  </a:cubicBezTo>
                  <a:cubicBezTo>
                    <a:pt x="49708" y="309860"/>
                    <a:pt x="49708" y="307479"/>
                    <a:pt x="49113" y="303907"/>
                  </a:cubicBezTo>
                  <a:cubicBezTo>
                    <a:pt x="49113" y="301526"/>
                    <a:pt x="49113" y="299740"/>
                    <a:pt x="49113" y="298549"/>
                  </a:cubicBezTo>
                  <a:cubicBezTo>
                    <a:pt x="48518" y="293191"/>
                    <a:pt x="47327" y="289322"/>
                    <a:pt x="45541" y="286941"/>
                  </a:cubicBezTo>
                  <a:cubicBezTo>
                    <a:pt x="44946" y="285155"/>
                    <a:pt x="44946" y="283666"/>
                    <a:pt x="45541" y="282476"/>
                  </a:cubicBezTo>
                  <a:cubicBezTo>
                    <a:pt x="47327" y="281880"/>
                    <a:pt x="49708" y="282178"/>
                    <a:pt x="52685" y="283369"/>
                  </a:cubicBezTo>
                  <a:cubicBezTo>
                    <a:pt x="55661" y="284559"/>
                    <a:pt x="58340" y="287536"/>
                    <a:pt x="60721" y="292298"/>
                  </a:cubicBezTo>
                  <a:cubicBezTo>
                    <a:pt x="61317" y="291108"/>
                    <a:pt x="62507" y="290512"/>
                    <a:pt x="64293" y="290512"/>
                  </a:cubicBezTo>
                  <a:cubicBezTo>
                    <a:pt x="64889" y="290512"/>
                    <a:pt x="67568" y="289917"/>
                    <a:pt x="72330" y="288727"/>
                  </a:cubicBezTo>
                  <a:cubicBezTo>
                    <a:pt x="78878" y="287536"/>
                    <a:pt x="84534" y="286643"/>
                    <a:pt x="89296" y="286048"/>
                  </a:cubicBezTo>
                  <a:cubicBezTo>
                    <a:pt x="88106" y="277713"/>
                    <a:pt x="86618" y="272355"/>
                    <a:pt x="84832" y="269974"/>
                  </a:cubicBezTo>
                  <a:cubicBezTo>
                    <a:pt x="84236" y="269379"/>
                    <a:pt x="83343" y="268486"/>
                    <a:pt x="82153" y="267295"/>
                  </a:cubicBezTo>
                  <a:cubicBezTo>
                    <a:pt x="81557" y="265509"/>
                    <a:pt x="80962" y="264319"/>
                    <a:pt x="80367" y="263723"/>
                  </a:cubicBezTo>
                  <a:cubicBezTo>
                    <a:pt x="79771" y="261937"/>
                    <a:pt x="80367" y="260747"/>
                    <a:pt x="82153" y="260152"/>
                  </a:cubicBezTo>
                  <a:cubicBezTo>
                    <a:pt x="83939" y="258961"/>
                    <a:pt x="86320" y="258068"/>
                    <a:pt x="89296" y="257473"/>
                  </a:cubicBezTo>
                  <a:close/>
                  <a:moveTo>
                    <a:pt x="125908" y="70545"/>
                  </a:moveTo>
                  <a:cubicBezTo>
                    <a:pt x="128289" y="69354"/>
                    <a:pt x="132159" y="71437"/>
                    <a:pt x="137517" y="76795"/>
                  </a:cubicBezTo>
                  <a:cubicBezTo>
                    <a:pt x="143470" y="81558"/>
                    <a:pt x="145553" y="84832"/>
                    <a:pt x="143768" y="86618"/>
                  </a:cubicBezTo>
                  <a:cubicBezTo>
                    <a:pt x="141982" y="88404"/>
                    <a:pt x="139005" y="96738"/>
                    <a:pt x="134838" y="111621"/>
                  </a:cubicBezTo>
                  <a:cubicBezTo>
                    <a:pt x="130671" y="126504"/>
                    <a:pt x="125313" y="139898"/>
                    <a:pt x="118764" y="151805"/>
                  </a:cubicBezTo>
                  <a:cubicBezTo>
                    <a:pt x="111621" y="163711"/>
                    <a:pt x="106263" y="170259"/>
                    <a:pt x="102691" y="171450"/>
                  </a:cubicBezTo>
                  <a:cubicBezTo>
                    <a:pt x="99714" y="173236"/>
                    <a:pt x="97333" y="174129"/>
                    <a:pt x="95547" y="174129"/>
                  </a:cubicBezTo>
                  <a:cubicBezTo>
                    <a:pt x="94357" y="174129"/>
                    <a:pt x="93761" y="174129"/>
                    <a:pt x="93761" y="174129"/>
                  </a:cubicBezTo>
                  <a:cubicBezTo>
                    <a:pt x="91380" y="172938"/>
                    <a:pt x="90189" y="170855"/>
                    <a:pt x="90189" y="167878"/>
                  </a:cubicBezTo>
                  <a:cubicBezTo>
                    <a:pt x="90785" y="162520"/>
                    <a:pt x="90189" y="158055"/>
                    <a:pt x="88403" y="154484"/>
                  </a:cubicBezTo>
                  <a:cubicBezTo>
                    <a:pt x="87808" y="151507"/>
                    <a:pt x="85725" y="148233"/>
                    <a:pt x="82153" y="144661"/>
                  </a:cubicBezTo>
                  <a:cubicBezTo>
                    <a:pt x="79771" y="141089"/>
                    <a:pt x="79474" y="139601"/>
                    <a:pt x="81260" y="140196"/>
                  </a:cubicBezTo>
                  <a:cubicBezTo>
                    <a:pt x="84236" y="140791"/>
                    <a:pt x="87808" y="141684"/>
                    <a:pt x="91975" y="142875"/>
                  </a:cubicBezTo>
                  <a:cubicBezTo>
                    <a:pt x="93166" y="142875"/>
                    <a:pt x="94654" y="143173"/>
                    <a:pt x="96440" y="143768"/>
                  </a:cubicBezTo>
                  <a:cubicBezTo>
                    <a:pt x="97631" y="144363"/>
                    <a:pt x="99119" y="144661"/>
                    <a:pt x="100905" y="144661"/>
                  </a:cubicBezTo>
                  <a:cubicBezTo>
                    <a:pt x="102691" y="144066"/>
                    <a:pt x="105072" y="141684"/>
                    <a:pt x="108049" y="137517"/>
                  </a:cubicBezTo>
                  <a:cubicBezTo>
                    <a:pt x="111621" y="132755"/>
                    <a:pt x="115193" y="122932"/>
                    <a:pt x="118764" y="108049"/>
                  </a:cubicBezTo>
                  <a:cubicBezTo>
                    <a:pt x="122336" y="92571"/>
                    <a:pt x="122336" y="84534"/>
                    <a:pt x="118764" y="83939"/>
                  </a:cubicBezTo>
                  <a:cubicBezTo>
                    <a:pt x="114002" y="83939"/>
                    <a:pt x="110728" y="83641"/>
                    <a:pt x="108942" y="83046"/>
                  </a:cubicBezTo>
                  <a:cubicBezTo>
                    <a:pt x="107751" y="82451"/>
                    <a:pt x="106560" y="80367"/>
                    <a:pt x="105370" y="76795"/>
                  </a:cubicBezTo>
                  <a:cubicBezTo>
                    <a:pt x="104775" y="73223"/>
                    <a:pt x="105370" y="71437"/>
                    <a:pt x="107156" y="71437"/>
                  </a:cubicBezTo>
                  <a:cubicBezTo>
                    <a:pt x="107156" y="71437"/>
                    <a:pt x="107453" y="71437"/>
                    <a:pt x="108049" y="71437"/>
                  </a:cubicBezTo>
                  <a:cubicBezTo>
                    <a:pt x="111025" y="72033"/>
                    <a:pt x="113704" y="72330"/>
                    <a:pt x="116085" y="72330"/>
                  </a:cubicBezTo>
                  <a:cubicBezTo>
                    <a:pt x="120848" y="72926"/>
                    <a:pt x="124122" y="72330"/>
                    <a:pt x="125908" y="70545"/>
                  </a:cubicBezTo>
                  <a:close/>
                  <a:moveTo>
                    <a:pt x="92868" y="49113"/>
                  </a:moveTo>
                  <a:cubicBezTo>
                    <a:pt x="94654" y="49113"/>
                    <a:pt x="96738" y="50899"/>
                    <a:pt x="99119" y="54471"/>
                  </a:cubicBezTo>
                  <a:cubicBezTo>
                    <a:pt x="101500" y="58043"/>
                    <a:pt x="102989" y="61020"/>
                    <a:pt x="103584" y="63401"/>
                  </a:cubicBezTo>
                  <a:cubicBezTo>
                    <a:pt x="103584" y="66377"/>
                    <a:pt x="99714" y="74116"/>
                    <a:pt x="91975" y="86618"/>
                  </a:cubicBezTo>
                  <a:cubicBezTo>
                    <a:pt x="87213" y="94952"/>
                    <a:pt x="79474" y="105966"/>
                    <a:pt x="68758" y="119658"/>
                  </a:cubicBezTo>
                  <a:cubicBezTo>
                    <a:pt x="68163" y="120848"/>
                    <a:pt x="67568" y="121741"/>
                    <a:pt x="66972" y="122337"/>
                  </a:cubicBezTo>
                  <a:cubicBezTo>
                    <a:pt x="58043" y="133052"/>
                    <a:pt x="50899" y="140494"/>
                    <a:pt x="45541" y="144661"/>
                  </a:cubicBezTo>
                  <a:cubicBezTo>
                    <a:pt x="40183" y="148828"/>
                    <a:pt x="36016" y="151507"/>
                    <a:pt x="33039" y="152698"/>
                  </a:cubicBezTo>
                  <a:cubicBezTo>
                    <a:pt x="31253" y="153293"/>
                    <a:pt x="31849" y="151507"/>
                    <a:pt x="34825" y="147340"/>
                  </a:cubicBezTo>
                  <a:cubicBezTo>
                    <a:pt x="36016" y="146149"/>
                    <a:pt x="38100" y="143768"/>
                    <a:pt x="41076" y="140196"/>
                  </a:cubicBezTo>
                  <a:lnTo>
                    <a:pt x="48886" y="130584"/>
                  </a:lnTo>
                  <a:lnTo>
                    <a:pt x="49001" y="130429"/>
                  </a:lnTo>
                  <a:cubicBezTo>
                    <a:pt x="50266" y="128755"/>
                    <a:pt x="52089" y="126355"/>
                    <a:pt x="54471" y="123230"/>
                  </a:cubicBezTo>
                  <a:cubicBezTo>
                    <a:pt x="57447" y="119062"/>
                    <a:pt x="61317" y="113109"/>
                    <a:pt x="66079" y="105370"/>
                  </a:cubicBezTo>
                  <a:cubicBezTo>
                    <a:pt x="71437" y="97631"/>
                    <a:pt x="75009" y="92273"/>
                    <a:pt x="76795" y="89297"/>
                  </a:cubicBezTo>
                  <a:cubicBezTo>
                    <a:pt x="77985" y="86320"/>
                    <a:pt x="79771" y="82748"/>
                    <a:pt x="82153" y="78581"/>
                  </a:cubicBezTo>
                  <a:cubicBezTo>
                    <a:pt x="85725" y="72628"/>
                    <a:pt x="87510" y="69056"/>
                    <a:pt x="87510" y="67866"/>
                  </a:cubicBezTo>
                  <a:cubicBezTo>
                    <a:pt x="89296" y="63103"/>
                    <a:pt x="89892" y="59829"/>
                    <a:pt x="89296" y="58043"/>
                  </a:cubicBezTo>
                  <a:cubicBezTo>
                    <a:pt x="89296" y="57448"/>
                    <a:pt x="88999" y="56555"/>
                    <a:pt x="88403" y="55364"/>
                  </a:cubicBezTo>
                  <a:cubicBezTo>
                    <a:pt x="88403" y="53578"/>
                    <a:pt x="88106" y="52387"/>
                    <a:pt x="87510" y="51792"/>
                  </a:cubicBezTo>
                  <a:cubicBezTo>
                    <a:pt x="86320" y="50602"/>
                    <a:pt x="86618" y="50006"/>
                    <a:pt x="88403" y="50006"/>
                  </a:cubicBezTo>
                  <a:cubicBezTo>
                    <a:pt x="89594" y="49411"/>
                    <a:pt x="91082" y="49113"/>
                    <a:pt x="92868" y="49113"/>
                  </a:cubicBezTo>
                  <a:close/>
                  <a:moveTo>
                    <a:pt x="80367" y="0"/>
                  </a:moveTo>
                  <a:lnTo>
                    <a:pt x="83939" y="0"/>
                  </a:lnTo>
                  <a:cubicBezTo>
                    <a:pt x="89296" y="0"/>
                    <a:pt x="93166" y="893"/>
                    <a:pt x="95547" y="2679"/>
                  </a:cubicBezTo>
                  <a:cubicBezTo>
                    <a:pt x="96738" y="3274"/>
                    <a:pt x="99119" y="5060"/>
                    <a:pt x="102691" y="8037"/>
                  </a:cubicBezTo>
                  <a:cubicBezTo>
                    <a:pt x="105072" y="11013"/>
                    <a:pt x="107156" y="13097"/>
                    <a:pt x="108942" y="14287"/>
                  </a:cubicBezTo>
                  <a:cubicBezTo>
                    <a:pt x="114300" y="21431"/>
                    <a:pt x="116681" y="27087"/>
                    <a:pt x="116085" y="31254"/>
                  </a:cubicBezTo>
                  <a:cubicBezTo>
                    <a:pt x="116085" y="31254"/>
                    <a:pt x="116085" y="31849"/>
                    <a:pt x="116085" y="33040"/>
                  </a:cubicBezTo>
                  <a:cubicBezTo>
                    <a:pt x="118467" y="32445"/>
                    <a:pt x="121443" y="31849"/>
                    <a:pt x="125015" y="31254"/>
                  </a:cubicBezTo>
                  <a:cubicBezTo>
                    <a:pt x="129182" y="30659"/>
                    <a:pt x="132159" y="30361"/>
                    <a:pt x="133945" y="30361"/>
                  </a:cubicBezTo>
                  <a:cubicBezTo>
                    <a:pt x="158948" y="26789"/>
                    <a:pt x="171747" y="24408"/>
                    <a:pt x="172343" y="23217"/>
                  </a:cubicBezTo>
                  <a:cubicBezTo>
                    <a:pt x="173533" y="21431"/>
                    <a:pt x="177403" y="23515"/>
                    <a:pt x="183951" y="29468"/>
                  </a:cubicBezTo>
                  <a:cubicBezTo>
                    <a:pt x="188714" y="33635"/>
                    <a:pt x="191095" y="37505"/>
                    <a:pt x="191095" y="41077"/>
                  </a:cubicBezTo>
                  <a:cubicBezTo>
                    <a:pt x="191095" y="42267"/>
                    <a:pt x="191095" y="42862"/>
                    <a:pt x="191095" y="42862"/>
                  </a:cubicBezTo>
                  <a:cubicBezTo>
                    <a:pt x="189904" y="46434"/>
                    <a:pt x="188118" y="48220"/>
                    <a:pt x="185737" y="48220"/>
                  </a:cubicBezTo>
                  <a:cubicBezTo>
                    <a:pt x="183951" y="47030"/>
                    <a:pt x="179189" y="45541"/>
                    <a:pt x="171450" y="43755"/>
                  </a:cubicBezTo>
                  <a:cubicBezTo>
                    <a:pt x="162520" y="41970"/>
                    <a:pt x="147935" y="41374"/>
                    <a:pt x="127694" y="41970"/>
                  </a:cubicBezTo>
                  <a:cubicBezTo>
                    <a:pt x="125908" y="41970"/>
                    <a:pt x="122932" y="41970"/>
                    <a:pt x="118764" y="41970"/>
                  </a:cubicBezTo>
                  <a:cubicBezTo>
                    <a:pt x="115193" y="42565"/>
                    <a:pt x="112216" y="42862"/>
                    <a:pt x="109835" y="42862"/>
                  </a:cubicBezTo>
                  <a:cubicBezTo>
                    <a:pt x="109835" y="42862"/>
                    <a:pt x="109835" y="43160"/>
                    <a:pt x="109835" y="43755"/>
                  </a:cubicBezTo>
                  <a:cubicBezTo>
                    <a:pt x="106263" y="47327"/>
                    <a:pt x="103286" y="47327"/>
                    <a:pt x="100905" y="43755"/>
                  </a:cubicBezTo>
                  <a:cubicBezTo>
                    <a:pt x="88999" y="45541"/>
                    <a:pt x="76795" y="47625"/>
                    <a:pt x="64293" y="50006"/>
                  </a:cubicBezTo>
                  <a:cubicBezTo>
                    <a:pt x="42267" y="54769"/>
                    <a:pt x="28575" y="58043"/>
                    <a:pt x="23217" y="59829"/>
                  </a:cubicBezTo>
                  <a:cubicBezTo>
                    <a:pt x="21431" y="60424"/>
                    <a:pt x="19347" y="61317"/>
                    <a:pt x="16966" y="62508"/>
                  </a:cubicBezTo>
                  <a:cubicBezTo>
                    <a:pt x="15180" y="63103"/>
                    <a:pt x="13989" y="63401"/>
                    <a:pt x="13394" y="63401"/>
                  </a:cubicBezTo>
                  <a:cubicBezTo>
                    <a:pt x="12799" y="63996"/>
                    <a:pt x="11013" y="61615"/>
                    <a:pt x="8036" y="56257"/>
                  </a:cubicBezTo>
                  <a:cubicBezTo>
                    <a:pt x="8036" y="55066"/>
                    <a:pt x="7739" y="53578"/>
                    <a:pt x="7143" y="51792"/>
                  </a:cubicBezTo>
                  <a:cubicBezTo>
                    <a:pt x="6548" y="50602"/>
                    <a:pt x="6250" y="50006"/>
                    <a:pt x="6250" y="50006"/>
                  </a:cubicBezTo>
                  <a:cubicBezTo>
                    <a:pt x="6250" y="48220"/>
                    <a:pt x="6846" y="47327"/>
                    <a:pt x="8036" y="47327"/>
                  </a:cubicBezTo>
                  <a:cubicBezTo>
                    <a:pt x="10418" y="47327"/>
                    <a:pt x="25896" y="45244"/>
                    <a:pt x="54471" y="41077"/>
                  </a:cubicBezTo>
                  <a:cubicBezTo>
                    <a:pt x="68758" y="39291"/>
                    <a:pt x="82450" y="37505"/>
                    <a:pt x="95547" y="35719"/>
                  </a:cubicBezTo>
                  <a:cubicBezTo>
                    <a:pt x="94952" y="33933"/>
                    <a:pt x="94059" y="32147"/>
                    <a:pt x="92868" y="30361"/>
                  </a:cubicBezTo>
                  <a:cubicBezTo>
                    <a:pt x="90487" y="25003"/>
                    <a:pt x="87510" y="20241"/>
                    <a:pt x="83939" y="16073"/>
                  </a:cubicBezTo>
                  <a:cubicBezTo>
                    <a:pt x="80367" y="12502"/>
                    <a:pt x="77093" y="9227"/>
                    <a:pt x="74116" y="6251"/>
                  </a:cubicBezTo>
                  <a:cubicBezTo>
                    <a:pt x="71139" y="2679"/>
                    <a:pt x="70842" y="893"/>
                    <a:pt x="73223" y="893"/>
                  </a:cubicBezTo>
                  <a:cubicBezTo>
                    <a:pt x="74414" y="298"/>
                    <a:pt x="76795" y="0"/>
                    <a:pt x="8036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latin typeface="方正苏新诗柳楷繁体" panose="02000000000000000000" pitchFamily="2" charset="-122"/>
                <a:ea typeface="方正苏新诗柳楷繁体" panose="02000000000000000000" pitchFamily="2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10651662" y="560323"/>
              <a:ext cx="0" cy="51911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81859604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autoRev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0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2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build="p"/>
      <p:bldP spid="8" grpId="0" animBg="1"/>
      <p:bldP spid="61" grpId="0"/>
      <p:bldP spid="57" grpId="0" animBg="1"/>
      <p:bldP spid="60" grpId="0"/>
      <p:bldP spid="81" grpId="0"/>
      <p:bldP spid="74" grpId="0" animBg="1"/>
      <p:bldP spid="77" grpId="0"/>
      <p:bldP spid="75" grpId="0" animBg="1"/>
      <p:bldP spid="76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789</Words>
  <Application>Microsoft Office PowerPoint</Application>
  <PresentationFormat>宽屏</PresentationFormat>
  <Paragraphs>40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方正苏新诗柳楷繁体</vt:lpstr>
      <vt:lpstr>宋体</vt:lpstr>
      <vt:lpstr>微软雅黑</vt:lpstr>
      <vt:lpstr>Arial</vt:lpstr>
      <vt:lpstr>Calibri</vt:lpstr>
      <vt:lpstr>Calibri Light</vt:lpstr>
      <vt:lpstr>Utsaah</vt:lpstr>
      <vt:lpstr>Office 主题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付杰</dc:creator>
  <cp:lastModifiedBy>Administrator</cp:lastModifiedBy>
  <cp:revision>47</cp:revision>
  <dcterms:created xsi:type="dcterms:W3CDTF">2014-10-16T07:49:22Z</dcterms:created>
  <dcterms:modified xsi:type="dcterms:W3CDTF">2015-05-12T09:37:14Z</dcterms:modified>
</cp:coreProperties>
</file>