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5" r:id="rId11"/>
    <p:sldId id="264" r:id="rId12"/>
    <p:sldId id="266" r:id="rId13"/>
    <p:sldId id="276" r:id="rId14"/>
    <p:sldId id="267" r:id="rId15"/>
    <p:sldId id="268" r:id="rId16"/>
    <p:sldId id="269" r:id="rId17"/>
    <p:sldId id="270" r:id="rId18"/>
    <p:sldId id="271" r:id="rId19"/>
    <p:sldId id="277" r:id="rId20"/>
    <p:sldId id="281" r:id="rId21"/>
    <p:sldId id="278" r:id="rId22"/>
    <p:sldId id="279" r:id="rId23"/>
    <p:sldId id="272" r:id="rId24"/>
    <p:sldId id="282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F11"/>
    <a:srgbClr val="181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641546883281337E-2"/>
          <c:w val="0.97349397590361442"/>
          <c:h val="0.8490533612042037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28575" cap="rnd">
              <a:solidFill>
                <a:srgbClr val="2B4D8A">
                  <a:alpha val="10000"/>
                </a:srgb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E32-45B8-8ADF-51874F70F9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ln w="28575" cap="rnd">
              <a:solidFill>
                <a:srgbClr val="181717">
                  <a:alpha val="50196"/>
                </a:srgb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E32-45B8-8ADF-51874F70F9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ln w="25400" cap="rnd" cmpd="sng">
              <a:solidFill>
                <a:srgbClr val="760F11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 cmpd="sng">
                <a:solidFill>
                  <a:srgbClr val="760F1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32-45B8-8ADF-51874F70F922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5400" cap="rnd" cmpd="sng">
                <a:solidFill>
                  <a:srgbClr val="760F1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E32-45B8-8ADF-51874F70F922}"/>
              </c:ext>
            </c:extLst>
          </c:dPt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7E32-45B8-8ADF-51874F70F9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7577632"/>
        <c:axId val="1780726159"/>
      </c:lineChart>
      <c:catAx>
        <c:axId val="21757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80726159"/>
        <c:crosses val="autoZero"/>
        <c:auto val="1"/>
        <c:lblAlgn val="ctr"/>
        <c:lblOffset val="100"/>
        <c:noMultiLvlLbl val="0"/>
      </c:catAx>
      <c:valAx>
        <c:axId val="17807261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75776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4536"/>
            </a:solidFill>
            <a:ln>
              <a:solidFill>
                <a:srgbClr val="760F11"/>
              </a:solidFill>
            </a:ln>
          </c:spPr>
          <c:dPt>
            <c:idx val="0"/>
            <c:bubble3D val="0"/>
            <c:spPr>
              <a:solidFill>
                <a:srgbClr val="760F11"/>
              </a:solidFill>
              <a:ln w="19050">
                <a:solidFill>
                  <a:srgbClr val="760F1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5D-4D02-924A-FEB0FD4CBAD0}"/>
              </c:ext>
            </c:extLst>
          </c:dPt>
          <c:dPt>
            <c:idx val="1"/>
            <c:bubble3D val="0"/>
            <c:spPr>
              <a:solidFill>
                <a:srgbClr val="760F11"/>
              </a:solidFill>
              <a:ln w="19050">
                <a:solidFill>
                  <a:srgbClr val="760F1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5D-4D02-924A-FEB0FD4CBAD0}"/>
              </c:ext>
            </c:extLst>
          </c:dPt>
          <c:dPt>
            <c:idx val="2"/>
            <c:bubble3D val="0"/>
            <c:spPr>
              <a:solidFill>
                <a:srgbClr val="760F11"/>
              </a:solidFill>
              <a:ln w="19050">
                <a:solidFill>
                  <a:srgbClr val="760F1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5D-4D02-924A-FEB0FD4CBAD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5D-4D02-924A-FEB0FD4CB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0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E70-45CA-8C33-7CC7EA621B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41275" cap="rnd">
              <a:solidFill>
                <a:srgbClr val="760F1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F908D"/>
              </a:solidFill>
              <a:ln w="9525">
                <a:solidFill>
                  <a:srgbClr val="760F1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70-45CA-8C33-7CC7EA621B3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E70-45CA-8C33-7CC7EA621B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8597728"/>
        <c:axId val="-48598816"/>
      </c:lineChart>
      <c:catAx>
        <c:axId val="-4859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48598816"/>
        <c:crosses val="autoZero"/>
        <c:auto val="1"/>
        <c:lblAlgn val="ctr"/>
        <c:lblOffset val="100"/>
        <c:tickMarkSkip val="1"/>
        <c:noMultiLvlLbl val="0"/>
      </c:catAx>
      <c:valAx>
        <c:axId val="-48598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4859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BA599-B750-4BDA-B090-D4126B928BCE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5E00E-DAEF-42AB-A878-404552D6F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172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16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628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62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80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575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95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367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04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593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5521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8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0755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25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68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082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7066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31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165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14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68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94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7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52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5E00E-DAEF-42AB-A878-404552D6F7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4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9233DE-FD64-4A1C-B361-00D381E85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7813"/>
            <a:ext cx="7886700" cy="10096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2348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D60D46-B37A-44CC-A778-D5F9FBB1A8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D315AA6-1B8A-4B1E-871B-8F1319513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40D855-B5D3-4022-962D-08041487DE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837113"/>
            <a:ext cx="2057400" cy="279400"/>
          </a:xfrm>
          <a:prstGeom prst="rect">
            <a:avLst/>
          </a:prstGeom>
        </p:spPr>
        <p:txBody>
          <a:bodyPr/>
          <a:lstStyle/>
          <a:p>
            <a:fld id="{05845619-9562-4B73-9644-0DB87563A0A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BF8559-BD3C-461E-BECA-11195554C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837113"/>
            <a:ext cx="3086100" cy="2794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2A46AE-288A-42C5-992E-DEAEE908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837113"/>
            <a:ext cx="2057400" cy="279400"/>
          </a:xfrm>
          <a:prstGeom prst="rect">
            <a:avLst/>
          </a:prstGeom>
        </p:spPr>
        <p:txBody>
          <a:bodyPr/>
          <a:lstStyle/>
          <a:p>
            <a:fld id="{8B195D37-B4D2-4AE8-A261-87B58DF27A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0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63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619-9562-4B73-9644-0DB87563A0A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5D37-B4D2-4AE8-A261-87B58DF27A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DAD4923-2F99-4EE2-9208-925F9A9A3CB4}"/>
              </a:ext>
            </a:extLst>
          </p:cNvPr>
          <p:cNvSpPr/>
          <p:nvPr/>
        </p:nvSpPr>
        <p:spPr>
          <a:xfrm>
            <a:off x="1425388" y="4762292"/>
            <a:ext cx="77186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感谢您下载包图网平台上提供的</a:t>
            </a:r>
            <a:r>
              <a:rPr lang="en-US" altLang="zh-CN" sz="1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模板！包图网是正版商业图库，所有原创作品（含预览图）均受著作权法保护。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AE267D-5098-404D-B569-AE4BBB7B5A83}"/>
              </a:ext>
            </a:extLst>
          </p:cNvPr>
          <p:cNvSpPr/>
          <p:nvPr/>
        </p:nvSpPr>
        <p:spPr>
          <a:xfrm>
            <a:off x="0" y="0"/>
            <a:ext cx="9144000" cy="521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03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0089BA0A-3407-4D47-9452-E2BDE6CDF3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0" y="0"/>
            <a:ext cx="9144000" cy="4570567"/>
          </a:xfrm>
          <a:prstGeom prst="rect">
            <a:avLst/>
          </a:prstGeom>
        </p:spPr>
      </p:pic>
      <p:sp>
        <p:nvSpPr>
          <p:cNvPr id="21" name="流程图: 文档 20">
            <a:extLst>
              <a:ext uri="{FF2B5EF4-FFF2-40B4-BE49-F238E27FC236}">
                <a16:creationId xmlns:a16="http://schemas.microsoft.com/office/drawing/2014/main" id="{96C40FD5-0A73-46A1-9815-5F72CB6C9928}"/>
              </a:ext>
            </a:extLst>
          </p:cNvPr>
          <p:cNvSpPr/>
          <p:nvPr/>
        </p:nvSpPr>
        <p:spPr>
          <a:xfrm flipV="1">
            <a:off x="0" y="3097384"/>
            <a:ext cx="9144000" cy="1471749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262DB8-D39F-469B-9000-B4CF6E56EE42}"/>
              </a:ext>
            </a:extLst>
          </p:cNvPr>
          <p:cNvSpPr txBox="1"/>
          <p:nvPr/>
        </p:nvSpPr>
        <p:spPr>
          <a:xfrm>
            <a:off x="303554" y="4217979"/>
            <a:ext cx="7926047" cy="2862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微软雅黑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7CDD0E-9F0B-45A6-B679-DDF7A69B21E8}"/>
              </a:ext>
            </a:extLst>
          </p:cNvPr>
          <p:cNvSpPr txBox="1"/>
          <p:nvPr/>
        </p:nvSpPr>
        <p:spPr>
          <a:xfrm>
            <a:off x="303554" y="3678415"/>
            <a:ext cx="585609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红色欧美风工作汇报</a:t>
            </a:r>
            <a:r>
              <a:rPr lang="en-US" altLang="zh-CN" sz="28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PPT</a:t>
            </a:r>
            <a:r>
              <a:rPr lang="zh-CN" altLang="en-US" sz="28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模板</a:t>
            </a:r>
          </a:p>
        </p:txBody>
      </p:sp>
      <p:pic>
        <p:nvPicPr>
          <p:cNvPr id="2" name="手嶌葵 - Que Sera Sera">
            <a:hlinkClick r:id="" action="ppaction://media"/>
            <a:extLst>
              <a:ext uri="{FF2B5EF4-FFF2-40B4-BE49-F238E27FC236}">
                <a16:creationId xmlns:a16="http://schemas.microsoft.com/office/drawing/2014/main" id="{196B137B-DF4E-4C26-84E1-962977A5DF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7089" y="319937"/>
            <a:ext cx="609600" cy="6096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CE56FB5-38EA-45B1-AD18-1687FBE87D41}"/>
              </a:ext>
            </a:extLst>
          </p:cNvPr>
          <p:cNvSpPr txBox="1"/>
          <p:nvPr/>
        </p:nvSpPr>
        <p:spPr>
          <a:xfrm>
            <a:off x="0" y="455459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</a:t>
            </a:r>
            <a:r>
              <a:rPr lang="zh-CN" altLang="en-US" sz="10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0D998C-FDD2-4EB5-A46E-91DBC440720E}"/>
              </a:ext>
            </a:extLst>
          </p:cNvPr>
          <p:cNvSpPr txBox="1"/>
          <p:nvPr/>
        </p:nvSpPr>
        <p:spPr>
          <a:xfrm>
            <a:off x="1467138" y="456913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205AE8-1AA0-453D-B892-B76C53B9A3B9}"/>
              </a:ext>
            </a:extLst>
          </p:cNvPr>
          <p:cNvSpPr txBox="1"/>
          <p:nvPr/>
        </p:nvSpPr>
        <p:spPr>
          <a:xfrm>
            <a:off x="3047364" y="456913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3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92FD2EA-D3E3-48BA-84C1-04AC50A3C549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3E8654DD-0ED1-4DD7-B625-0079888B4731}"/>
              </a:ext>
            </a:extLst>
          </p:cNvPr>
          <p:cNvSpPr txBox="1"/>
          <p:nvPr/>
        </p:nvSpPr>
        <p:spPr>
          <a:xfrm>
            <a:off x="3255588" y="156092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部门业绩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F6373B-D235-4448-9EE2-210AC43C7A45}"/>
              </a:ext>
            </a:extLst>
          </p:cNvPr>
          <p:cNvSpPr/>
          <p:nvPr/>
        </p:nvSpPr>
        <p:spPr>
          <a:xfrm>
            <a:off x="3940313" y="178323"/>
            <a:ext cx="17203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introduction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379F8F1-4175-40CB-91EC-3FFAF6AC8D06}"/>
              </a:ext>
            </a:extLst>
          </p:cNvPr>
          <p:cNvSpPr/>
          <p:nvPr/>
        </p:nvSpPr>
        <p:spPr>
          <a:xfrm>
            <a:off x="2945915" y="26709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9250BC-34B2-493A-B85D-D99A34A89F9E}"/>
              </a:ext>
            </a:extLst>
          </p:cNvPr>
          <p:cNvSpPr/>
          <p:nvPr/>
        </p:nvSpPr>
        <p:spPr>
          <a:xfrm>
            <a:off x="3057839" y="26709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2FB9EBF-692D-4847-B06D-F98851CBFF42}"/>
              </a:ext>
            </a:extLst>
          </p:cNvPr>
          <p:cNvSpPr/>
          <p:nvPr/>
        </p:nvSpPr>
        <p:spPr>
          <a:xfrm>
            <a:off x="5730220" y="26715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A24900-C9C0-4343-83D8-0E2146105D75}"/>
              </a:ext>
            </a:extLst>
          </p:cNvPr>
          <p:cNvSpPr/>
          <p:nvPr/>
        </p:nvSpPr>
        <p:spPr>
          <a:xfrm>
            <a:off x="5848770" y="26709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54B5CC6D-6EA7-4604-8FA7-D113F902ACA7}"/>
              </a:ext>
            </a:extLst>
          </p:cNvPr>
          <p:cNvSpPr/>
          <p:nvPr/>
        </p:nvSpPr>
        <p:spPr>
          <a:xfrm>
            <a:off x="4343232" y="2045636"/>
            <a:ext cx="123116" cy="123116"/>
          </a:xfrm>
          <a:prstGeom prst="ellipse">
            <a:avLst/>
          </a:prstGeom>
          <a:solidFill>
            <a:srgbClr val="760F1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67">
            <a:extLst>
              <a:ext uri="{FF2B5EF4-FFF2-40B4-BE49-F238E27FC236}">
                <a16:creationId xmlns:a16="http://schemas.microsoft.com/office/drawing/2014/main" id="{3313F6E3-E2A8-498C-A022-02DF171F1881}"/>
              </a:ext>
            </a:extLst>
          </p:cNvPr>
          <p:cNvCxnSpPr>
            <a:cxnSpLocks/>
          </p:cNvCxnSpPr>
          <p:nvPr/>
        </p:nvCxnSpPr>
        <p:spPr>
          <a:xfrm>
            <a:off x="4408654" y="2233291"/>
            <a:ext cx="0" cy="2986409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70">
            <a:extLst>
              <a:ext uri="{FF2B5EF4-FFF2-40B4-BE49-F238E27FC236}">
                <a16:creationId xmlns:a16="http://schemas.microsoft.com/office/drawing/2014/main" id="{9EB50A64-7F15-4467-9CC9-6E876159074C}"/>
              </a:ext>
            </a:extLst>
          </p:cNvPr>
          <p:cNvCxnSpPr/>
          <p:nvPr/>
        </p:nvCxnSpPr>
        <p:spPr>
          <a:xfrm>
            <a:off x="4404791" y="900612"/>
            <a:ext cx="0" cy="1080485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6">
            <a:extLst>
              <a:ext uri="{FF2B5EF4-FFF2-40B4-BE49-F238E27FC236}">
                <a16:creationId xmlns:a16="http://schemas.microsoft.com/office/drawing/2014/main" id="{1B76858F-8641-47BC-B4DA-69E4D20FD492}"/>
              </a:ext>
            </a:extLst>
          </p:cNvPr>
          <p:cNvCxnSpPr/>
          <p:nvPr/>
        </p:nvCxnSpPr>
        <p:spPr>
          <a:xfrm>
            <a:off x="4572422" y="2132242"/>
            <a:ext cx="1724221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0">
            <a:extLst>
              <a:ext uri="{FF2B5EF4-FFF2-40B4-BE49-F238E27FC236}">
                <a16:creationId xmlns:a16="http://schemas.microsoft.com/office/drawing/2014/main" id="{1136CCDC-F9AC-4075-AD84-D6612E4607BA}"/>
              </a:ext>
            </a:extLst>
          </p:cNvPr>
          <p:cNvSpPr/>
          <p:nvPr/>
        </p:nvSpPr>
        <p:spPr>
          <a:xfrm>
            <a:off x="4343232" y="3096574"/>
            <a:ext cx="123116" cy="123116"/>
          </a:xfrm>
          <a:prstGeom prst="ellipse">
            <a:avLst/>
          </a:prstGeom>
          <a:solidFill>
            <a:srgbClr val="760F1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9CEAE380-8AD4-46B0-A1FE-6910DCFB7D30}"/>
              </a:ext>
            </a:extLst>
          </p:cNvPr>
          <p:cNvCxnSpPr/>
          <p:nvPr/>
        </p:nvCxnSpPr>
        <p:spPr>
          <a:xfrm>
            <a:off x="2442245" y="3158132"/>
            <a:ext cx="1724221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3FA8FDF4-EA61-4DBF-A4D4-22E65E797757}"/>
              </a:ext>
            </a:extLst>
          </p:cNvPr>
          <p:cNvSpPr/>
          <p:nvPr/>
        </p:nvSpPr>
        <p:spPr>
          <a:xfrm>
            <a:off x="4542548" y="1809196"/>
            <a:ext cx="23208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ADD YOUR TITLE HERE</a:t>
            </a:r>
            <a:endParaRPr lang="zh-CN" altLang="en-US" sz="1400" b="1" dirty="0"/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EB8C6EAB-F459-499B-8BE5-7468368F3254}"/>
              </a:ext>
            </a:extLst>
          </p:cNvPr>
          <p:cNvSpPr txBox="1"/>
          <p:nvPr/>
        </p:nvSpPr>
        <p:spPr>
          <a:xfrm>
            <a:off x="4542548" y="2132242"/>
            <a:ext cx="3334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persons,. 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9ACDF71-A0B0-4920-B83A-610CADFD611A}"/>
              </a:ext>
            </a:extLst>
          </p:cNvPr>
          <p:cNvSpPr/>
          <p:nvPr/>
        </p:nvSpPr>
        <p:spPr>
          <a:xfrm>
            <a:off x="2318973" y="2779186"/>
            <a:ext cx="23208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ADD YOUR TITLE HERE</a:t>
            </a:r>
            <a:endParaRPr lang="zh-CN" altLang="en-US" sz="1400" b="1" dirty="0"/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D34FFE31-F5EF-40BD-8319-F5F845BEB94D}"/>
              </a:ext>
            </a:extLst>
          </p:cNvPr>
          <p:cNvSpPr txBox="1"/>
          <p:nvPr/>
        </p:nvSpPr>
        <p:spPr>
          <a:xfrm>
            <a:off x="861763" y="3213680"/>
            <a:ext cx="3334751" cy="442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B4AF87D-1F4C-4A83-B4E8-64A74B27753F}"/>
              </a:ext>
            </a:extLst>
          </p:cNvPr>
          <p:cNvSpPr/>
          <p:nvPr/>
        </p:nvSpPr>
        <p:spPr>
          <a:xfrm rot="5400000">
            <a:off x="4372979" y="1037284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8E3E859-73A8-46CF-A4DA-45B4A2DD023D}"/>
              </a:ext>
            </a:extLst>
          </p:cNvPr>
          <p:cNvSpPr/>
          <p:nvPr/>
        </p:nvSpPr>
        <p:spPr>
          <a:xfrm rot="5400000">
            <a:off x="4372979" y="891706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5B3673-0392-4270-8FE3-2A0D0229CE87}"/>
              </a:ext>
            </a:extLst>
          </p:cNvPr>
          <p:cNvSpPr/>
          <p:nvPr/>
        </p:nvSpPr>
        <p:spPr>
          <a:xfrm rot="5400000">
            <a:off x="4372979" y="180383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13CEBD5-2667-40ED-BBD4-C1FD5D216865}"/>
              </a:ext>
            </a:extLst>
          </p:cNvPr>
          <p:cNvSpPr/>
          <p:nvPr/>
        </p:nvSpPr>
        <p:spPr>
          <a:xfrm rot="5400000">
            <a:off x="4372979" y="1193399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075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9D9ED3C-551C-4AB8-8D15-7819CEA07FF3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2CC2ABD-6C1C-4C0A-AFA1-314509E4139F}"/>
              </a:ext>
            </a:extLst>
          </p:cNvPr>
          <p:cNvSpPr txBox="1"/>
          <p:nvPr/>
        </p:nvSpPr>
        <p:spPr>
          <a:xfrm>
            <a:off x="3054621" y="193712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部门业绩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D5EC8C-5B2E-476B-8A44-22A18AA49D85}"/>
              </a:ext>
            </a:extLst>
          </p:cNvPr>
          <p:cNvSpPr/>
          <p:nvPr/>
        </p:nvSpPr>
        <p:spPr>
          <a:xfrm>
            <a:off x="3739346" y="215943"/>
            <a:ext cx="17203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introduction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B13827-F2F4-4ED4-85D1-B503529D1DDF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4E6FFB-2415-4999-9CAE-5B86B2896CC0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5954E4-B150-4B3F-A2DE-E6FA91F88415}"/>
              </a:ext>
            </a:extLst>
          </p:cNvPr>
          <p:cNvSpPr/>
          <p:nvPr/>
        </p:nvSpPr>
        <p:spPr>
          <a:xfrm>
            <a:off x="5529253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8737A5-075F-4836-B844-3EA5000D1179}"/>
              </a:ext>
            </a:extLst>
          </p:cNvPr>
          <p:cNvSpPr/>
          <p:nvPr/>
        </p:nvSpPr>
        <p:spPr>
          <a:xfrm>
            <a:off x="5647803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0D35C5E-9557-4DAD-84E8-D1612F2A4468}"/>
              </a:ext>
            </a:extLst>
          </p:cNvPr>
          <p:cNvSpPr/>
          <p:nvPr/>
        </p:nvSpPr>
        <p:spPr>
          <a:xfrm>
            <a:off x="4343232" y="2045636"/>
            <a:ext cx="123116" cy="123116"/>
          </a:xfrm>
          <a:prstGeom prst="ellipse">
            <a:avLst/>
          </a:prstGeom>
          <a:solidFill>
            <a:srgbClr val="760F1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67">
            <a:extLst>
              <a:ext uri="{FF2B5EF4-FFF2-40B4-BE49-F238E27FC236}">
                <a16:creationId xmlns:a16="http://schemas.microsoft.com/office/drawing/2014/main" id="{6D0FDA42-FF37-47A1-9D06-E7AC70A07D06}"/>
              </a:ext>
            </a:extLst>
          </p:cNvPr>
          <p:cNvCxnSpPr>
            <a:cxnSpLocks/>
          </p:cNvCxnSpPr>
          <p:nvPr/>
        </p:nvCxnSpPr>
        <p:spPr>
          <a:xfrm flipH="1">
            <a:off x="4408652" y="2233291"/>
            <a:ext cx="2" cy="1849682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70">
            <a:extLst>
              <a:ext uri="{FF2B5EF4-FFF2-40B4-BE49-F238E27FC236}">
                <a16:creationId xmlns:a16="http://schemas.microsoft.com/office/drawing/2014/main" id="{9B29F9A2-3181-4859-A45A-DC65373B82E6}"/>
              </a:ext>
            </a:extLst>
          </p:cNvPr>
          <p:cNvCxnSpPr>
            <a:cxnSpLocks/>
          </p:cNvCxnSpPr>
          <p:nvPr/>
        </p:nvCxnSpPr>
        <p:spPr>
          <a:xfrm>
            <a:off x="4404791" y="272515"/>
            <a:ext cx="0" cy="1708582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D0FF2F92-2238-4405-8D33-4BD71AC827E7}"/>
              </a:ext>
            </a:extLst>
          </p:cNvPr>
          <p:cNvCxnSpPr/>
          <p:nvPr/>
        </p:nvCxnSpPr>
        <p:spPr>
          <a:xfrm>
            <a:off x="4572422" y="2132242"/>
            <a:ext cx="1724221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1762983-80B9-488B-A2B0-621DFD2341FA}"/>
              </a:ext>
            </a:extLst>
          </p:cNvPr>
          <p:cNvSpPr txBox="1"/>
          <p:nvPr/>
        </p:nvSpPr>
        <p:spPr>
          <a:xfrm>
            <a:off x="1342028" y="4549982"/>
            <a:ext cx="608891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The user can demonstrate on a projector or computer or print the it into a film to be used in a wider </a:t>
            </a: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fieldThe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user can demonstrate on a projector or computer or print the it into a film to be used in a wider field</a:t>
            </a:r>
          </a:p>
          <a:p>
            <a:pPr algn="ctr" defTabSz="685800">
              <a:lnSpc>
                <a:spcPct val="120000"/>
              </a:lnSpc>
              <a:defRPr/>
            </a:pP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613FBC-03D7-4F49-BFB0-64919F6614DB}"/>
              </a:ext>
            </a:extLst>
          </p:cNvPr>
          <p:cNvSpPr txBox="1"/>
          <p:nvPr/>
        </p:nvSpPr>
        <p:spPr>
          <a:xfrm>
            <a:off x="3304356" y="4192019"/>
            <a:ext cx="557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ea typeface="+mj-ea"/>
              </a:rPr>
              <a:t>ADD YOUR TITLE HERE</a:t>
            </a:r>
            <a:endParaRPr lang="zh-CN" altLang="en-US" b="1" dirty="0">
              <a:ea typeface="+mj-ea"/>
            </a:endParaRPr>
          </a:p>
        </p:txBody>
      </p:sp>
      <p:sp>
        <p:nvSpPr>
          <p:cNvPr id="17" name="Oval 10">
            <a:extLst>
              <a:ext uri="{FF2B5EF4-FFF2-40B4-BE49-F238E27FC236}">
                <a16:creationId xmlns:a16="http://schemas.microsoft.com/office/drawing/2014/main" id="{EAAC1C24-FE21-4FE8-A05A-75F750E14A93}"/>
              </a:ext>
            </a:extLst>
          </p:cNvPr>
          <p:cNvSpPr/>
          <p:nvPr/>
        </p:nvSpPr>
        <p:spPr>
          <a:xfrm>
            <a:off x="4343232" y="3096574"/>
            <a:ext cx="123116" cy="123116"/>
          </a:xfrm>
          <a:prstGeom prst="ellipse">
            <a:avLst/>
          </a:prstGeom>
          <a:solidFill>
            <a:srgbClr val="760F1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0CEB7DAC-122F-45DB-AEAA-87B0EDB43728}"/>
              </a:ext>
            </a:extLst>
          </p:cNvPr>
          <p:cNvCxnSpPr/>
          <p:nvPr/>
        </p:nvCxnSpPr>
        <p:spPr>
          <a:xfrm>
            <a:off x="2442245" y="3158132"/>
            <a:ext cx="1724221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9839676E-E662-44B5-9881-8C279E1F619D}"/>
              </a:ext>
            </a:extLst>
          </p:cNvPr>
          <p:cNvSpPr/>
          <p:nvPr/>
        </p:nvSpPr>
        <p:spPr>
          <a:xfrm>
            <a:off x="4542548" y="1809196"/>
            <a:ext cx="23208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ADD YOUR TITLE HERE</a:t>
            </a:r>
            <a:endParaRPr lang="zh-CN" altLang="en-US" sz="1400" b="1" dirty="0"/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C18A8594-F767-4B16-8940-FA1207109DCF}"/>
              </a:ext>
            </a:extLst>
          </p:cNvPr>
          <p:cNvSpPr txBox="1"/>
          <p:nvPr/>
        </p:nvSpPr>
        <p:spPr>
          <a:xfrm>
            <a:off x="4542548" y="2132242"/>
            <a:ext cx="3334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persons,.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2D02B2-DFBD-4B82-BD75-941D20D627A5}"/>
              </a:ext>
            </a:extLst>
          </p:cNvPr>
          <p:cNvSpPr/>
          <p:nvPr/>
        </p:nvSpPr>
        <p:spPr>
          <a:xfrm>
            <a:off x="2318973" y="2779186"/>
            <a:ext cx="23208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ADD YOUR TITLE HERE</a:t>
            </a:r>
            <a:endParaRPr lang="zh-CN" altLang="en-US" sz="1400" b="1" dirty="0"/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id="{C0F60332-51E9-4C40-98DF-2A241F38C660}"/>
              </a:ext>
            </a:extLst>
          </p:cNvPr>
          <p:cNvSpPr txBox="1"/>
          <p:nvPr/>
        </p:nvSpPr>
        <p:spPr>
          <a:xfrm>
            <a:off x="861763" y="3213680"/>
            <a:ext cx="3334751" cy="442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persons,. 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BC0D754-A4CA-4A95-9691-6007D2325E26}"/>
              </a:ext>
            </a:extLst>
          </p:cNvPr>
          <p:cNvSpPr/>
          <p:nvPr/>
        </p:nvSpPr>
        <p:spPr>
          <a:xfrm rot="5400000">
            <a:off x="4364271" y="3438975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61386E5-F8A7-4F4E-93D6-B62BE2A2F960}"/>
              </a:ext>
            </a:extLst>
          </p:cNvPr>
          <p:cNvSpPr/>
          <p:nvPr/>
        </p:nvSpPr>
        <p:spPr>
          <a:xfrm rot="5400000">
            <a:off x="4364271" y="3293397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4E0D4E3-7AB4-4619-85C7-1EBABE117D07}"/>
              </a:ext>
            </a:extLst>
          </p:cNvPr>
          <p:cNvSpPr/>
          <p:nvPr/>
        </p:nvSpPr>
        <p:spPr>
          <a:xfrm rot="5400000">
            <a:off x="4364271" y="401347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4D2D753-931C-4AC1-AC25-22A5C8246DBC}"/>
              </a:ext>
            </a:extLst>
          </p:cNvPr>
          <p:cNvSpPr/>
          <p:nvPr/>
        </p:nvSpPr>
        <p:spPr>
          <a:xfrm rot="5400000">
            <a:off x="4364271" y="3595090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4538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D1F1FE9-97A4-45FE-A21E-D53999AD5419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78661F8-ECBD-4A11-ADE7-22E038745B47}"/>
              </a:ext>
            </a:extLst>
          </p:cNvPr>
          <p:cNvSpPr txBox="1"/>
          <p:nvPr/>
        </p:nvSpPr>
        <p:spPr>
          <a:xfrm>
            <a:off x="3054621" y="193712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部门业绩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3546547-CBBE-4B7B-ABE2-E574A0DDC0DE}"/>
              </a:ext>
            </a:extLst>
          </p:cNvPr>
          <p:cNvSpPr/>
          <p:nvPr/>
        </p:nvSpPr>
        <p:spPr>
          <a:xfrm>
            <a:off x="3739346" y="215943"/>
            <a:ext cx="17203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introduction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1380B9-53C7-4949-BD06-11419177A933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C94ADB2-D3AB-4822-BFBF-430FB2EA6569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C7F3EC-183B-4B82-AB38-506423A8980F}"/>
              </a:ext>
            </a:extLst>
          </p:cNvPr>
          <p:cNvSpPr/>
          <p:nvPr/>
        </p:nvSpPr>
        <p:spPr>
          <a:xfrm>
            <a:off x="5529253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E1B934-0111-4540-8A4F-FBE02B3CFE35}"/>
              </a:ext>
            </a:extLst>
          </p:cNvPr>
          <p:cNvSpPr/>
          <p:nvPr/>
        </p:nvSpPr>
        <p:spPr>
          <a:xfrm>
            <a:off x="5647803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743D32-7483-4733-8B8A-BBCA1CE865D1}"/>
              </a:ext>
            </a:extLst>
          </p:cNvPr>
          <p:cNvGrpSpPr/>
          <p:nvPr/>
        </p:nvGrpSpPr>
        <p:grpSpPr>
          <a:xfrm>
            <a:off x="2931172" y="1086522"/>
            <a:ext cx="2901598" cy="1934399"/>
            <a:chOff x="6401235" y="2849697"/>
            <a:chExt cx="3737376" cy="2491584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357D0DE9-6C04-41E1-AAEE-D4174E25671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34425136"/>
                </p:ext>
              </p:extLst>
            </p:nvPr>
          </p:nvGraphicFramePr>
          <p:xfrm>
            <a:off x="6401235" y="2849697"/>
            <a:ext cx="3737376" cy="24915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2553A6B-A1A0-49EC-94AF-DB7D5189C6F1}"/>
                </a:ext>
              </a:extLst>
            </p:cNvPr>
            <p:cNvSpPr/>
            <p:nvPr/>
          </p:nvSpPr>
          <p:spPr>
            <a:xfrm>
              <a:off x="7263399" y="3088965"/>
              <a:ext cx="2013049" cy="2013049"/>
            </a:xfrm>
            <a:prstGeom prst="ellipse">
              <a:avLst/>
            </a:prstGeom>
            <a:solidFill>
              <a:srgbClr val="F8F8F8"/>
            </a:solidFill>
            <a:ln>
              <a:solidFill>
                <a:srgbClr val="760F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8603A330-57A5-4B92-BCD4-0650D93E48B0}"/>
              </a:ext>
            </a:extLst>
          </p:cNvPr>
          <p:cNvSpPr/>
          <p:nvPr/>
        </p:nvSpPr>
        <p:spPr>
          <a:xfrm>
            <a:off x="1139210" y="1998542"/>
            <a:ext cx="211729" cy="21172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C65E2A5-90EC-45B9-ACCA-A9C4F793DFB2}"/>
              </a:ext>
            </a:extLst>
          </p:cNvPr>
          <p:cNvSpPr/>
          <p:nvPr/>
        </p:nvSpPr>
        <p:spPr>
          <a:xfrm>
            <a:off x="2759040" y="1998542"/>
            <a:ext cx="211729" cy="211729"/>
          </a:xfrm>
          <a:prstGeom prst="ellipse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3F74EDC-FFA2-4DAE-9B64-44AF7F9FAA68}"/>
              </a:ext>
            </a:extLst>
          </p:cNvPr>
          <p:cNvSpPr/>
          <p:nvPr/>
        </p:nvSpPr>
        <p:spPr>
          <a:xfrm>
            <a:off x="5832770" y="1998542"/>
            <a:ext cx="211729" cy="211729"/>
          </a:xfrm>
          <a:prstGeom prst="ellipse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E77E67E-2A5D-4A91-A2CF-65C52268F09B}"/>
              </a:ext>
            </a:extLst>
          </p:cNvPr>
          <p:cNvSpPr/>
          <p:nvPr/>
        </p:nvSpPr>
        <p:spPr>
          <a:xfrm>
            <a:off x="7452600" y="1998542"/>
            <a:ext cx="211729" cy="21172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B4296C-6CC8-436A-BCDF-705BFDE23DC5}"/>
              </a:ext>
            </a:extLst>
          </p:cNvPr>
          <p:cNvSpPr txBox="1"/>
          <p:nvPr/>
        </p:nvSpPr>
        <p:spPr>
          <a:xfrm>
            <a:off x="648596" y="3402817"/>
            <a:ext cx="7843015" cy="9343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user can demonstrate on a projector or computer, or print the presentation and make it into a film to be used in a wider 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field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user can demonstrate on a projector or computer, or print the presentation and make it into a film to be used in a wider field</a:t>
            </a:r>
          </a:p>
          <a:p>
            <a:pPr algn="ctr">
              <a:lnSpc>
                <a:spcPct val="114000"/>
              </a:lnSpc>
            </a:pP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5EC5A5-936C-4450-94C9-20C8C125C4E0}"/>
              </a:ext>
            </a:extLst>
          </p:cNvPr>
          <p:cNvSpPr txBox="1"/>
          <p:nvPr/>
        </p:nvSpPr>
        <p:spPr>
          <a:xfrm>
            <a:off x="3600533" y="1842796"/>
            <a:ext cx="1637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ea typeface="+mj-ea"/>
              </a:rPr>
              <a:t>ADD YOUR TITLE HERE</a:t>
            </a:r>
            <a:endParaRPr lang="zh-CN" altLang="en-US" sz="1400" b="1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719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12FB898-B398-47ED-81FC-7054E7DC47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11039" y="1367591"/>
            <a:ext cx="4685861" cy="2937655"/>
          </a:xfrm>
          <a:prstGeom prst="rect">
            <a:avLst/>
          </a:prstGeom>
        </p:spPr>
      </p:pic>
      <p:sp>
        <p:nvSpPr>
          <p:cNvPr id="12" name="流程图: 文档 11">
            <a:extLst>
              <a:ext uri="{FF2B5EF4-FFF2-40B4-BE49-F238E27FC236}">
                <a16:creationId xmlns:a16="http://schemas.microsoft.com/office/drawing/2014/main" id="{F978BD41-260A-419D-84EB-5C3B21BB7D99}"/>
              </a:ext>
            </a:extLst>
          </p:cNvPr>
          <p:cNvSpPr/>
          <p:nvPr/>
        </p:nvSpPr>
        <p:spPr>
          <a:xfrm rot="5400000">
            <a:off x="2389245" y="1875518"/>
            <a:ext cx="2953459" cy="1905997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7F3637-A891-425C-B8BE-D387FEF95EB2}"/>
              </a:ext>
            </a:extLst>
          </p:cNvPr>
          <p:cNvSpPr/>
          <p:nvPr/>
        </p:nvSpPr>
        <p:spPr>
          <a:xfrm>
            <a:off x="0" y="1367591"/>
            <a:ext cx="9144000" cy="292661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B32E61-2FEC-45B5-957D-9699A0305AA3}"/>
              </a:ext>
            </a:extLst>
          </p:cNvPr>
          <p:cNvSpPr/>
          <p:nvPr/>
        </p:nvSpPr>
        <p:spPr>
          <a:xfrm>
            <a:off x="3622782" y="2354130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1F322E-AEC5-4730-BE8A-7501E44F70E5}"/>
              </a:ext>
            </a:extLst>
          </p:cNvPr>
          <p:cNvSpPr txBox="1"/>
          <p:nvPr/>
        </p:nvSpPr>
        <p:spPr>
          <a:xfrm>
            <a:off x="7909765" y="3524767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03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766124-7415-4B3B-B875-68F8E507AAB9}"/>
              </a:ext>
            </a:extLst>
          </p:cNvPr>
          <p:cNvSpPr txBox="1"/>
          <p:nvPr/>
        </p:nvSpPr>
        <p:spPr>
          <a:xfrm>
            <a:off x="3997458" y="2001263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要 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648009-9A61-4DEB-AC51-12C3BBE1978F}"/>
              </a:ext>
            </a:extLst>
          </p:cNvPr>
          <p:cNvSpPr/>
          <p:nvPr/>
        </p:nvSpPr>
        <p:spPr>
          <a:xfrm>
            <a:off x="4059788" y="263327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29210FC-E1EE-451E-A6E8-A8F0BCE0AFC2}"/>
              </a:ext>
            </a:extLst>
          </p:cNvPr>
          <p:cNvSpPr txBox="1">
            <a:spLocks/>
          </p:cNvSpPr>
          <p:nvPr/>
        </p:nvSpPr>
        <p:spPr>
          <a:xfrm>
            <a:off x="4059788" y="283809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34924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A43179E-C160-46B9-ACD5-E3A60407F89B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D85216D1-2A83-4553-8E24-66DE37CF3727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00B2FE2-EC38-42C7-9634-B1D756548B39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B4289BB-DE43-42AA-92BF-2D458F8802DC}"/>
              </a:ext>
            </a:extLst>
          </p:cNvPr>
          <p:cNvSpPr/>
          <p:nvPr/>
        </p:nvSpPr>
        <p:spPr>
          <a:xfrm>
            <a:off x="539162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9E9B992-A37D-4F2C-9F60-ABB3D079FA64}"/>
              </a:ext>
            </a:extLst>
          </p:cNvPr>
          <p:cNvSpPr/>
          <p:nvPr/>
        </p:nvSpPr>
        <p:spPr>
          <a:xfrm>
            <a:off x="5510172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AF3B0E-6081-4B8E-AD14-BEA4BB616334}"/>
              </a:ext>
            </a:extLst>
          </p:cNvPr>
          <p:cNvSpPr txBox="1"/>
          <p:nvPr/>
        </p:nvSpPr>
        <p:spPr>
          <a:xfrm>
            <a:off x="3239302" y="181543"/>
            <a:ext cx="1938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41D3B00-1E73-4845-A061-E6387C76062B}"/>
              </a:ext>
            </a:extLst>
          </p:cNvPr>
          <p:cNvSpPr/>
          <p:nvPr/>
        </p:nvSpPr>
        <p:spPr>
          <a:xfrm>
            <a:off x="3924026" y="181543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D64E769-E141-4850-B5C3-8BB4E8B442D6}"/>
              </a:ext>
            </a:extLst>
          </p:cNvPr>
          <p:cNvGrpSpPr/>
          <p:nvPr/>
        </p:nvGrpSpPr>
        <p:grpSpPr>
          <a:xfrm>
            <a:off x="5045541" y="1172152"/>
            <a:ext cx="3503445" cy="1458031"/>
            <a:chOff x="5701153" y="2057044"/>
            <a:chExt cx="4671260" cy="194404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CD37F7B-EF05-414D-87FC-67F3A63EB57E}"/>
                </a:ext>
              </a:extLst>
            </p:cNvPr>
            <p:cNvSpPr/>
            <p:nvPr/>
          </p:nvSpPr>
          <p:spPr>
            <a:xfrm>
              <a:off x="5701153" y="2057044"/>
              <a:ext cx="4671260" cy="1944041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1C1008C-1400-44AB-9500-E6399683AE3E}"/>
                </a:ext>
              </a:extLst>
            </p:cNvPr>
            <p:cNvSpPr txBox="1"/>
            <p:nvPr/>
          </p:nvSpPr>
          <p:spPr>
            <a:xfrm>
              <a:off x="5953708" y="2274513"/>
              <a:ext cx="1646085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50" dirty="0">
                <a:solidFill>
                  <a:srgbClr val="1941B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93149FE-F95F-4F9D-97F8-3175A7D4DAD2}"/>
              </a:ext>
            </a:extLst>
          </p:cNvPr>
          <p:cNvGrpSpPr/>
          <p:nvPr/>
        </p:nvGrpSpPr>
        <p:grpSpPr>
          <a:xfrm>
            <a:off x="5045541" y="2742392"/>
            <a:ext cx="3503445" cy="1458031"/>
            <a:chOff x="5701153" y="3991044"/>
            <a:chExt cx="4671260" cy="194404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D0F3E86-97F4-4A74-9D01-F7886F5DE1FE}"/>
                </a:ext>
              </a:extLst>
            </p:cNvPr>
            <p:cNvSpPr/>
            <p:nvPr/>
          </p:nvSpPr>
          <p:spPr>
            <a:xfrm>
              <a:off x="5701153" y="3991044"/>
              <a:ext cx="4671260" cy="1944041"/>
            </a:xfrm>
            <a:prstGeom prst="rect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1C17299-2477-42D5-8CDA-89A512860791}"/>
                </a:ext>
              </a:extLst>
            </p:cNvPr>
            <p:cNvSpPr txBox="1"/>
            <p:nvPr/>
          </p:nvSpPr>
          <p:spPr>
            <a:xfrm>
              <a:off x="5941644" y="4126347"/>
              <a:ext cx="2524812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50" dirty="0">
                <a:solidFill>
                  <a:srgbClr val="1941B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8DE06450-9897-447B-8219-999438071B4E}"/>
              </a:ext>
            </a:extLst>
          </p:cNvPr>
          <p:cNvSpPr/>
          <p:nvPr/>
        </p:nvSpPr>
        <p:spPr>
          <a:xfrm>
            <a:off x="5835743" y="1384083"/>
            <a:ext cx="1767364" cy="34836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MH_Title_1">
            <a:extLst>
              <a:ext uri="{FF2B5EF4-FFF2-40B4-BE49-F238E27FC236}">
                <a16:creationId xmlns:a16="http://schemas.microsoft.com/office/drawing/2014/main" id="{E1536A4F-FA4C-4E17-A014-05C2D8D7C067}"/>
              </a:ext>
            </a:extLst>
          </p:cNvPr>
          <p:cNvSpPr/>
          <p:nvPr/>
        </p:nvSpPr>
        <p:spPr>
          <a:xfrm>
            <a:off x="5736604" y="1335276"/>
            <a:ext cx="1929289" cy="43481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985E6D-9AB2-47FB-8831-DDDE6FDBCA70}"/>
              </a:ext>
            </a:extLst>
          </p:cNvPr>
          <p:cNvSpPr txBox="1"/>
          <p:nvPr/>
        </p:nvSpPr>
        <p:spPr>
          <a:xfrm>
            <a:off x="5459967" y="1925897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02E9795-17E6-4238-9591-28EFD19896AF}"/>
              </a:ext>
            </a:extLst>
          </p:cNvPr>
          <p:cNvSpPr/>
          <p:nvPr/>
        </p:nvSpPr>
        <p:spPr>
          <a:xfrm>
            <a:off x="5835743" y="2944331"/>
            <a:ext cx="1767364" cy="348360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MH_Title_1">
            <a:extLst>
              <a:ext uri="{FF2B5EF4-FFF2-40B4-BE49-F238E27FC236}">
                <a16:creationId xmlns:a16="http://schemas.microsoft.com/office/drawing/2014/main" id="{9F53CCB5-1AA6-49E8-91AA-33F6303C947F}"/>
              </a:ext>
            </a:extLst>
          </p:cNvPr>
          <p:cNvSpPr/>
          <p:nvPr/>
        </p:nvSpPr>
        <p:spPr>
          <a:xfrm>
            <a:off x="5736604" y="2895524"/>
            <a:ext cx="1929289" cy="43481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DC18E70-1B98-4B1A-85F0-D4A040472966}"/>
              </a:ext>
            </a:extLst>
          </p:cNvPr>
          <p:cNvSpPr txBox="1"/>
          <p:nvPr/>
        </p:nvSpPr>
        <p:spPr>
          <a:xfrm>
            <a:off x="5459967" y="3486145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1D25943-BA23-4DA3-8CC4-7B5E3AE7903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25" y="1201076"/>
            <a:ext cx="4455630" cy="297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  <p:bldP spid="17" grpId="0"/>
      <p:bldP spid="18" grpId="0" bldLvl="0" animBg="1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7DF4189-1714-4E82-BC8F-379C457B05FD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34949CB5-25E1-4CE2-BD0F-3E41324DC657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7AED95-89B9-4813-8C1B-52F8625A1426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4CB059-BB0B-429B-8184-933F2AD1F9A2}"/>
              </a:ext>
            </a:extLst>
          </p:cNvPr>
          <p:cNvSpPr/>
          <p:nvPr/>
        </p:nvSpPr>
        <p:spPr>
          <a:xfrm>
            <a:off x="539162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D7C5616-F652-4B93-898D-CEE725333763}"/>
              </a:ext>
            </a:extLst>
          </p:cNvPr>
          <p:cNvSpPr/>
          <p:nvPr/>
        </p:nvSpPr>
        <p:spPr>
          <a:xfrm>
            <a:off x="5510172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FAE20F-BD46-4234-BE35-87636C18B5C7}"/>
              </a:ext>
            </a:extLst>
          </p:cNvPr>
          <p:cNvSpPr txBox="1"/>
          <p:nvPr/>
        </p:nvSpPr>
        <p:spPr>
          <a:xfrm>
            <a:off x="3239302" y="181543"/>
            <a:ext cx="1938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2C384F-B313-4C28-AE85-19C8A79A2BFD}"/>
              </a:ext>
            </a:extLst>
          </p:cNvPr>
          <p:cNvSpPr/>
          <p:nvPr/>
        </p:nvSpPr>
        <p:spPr>
          <a:xfrm>
            <a:off x="3924026" y="181543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F52E73D-6F4B-485A-98AF-766C5CC64B20}"/>
              </a:ext>
            </a:extLst>
          </p:cNvPr>
          <p:cNvGrpSpPr/>
          <p:nvPr/>
        </p:nvGrpSpPr>
        <p:grpSpPr>
          <a:xfrm>
            <a:off x="2903915" y="1022210"/>
            <a:ext cx="3172793" cy="3089851"/>
            <a:chOff x="6380" y="2685"/>
            <a:chExt cx="6503" cy="6333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C3E3D99-8E11-487C-9FF0-00F23E171C24}"/>
                </a:ext>
              </a:extLst>
            </p:cNvPr>
            <p:cNvSpPr/>
            <p:nvPr/>
          </p:nvSpPr>
          <p:spPr bwMode="auto">
            <a:xfrm>
              <a:off x="8440" y="2685"/>
              <a:ext cx="2170" cy="3113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rgbClr val="760F11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CDD8705-1A9C-46B3-A08B-2075898A2C58}"/>
                </a:ext>
              </a:extLst>
            </p:cNvPr>
            <p:cNvSpPr/>
            <p:nvPr/>
          </p:nvSpPr>
          <p:spPr bwMode="auto">
            <a:xfrm>
              <a:off x="6380" y="4668"/>
              <a:ext cx="3048" cy="2232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rgbClr val="760F11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499667E-C66D-46E2-ACF1-153C2682B671}"/>
                </a:ext>
              </a:extLst>
            </p:cNvPr>
            <p:cNvSpPr/>
            <p:nvPr/>
          </p:nvSpPr>
          <p:spPr bwMode="auto">
            <a:xfrm>
              <a:off x="7483" y="6173"/>
              <a:ext cx="2595" cy="2845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9AA4EDD1-E647-485B-B797-9BD01CECBF70}"/>
                </a:ext>
              </a:extLst>
            </p:cNvPr>
            <p:cNvSpPr/>
            <p:nvPr/>
          </p:nvSpPr>
          <p:spPr bwMode="auto">
            <a:xfrm>
              <a:off x="9593" y="6050"/>
              <a:ext cx="2137" cy="2948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760F11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F1B5C713-279E-4D6F-828A-AA12DAF98E54}"/>
                </a:ext>
              </a:extLst>
            </p:cNvPr>
            <p:cNvSpPr/>
            <p:nvPr/>
          </p:nvSpPr>
          <p:spPr bwMode="auto">
            <a:xfrm>
              <a:off x="9805" y="4668"/>
              <a:ext cx="3078" cy="1952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06">
              <a:extLst>
                <a:ext uri="{FF2B5EF4-FFF2-40B4-BE49-F238E27FC236}">
                  <a16:creationId xmlns:a16="http://schemas.microsoft.com/office/drawing/2014/main" id="{B8B81669-52B0-4C89-9295-BE53F7F1E8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3" y="3883"/>
              <a:ext cx="672" cy="672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70">
              <a:extLst>
                <a:ext uri="{FF2B5EF4-FFF2-40B4-BE49-F238E27FC236}">
                  <a16:creationId xmlns:a16="http://schemas.microsoft.com/office/drawing/2014/main" id="{B86FC6CE-5134-480F-9D2A-B1E6060D2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8" y="5183"/>
              <a:ext cx="657" cy="555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16D74C7-9B65-478E-8DC1-72E1017D4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8" y="7278"/>
              <a:ext cx="687" cy="667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5">
              <a:extLst>
                <a:ext uri="{FF2B5EF4-FFF2-40B4-BE49-F238E27FC236}">
                  <a16:creationId xmlns:a16="http://schemas.microsoft.com/office/drawing/2014/main" id="{C72BE4DA-8F87-4FFB-ABDA-A3E9648347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" y="7143"/>
              <a:ext cx="773" cy="837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7">
              <a:extLst>
                <a:ext uri="{FF2B5EF4-FFF2-40B4-BE49-F238E27FC236}">
                  <a16:creationId xmlns:a16="http://schemas.microsoft.com/office/drawing/2014/main" id="{CD874900-7F54-41D5-A305-3E30AA51B8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5" y="5220"/>
              <a:ext cx="693" cy="73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B7320D0-9E43-4009-B052-8665A8D9B32B}"/>
              </a:ext>
            </a:extLst>
          </p:cNvPr>
          <p:cNvSpPr txBox="1"/>
          <p:nvPr/>
        </p:nvSpPr>
        <p:spPr>
          <a:xfrm>
            <a:off x="888354" y="227323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B85BDCDD-E5A2-4473-9AAB-79CA9B458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148" y="206689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4E589EB-7AC3-4A00-887C-A596B7FCE540}"/>
              </a:ext>
            </a:extLst>
          </p:cNvPr>
          <p:cNvSpPr txBox="1"/>
          <p:nvPr/>
        </p:nvSpPr>
        <p:spPr>
          <a:xfrm>
            <a:off x="1322582" y="36252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6691CFF4-1D3D-442B-BF7D-93F50DA4E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7376" y="34189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5DB7313-64F8-4BC2-9A51-F48BD4CC6BCC}"/>
              </a:ext>
            </a:extLst>
          </p:cNvPr>
          <p:cNvSpPr txBox="1"/>
          <p:nvPr/>
        </p:nvSpPr>
        <p:spPr>
          <a:xfrm>
            <a:off x="6190388" y="21960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6A34FF1-7DCC-43D3-BFC9-1C5B0FB03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5182" y="19897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1CCE0A4-B7F0-4CB0-AB9B-F08E26930BC9}"/>
              </a:ext>
            </a:extLst>
          </p:cNvPr>
          <p:cNvSpPr txBox="1"/>
          <p:nvPr/>
        </p:nvSpPr>
        <p:spPr>
          <a:xfrm>
            <a:off x="5594665" y="36252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AA844DCE-AE66-4784-AA8A-25E792211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9459" y="34189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D90447F-FBC6-4440-92DF-19DF91C8B144}"/>
              </a:ext>
            </a:extLst>
          </p:cNvPr>
          <p:cNvSpPr txBox="1"/>
          <p:nvPr/>
        </p:nvSpPr>
        <p:spPr>
          <a:xfrm>
            <a:off x="4845744" y="13465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36758B52-0116-44AE-B01F-3D73EDC56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538" y="114017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B003981-C05E-4070-81C1-FBC825F417F0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0B612A24-82C6-4823-8DC9-D9AC0358F478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D9C7470-6E88-454D-A48C-83AD80CF55B3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023D6C-13ED-46CC-B72C-1A0A1B28A068}"/>
              </a:ext>
            </a:extLst>
          </p:cNvPr>
          <p:cNvSpPr/>
          <p:nvPr/>
        </p:nvSpPr>
        <p:spPr>
          <a:xfrm>
            <a:off x="539162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8A3A31-3A22-42D6-B238-71DBED7744BE}"/>
              </a:ext>
            </a:extLst>
          </p:cNvPr>
          <p:cNvSpPr/>
          <p:nvPr/>
        </p:nvSpPr>
        <p:spPr>
          <a:xfrm>
            <a:off x="5510172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314A0E-9CFE-4595-ADCD-1962DAF5EEC8}"/>
              </a:ext>
            </a:extLst>
          </p:cNvPr>
          <p:cNvSpPr txBox="1"/>
          <p:nvPr/>
        </p:nvSpPr>
        <p:spPr>
          <a:xfrm>
            <a:off x="3239302" y="181543"/>
            <a:ext cx="1938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9C499D-9FD2-4FEA-ADC6-0CB1EA35F6B4}"/>
              </a:ext>
            </a:extLst>
          </p:cNvPr>
          <p:cNvSpPr/>
          <p:nvPr/>
        </p:nvSpPr>
        <p:spPr>
          <a:xfrm>
            <a:off x="3924026" y="181543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1A28FD5D-B523-4C5C-A84C-4F3C02085A04}"/>
              </a:ext>
            </a:extLst>
          </p:cNvPr>
          <p:cNvGrpSpPr/>
          <p:nvPr/>
        </p:nvGrpSpPr>
        <p:grpSpPr>
          <a:xfrm>
            <a:off x="1056499" y="1644458"/>
            <a:ext cx="7047058" cy="1266890"/>
            <a:chOff x="2355850" y="1637680"/>
            <a:chExt cx="7437332" cy="1337051"/>
          </a:xfrm>
        </p:grpSpPr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390BEFA3-F82B-4051-977C-C7F997BA0500}"/>
                </a:ext>
              </a:extLst>
            </p:cNvPr>
            <p:cNvSpPr/>
            <p:nvPr/>
          </p:nvSpPr>
          <p:spPr>
            <a:xfrm>
              <a:off x="2775965" y="2521543"/>
              <a:ext cx="1614487" cy="12703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A17BE4CB-C204-4187-A8E6-F9B55472055E}"/>
                </a:ext>
              </a:extLst>
            </p:cNvPr>
            <p:cNvSpPr/>
            <p:nvPr/>
          </p:nvSpPr>
          <p:spPr>
            <a:xfrm>
              <a:off x="7744839" y="2521543"/>
              <a:ext cx="1614487" cy="12703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15C471E9-ED17-4547-B798-F5FC6B2946AB}"/>
                </a:ext>
              </a:extLst>
            </p:cNvPr>
            <p:cNvSpPr/>
            <p:nvPr/>
          </p:nvSpPr>
          <p:spPr>
            <a:xfrm>
              <a:off x="6087490" y="2521543"/>
              <a:ext cx="1614487" cy="12703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316E57AF-1522-4C4F-9D18-DE122259309B}"/>
                </a:ext>
              </a:extLst>
            </p:cNvPr>
            <p:cNvSpPr/>
            <p:nvPr/>
          </p:nvSpPr>
          <p:spPr>
            <a:xfrm>
              <a:off x="4431727" y="2521543"/>
              <a:ext cx="1614488" cy="12703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44F06FD1-D016-4690-8439-D09F0EAB7E24}"/>
                </a:ext>
              </a:extLst>
            </p:cNvPr>
            <p:cNvSpPr/>
            <p:nvPr/>
          </p:nvSpPr>
          <p:spPr bwMode="auto">
            <a:xfrm>
              <a:off x="2355850" y="2158380"/>
              <a:ext cx="804863" cy="80486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DB8B7634-9134-4021-A407-F45BDA993E70}"/>
                </a:ext>
              </a:extLst>
            </p:cNvPr>
            <p:cNvSpPr/>
            <p:nvPr/>
          </p:nvSpPr>
          <p:spPr bwMode="auto">
            <a:xfrm>
              <a:off x="3956050" y="2158380"/>
              <a:ext cx="804863" cy="804863"/>
            </a:xfrm>
            <a:prstGeom prst="ellipse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" name="Oval 13">
              <a:extLst>
                <a:ext uri="{FF2B5EF4-FFF2-40B4-BE49-F238E27FC236}">
                  <a16:creationId xmlns:a16="http://schemas.microsoft.com/office/drawing/2014/main" id="{D59D9146-26D1-4FAA-B373-0C6D936897BC}"/>
                </a:ext>
              </a:extLst>
            </p:cNvPr>
            <p:cNvSpPr/>
            <p:nvPr/>
          </p:nvSpPr>
          <p:spPr bwMode="auto">
            <a:xfrm>
              <a:off x="7323138" y="2158380"/>
              <a:ext cx="804862" cy="804863"/>
            </a:xfrm>
            <a:prstGeom prst="ellipse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7" name="Oval 19">
              <a:extLst>
                <a:ext uri="{FF2B5EF4-FFF2-40B4-BE49-F238E27FC236}">
                  <a16:creationId xmlns:a16="http://schemas.microsoft.com/office/drawing/2014/main" id="{4562F987-76A7-4251-BCF9-9917BFD3B744}"/>
                </a:ext>
              </a:extLst>
            </p:cNvPr>
            <p:cNvSpPr/>
            <p:nvPr/>
          </p:nvSpPr>
          <p:spPr bwMode="auto">
            <a:xfrm>
              <a:off x="5626100" y="2164730"/>
              <a:ext cx="804863" cy="804863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Oval 24">
              <a:extLst>
                <a:ext uri="{FF2B5EF4-FFF2-40B4-BE49-F238E27FC236}">
                  <a16:creationId xmlns:a16="http://schemas.microsoft.com/office/drawing/2014/main" id="{B743CF77-B273-422D-824F-929685870BAE}"/>
                </a:ext>
              </a:extLst>
            </p:cNvPr>
            <p:cNvSpPr/>
            <p:nvPr/>
          </p:nvSpPr>
          <p:spPr bwMode="auto">
            <a:xfrm>
              <a:off x="8988319" y="2169869"/>
              <a:ext cx="804863" cy="80486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835D2E09-C894-4F81-8AA2-4831D1B39E6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81804" y="1637680"/>
              <a:ext cx="351472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62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67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D745C048-42DD-4EF5-81E4-570BBA9235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85942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62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67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1" name="TextBox 28">
              <a:extLst>
                <a:ext uri="{FF2B5EF4-FFF2-40B4-BE49-F238E27FC236}">
                  <a16:creationId xmlns:a16="http://schemas.microsoft.com/office/drawing/2014/main" id="{828E501F-6289-458B-B221-3AF7D1C60D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15547" y="1637680"/>
              <a:ext cx="383644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62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67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2" name="TextBox 29">
              <a:extLst>
                <a:ext uri="{FF2B5EF4-FFF2-40B4-BE49-F238E27FC236}">
                  <a16:creationId xmlns:a16="http://schemas.microsoft.com/office/drawing/2014/main" id="{EE5F8260-A1E0-458B-A034-858B4E28D7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51855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62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67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3" name="TextBox 30">
              <a:extLst>
                <a:ext uri="{FF2B5EF4-FFF2-40B4-BE49-F238E27FC236}">
                  <a16:creationId xmlns:a16="http://schemas.microsoft.com/office/drawing/2014/main" id="{2614A909-0933-4620-80C1-D494230786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81459" y="1637680"/>
              <a:ext cx="580693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62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67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GOAL</a:t>
              </a:r>
            </a:p>
          </p:txBody>
        </p:sp>
        <p:sp>
          <p:nvSpPr>
            <p:cNvPr id="24" name="Freeform: Shape 43">
              <a:extLst>
                <a:ext uri="{FF2B5EF4-FFF2-40B4-BE49-F238E27FC236}">
                  <a16:creationId xmlns:a16="http://schemas.microsoft.com/office/drawing/2014/main" id="{C8B72223-B171-4B01-BF3B-2B598185A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413" y="2326832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5" name="Freeform: Shape 44">
              <a:extLst>
                <a:ext uri="{FF2B5EF4-FFF2-40B4-BE49-F238E27FC236}">
                  <a16:creationId xmlns:a16="http://schemas.microsoft.com/office/drawing/2014/main" id="{38B5085B-9610-4D9E-8553-E830A3F3C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90" y="2315701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6" name="Freeform: Shape 45">
              <a:extLst>
                <a:ext uri="{FF2B5EF4-FFF2-40B4-BE49-F238E27FC236}">
                  <a16:creationId xmlns:a16="http://schemas.microsoft.com/office/drawing/2014/main" id="{5BD50E29-D421-4628-BDD6-74F96EB2B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705" y="2309351"/>
              <a:ext cx="485670" cy="485670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7" name="Freeform: Shape 46">
              <a:extLst>
                <a:ext uri="{FF2B5EF4-FFF2-40B4-BE49-F238E27FC236}">
                  <a16:creationId xmlns:a16="http://schemas.microsoft.com/office/drawing/2014/main" id="{C3AF9276-E926-44DF-A818-6EAE0A8A5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174" y="2324326"/>
              <a:ext cx="485670" cy="485670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8" name="Freeform: Shape 48">
              <a:extLst>
                <a:ext uri="{FF2B5EF4-FFF2-40B4-BE49-F238E27FC236}">
                  <a16:creationId xmlns:a16="http://schemas.microsoft.com/office/drawing/2014/main" id="{A8802229-1917-4B5D-99C7-66096A62A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1905" y="2291746"/>
              <a:ext cx="556315" cy="556315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6E3A4551-EE39-4B94-A31B-07C682FF2B7B}"/>
              </a:ext>
            </a:extLst>
          </p:cNvPr>
          <p:cNvSpPr txBox="1"/>
          <p:nvPr/>
        </p:nvSpPr>
        <p:spPr>
          <a:xfrm>
            <a:off x="321557" y="352513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CE2440C4-C5FB-4882-97BB-4DC857DEE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414" y="331879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F6BE293-011E-41B8-9252-C3AEA9FB1CBA}"/>
              </a:ext>
            </a:extLst>
          </p:cNvPr>
          <p:cNvSpPr txBox="1"/>
          <p:nvPr/>
        </p:nvSpPr>
        <p:spPr>
          <a:xfrm>
            <a:off x="1926418" y="353025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E4FBCAAE-8BB9-40CF-B977-B9FE1C8B2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6275" y="332391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2EFA5AE-8A7E-446B-B91E-C4F36DFDAF47}"/>
              </a:ext>
            </a:extLst>
          </p:cNvPr>
          <p:cNvSpPr txBox="1"/>
          <p:nvPr/>
        </p:nvSpPr>
        <p:spPr>
          <a:xfrm>
            <a:off x="3527547" y="353025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2D9D7155-4F14-4A3C-ADD3-2A0E28F1A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404" y="332391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88FC63A-FAF4-40B1-86E9-9B8A6132B27D}"/>
              </a:ext>
            </a:extLst>
          </p:cNvPr>
          <p:cNvSpPr txBox="1"/>
          <p:nvPr/>
        </p:nvSpPr>
        <p:spPr>
          <a:xfrm>
            <a:off x="5128676" y="352513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783F9860-D46D-42E2-9AF1-4B4B270FE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8533" y="331879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60DF04B-1D59-467B-85F7-D97C71F805C5}"/>
              </a:ext>
            </a:extLst>
          </p:cNvPr>
          <p:cNvSpPr txBox="1"/>
          <p:nvPr/>
        </p:nvSpPr>
        <p:spPr>
          <a:xfrm>
            <a:off x="6752742" y="352426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C34F57AE-879B-4555-BF4E-B61205363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2599" y="331792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2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6EE6618-363A-416B-9193-F4CC22B8D48B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CCB84F22-8655-4C98-8F20-4915CA4D37A7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6E6B8B-A4D9-4BFE-9DA2-C0F4EE3D9A59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4AAB44-DAC2-4449-A449-762A02EEF375}"/>
              </a:ext>
            </a:extLst>
          </p:cNvPr>
          <p:cNvSpPr/>
          <p:nvPr/>
        </p:nvSpPr>
        <p:spPr>
          <a:xfrm>
            <a:off x="539162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BBCA76-79AE-459C-A69D-527E2B17D8A6}"/>
              </a:ext>
            </a:extLst>
          </p:cNvPr>
          <p:cNvSpPr/>
          <p:nvPr/>
        </p:nvSpPr>
        <p:spPr>
          <a:xfrm>
            <a:off x="5510172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C4E588-89C5-4C7A-BF4C-33F01F9E955C}"/>
              </a:ext>
            </a:extLst>
          </p:cNvPr>
          <p:cNvSpPr txBox="1"/>
          <p:nvPr/>
        </p:nvSpPr>
        <p:spPr>
          <a:xfrm>
            <a:off x="3239302" y="181543"/>
            <a:ext cx="1938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A896D9-FB79-4ABD-86D7-64E39715A99D}"/>
              </a:ext>
            </a:extLst>
          </p:cNvPr>
          <p:cNvSpPr/>
          <p:nvPr/>
        </p:nvSpPr>
        <p:spPr>
          <a:xfrm>
            <a:off x="3924026" y="181543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C208D97-6769-47E0-B02B-CB28D1904265}"/>
              </a:ext>
            </a:extLst>
          </p:cNvPr>
          <p:cNvGrpSpPr/>
          <p:nvPr/>
        </p:nvGrpSpPr>
        <p:grpSpPr>
          <a:xfrm>
            <a:off x="978195" y="1703956"/>
            <a:ext cx="4576619" cy="1745622"/>
            <a:chOff x="2583" y="3465"/>
            <a:chExt cx="9635" cy="36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50E79E0-CEFF-4730-A319-0C1EF5FF33B0}"/>
                </a:ext>
              </a:extLst>
            </p:cNvPr>
            <p:cNvSpPr/>
            <p:nvPr/>
          </p:nvSpPr>
          <p:spPr>
            <a:xfrm>
              <a:off x="2583" y="5790"/>
              <a:ext cx="1350" cy="1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E603C62-BF29-4A1F-A483-88A1C6E558B7}"/>
                </a:ext>
              </a:extLst>
            </p:cNvPr>
            <p:cNvSpPr/>
            <p:nvPr/>
          </p:nvSpPr>
          <p:spPr>
            <a:xfrm>
              <a:off x="2583" y="3465"/>
              <a:ext cx="1350" cy="1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 20">
              <a:extLst>
                <a:ext uri="{FF2B5EF4-FFF2-40B4-BE49-F238E27FC236}">
                  <a16:creationId xmlns:a16="http://schemas.microsoft.com/office/drawing/2014/main" id="{3D051135-550A-4C50-9816-4B4447A70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" y="3857"/>
              <a:ext cx="651" cy="567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21">
              <a:extLst>
                <a:ext uri="{FF2B5EF4-FFF2-40B4-BE49-F238E27FC236}">
                  <a16:creationId xmlns:a16="http://schemas.microsoft.com/office/drawing/2014/main" id="{E9ED3322-B440-499E-96D8-EF45036CE5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9" y="6182"/>
              <a:ext cx="574" cy="567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6A1295A-5447-41C4-96C0-9630157FC47B}"/>
                </a:ext>
              </a:extLst>
            </p:cNvPr>
            <p:cNvSpPr/>
            <p:nvPr/>
          </p:nvSpPr>
          <p:spPr>
            <a:xfrm>
              <a:off x="10868" y="5790"/>
              <a:ext cx="1350" cy="1350"/>
            </a:xfrm>
            <a:prstGeom prst="rect">
              <a:avLst/>
            </a:prstGeom>
            <a:solidFill>
              <a:srgbClr val="760F11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8AE17F3-DA84-4ECE-A8BC-9208CAE8C638}"/>
                </a:ext>
              </a:extLst>
            </p:cNvPr>
            <p:cNvSpPr/>
            <p:nvPr/>
          </p:nvSpPr>
          <p:spPr>
            <a:xfrm>
              <a:off x="10868" y="3465"/>
              <a:ext cx="1350" cy="1350"/>
            </a:xfrm>
            <a:prstGeom prst="rect">
              <a:avLst/>
            </a:prstGeom>
            <a:solidFill>
              <a:srgbClr val="760F11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 28">
              <a:extLst>
                <a:ext uri="{FF2B5EF4-FFF2-40B4-BE49-F238E27FC236}">
                  <a16:creationId xmlns:a16="http://schemas.microsoft.com/office/drawing/2014/main" id="{4A7BD441-9FA9-4436-A1A7-60E6C30727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3848"/>
              <a:ext cx="551" cy="567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29">
              <a:extLst>
                <a:ext uri="{FF2B5EF4-FFF2-40B4-BE49-F238E27FC236}">
                  <a16:creationId xmlns:a16="http://schemas.microsoft.com/office/drawing/2014/main" id="{01646E5E-ADA7-4398-8B2E-0B79B52C09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6178"/>
              <a:ext cx="568" cy="567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554FB4-3BAB-4B52-A3F2-E4A54B3868A9}"/>
              </a:ext>
            </a:extLst>
          </p:cNvPr>
          <p:cNvGrpSpPr/>
          <p:nvPr/>
        </p:nvGrpSpPr>
        <p:grpSpPr>
          <a:xfrm>
            <a:off x="1753869" y="1575231"/>
            <a:ext cx="740049" cy="243675"/>
            <a:chOff x="3499" y="3371"/>
            <a:chExt cx="1558" cy="513"/>
          </a:xfrm>
        </p:grpSpPr>
        <p:sp>
          <p:nvSpPr>
            <p:cNvPr id="19" name="淘宝店chenying0907出品 44">
              <a:extLst>
                <a:ext uri="{FF2B5EF4-FFF2-40B4-BE49-F238E27FC236}">
                  <a16:creationId xmlns:a16="http://schemas.microsoft.com/office/drawing/2014/main" id="{A6F5AC2C-2800-4BCB-818A-136746CBDC05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12C746E-753B-4FA6-B50C-230DB119B103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2AE7F80-F89F-4C6F-9F70-CE8C78757B19}"/>
              </a:ext>
            </a:extLst>
          </p:cNvPr>
          <p:cNvGrpSpPr/>
          <p:nvPr/>
        </p:nvGrpSpPr>
        <p:grpSpPr>
          <a:xfrm>
            <a:off x="1728694" y="2719029"/>
            <a:ext cx="740049" cy="243675"/>
            <a:chOff x="3499" y="3371"/>
            <a:chExt cx="1558" cy="513"/>
          </a:xfrm>
        </p:grpSpPr>
        <p:sp>
          <p:nvSpPr>
            <p:cNvPr id="22" name="淘宝店chenying0907出品 44">
              <a:extLst>
                <a:ext uri="{FF2B5EF4-FFF2-40B4-BE49-F238E27FC236}">
                  <a16:creationId xmlns:a16="http://schemas.microsoft.com/office/drawing/2014/main" id="{24E813C6-16B9-4A32-A280-67B8280C4133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2523048-0FF2-467C-BB3E-38E5B324012E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BF9D3AE-6FEA-44C9-9B8C-BD73388AEB35}"/>
              </a:ext>
            </a:extLst>
          </p:cNvPr>
          <p:cNvGrpSpPr/>
          <p:nvPr/>
        </p:nvGrpSpPr>
        <p:grpSpPr>
          <a:xfrm>
            <a:off x="5638414" y="1575231"/>
            <a:ext cx="740049" cy="243675"/>
            <a:chOff x="3499" y="3371"/>
            <a:chExt cx="1558" cy="513"/>
          </a:xfrm>
        </p:grpSpPr>
        <p:sp>
          <p:nvSpPr>
            <p:cNvPr id="25" name="淘宝店chenying0907出品 44">
              <a:extLst>
                <a:ext uri="{FF2B5EF4-FFF2-40B4-BE49-F238E27FC236}">
                  <a16:creationId xmlns:a16="http://schemas.microsoft.com/office/drawing/2014/main" id="{455921C2-1517-482D-B40C-BEBDDDB12171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97B6D9F-D522-434C-924A-7B9D814A5B34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94F5AB-4C28-4165-9780-CD286CB6F46D}"/>
              </a:ext>
            </a:extLst>
          </p:cNvPr>
          <p:cNvGrpSpPr/>
          <p:nvPr/>
        </p:nvGrpSpPr>
        <p:grpSpPr>
          <a:xfrm>
            <a:off x="5638414" y="2719029"/>
            <a:ext cx="740049" cy="243675"/>
            <a:chOff x="3499" y="3371"/>
            <a:chExt cx="1558" cy="513"/>
          </a:xfrm>
        </p:grpSpPr>
        <p:sp>
          <p:nvSpPr>
            <p:cNvPr id="28" name="淘宝店chenying0907出品 44">
              <a:extLst>
                <a:ext uri="{FF2B5EF4-FFF2-40B4-BE49-F238E27FC236}">
                  <a16:creationId xmlns:a16="http://schemas.microsoft.com/office/drawing/2014/main" id="{97B1B0C4-6167-48B9-9531-3E99B7F77FE0}"/>
                </a:ext>
              </a:extLst>
            </p:cNvPr>
            <p:cNvSpPr/>
            <p:nvPr/>
          </p:nvSpPr>
          <p:spPr>
            <a:xfrm>
              <a:off x="3499" y="3371"/>
              <a:ext cx="1558" cy="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09FAD7A-E0EB-49E0-B051-88975860E276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4DF1B42-C974-4F65-8B38-B19A73AA417F}"/>
              </a:ext>
            </a:extLst>
          </p:cNvPr>
          <p:cNvSpPr txBox="1"/>
          <p:nvPr/>
        </p:nvSpPr>
        <p:spPr>
          <a:xfrm>
            <a:off x="1761199" y="183268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ACC21BF-4E1B-4AC0-A678-1D009EF09B7E}"/>
              </a:ext>
            </a:extLst>
          </p:cNvPr>
          <p:cNvSpPr txBox="1"/>
          <p:nvPr/>
        </p:nvSpPr>
        <p:spPr>
          <a:xfrm>
            <a:off x="1753869" y="297647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E3D9ABD-7F16-4D6E-B21C-03C7C938BC67}"/>
              </a:ext>
            </a:extLst>
          </p:cNvPr>
          <p:cNvSpPr txBox="1"/>
          <p:nvPr/>
        </p:nvSpPr>
        <p:spPr>
          <a:xfrm>
            <a:off x="5672741" y="183268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769E929-35F5-404D-A4D1-8A534ECA93FD}"/>
              </a:ext>
            </a:extLst>
          </p:cNvPr>
          <p:cNvSpPr txBox="1"/>
          <p:nvPr/>
        </p:nvSpPr>
        <p:spPr>
          <a:xfrm>
            <a:off x="5665411" y="297647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70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FF3857A-4E26-45A3-9C99-A5B6436478EE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5275B093-C18A-4EBB-82CE-4BF8F810776F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3DBB84-8014-4C0F-A6ED-A9FE5F2E1A22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E819D0-8C4F-43CE-B57F-B188E746695A}"/>
              </a:ext>
            </a:extLst>
          </p:cNvPr>
          <p:cNvSpPr/>
          <p:nvPr/>
        </p:nvSpPr>
        <p:spPr>
          <a:xfrm>
            <a:off x="539162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89A247-83AE-4E59-A05B-9985A7E694DB}"/>
              </a:ext>
            </a:extLst>
          </p:cNvPr>
          <p:cNvSpPr/>
          <p:nvPr/>
        </p:nvSpPr>
        <p:spPr>
          <a:xfrm>
            <a:off x="5510172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DEB59B-F008-471F-AB1D-EA9908BF9BA6}"/>
              </a:ext>
            </a:extLst>
          </p:cNvPr>
          <p:cNvSpPr txBox="1"/>
          <p:nvPr/>
        </p:nvSpPr>
        <p:spPr>
          <a:xfrm>
            <a:off x="3239302" y="181543"/>
            <a:ext cx="1938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E71011-75C7-4890-AFFA-F3990C975359}"/>
              </a:ext>
            </a:extLst>
          </p:cNvPr>
          <p:cNvSpPr/>
          <p:nvPr/>
        </p:nvSpPr>
        <p:spPr>
          <a:xfrm>
            <a:off x="3924026" y="181543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5CA130-282C-4358-AC4C-D80BC8451439}"/>
              </a:ext>
            </a:extLst>
          </p:cNvPr>
          <p:cNvGrpSpPr/>
          <p:nvPr/>
        </p:nvGrpSpPr>
        <p:grpSpPr>
          <a:xfrm>
            <a:off x="737335" y="1081963"/>
            <a:ext cx="7645311" cy="3374290"/>
            <a:chOff x="795209" y="1348180"/>
            <a:chExt cx="11040862" cy="4872931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6822069A-150F-472C-B8BB-374BB33B0F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03535440"/>
                </p:ext>
              </p:extLst>
            </p:nvPr>
          </p:nvGraphicFramePr>
          <p:xfrm>
            <a:off x="795209" y="1348180"/>
            <a:ext cx="8393035" cy="38137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66B180D-5A1A-45EC-9FC1-FA4BDC863FE5}"/>
                </a:ext>
              </a:extLst>
            </p:cNvPr>
            <p:cNvCxnSpPr/>
            <p:nvPr/>
          </p:nvCxnSpPr>
          <p:spPr>
            <a:xfrm>
              <a:off x="9566494" y="1584960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830AE3-3458-443A-B693-45524D063E93}"/>
                </a:ext>
              </a:extLst>
            </p:cNvPr>
            <p:cNvSpPr txBox="1"/>
            <p:nvPr/>
          </p:nvSpPr>
          <p:spPr>
            <a:xfrm>
              <a:off x="9488257" y="1747190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F7FB2E-2106-46F0-88A6-FE8215F8C37F}"/>
                </a:ext>
              </a:extLst>
            </p:cNvPr>
            <p:cNvCxnSpPr/>
            <p:nvPr/>
          </p:nvCxnSpPr>
          <p:spPr>
            <a:xfrm>
              <a:off x="9566494" y="2528856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A9AD7AE-2470-48E1-A4A8-35BCBDA08800}"/>
                </a:ext>
              </a:extLst>
            </p:cNvPr>
            <p:cNvSpPr txBox="1"/>
            <p:nvPr/>
          </p:nvSpPr>
          <p:spPr>
            <a:xfrm>
              <a:off x="9488257" y="2691086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45DB632-F26F-4FCB-8572-7530E4F3D858}"/>
                </a:ext>
              </a:extLst>
            </p:cNvPr>
            <p:cNvCxnSpPr/>
            <p:nvPr/>
          </p:nvCxnSpPr>
          <p:spPr>
            <a:xfrm>
              <a:off x="9566494" y="3442583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0EEACA4-1C03-4C7B-BB7C-F305D76C0DD8}"/>
                </a:ext>
              </a:extLst>
            </p:cNvPr>
            <p:cNvSpPr txBox="1"/>
            <p:nvPr/>
          </p:nvSpPr>
          <p:spPr>
            <a:xfrm>
              <a:off x="9488257" y="3604813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DF0186A-B230-4BF2-B1A2-7322E1293E38}"/>
                </a:ext>
              </a:extLst>
            </p:cNvPr>
            <p:cNvSpPr/>
            <p:nvPr/>
          </p:nvSpPr>
          <p:spPr>
            <a:xfrm>
              <a:off x="910775" y="5527937"/>
              <a:ext cx="693174" cy="69317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D4E40F4-1C5F-462A-B368-04F6D9D2A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873" y="5665120"/>
              <a:ext cx="572650" cy="472998"/>
            </a:xfrm>
            <a:custGeom>
              <a:avLst/>
              <a:gdLst>
                <a:gd name="T0" fmla="*/ 423 w 688"/>
                <a:gd name="T1" fmla="*/ 41 h 568"/>
                <a:gd name="T2" fmla="*/ 401 w 688"/>
                <a:gd name="T3" fmla="*/ 62 h 568"/>
                <a:gd name="T4" fmla="*/ 359 w 688"/>
                <a:gd name="T5" fmla="*/ 119 h 568"/>
                <a:gd name="T6" fmla="*/ 379 w 688"/>
                <a:gd name="T7" fmla="*/ 167 h 568"/>
                <a:gd name="T8" fmla="*/ 449 w 688"/>
                <a:gd name="T9" fmla="*/ 176 h 568"/>
                <a:gd name="T10" fmla="*/ 444 w 688"/>
                <a:gd name="T11" fmla="*/ 202 h 568"/>
                <a:gd name="T12" fmla="*/ 354 w 688"/>
                <a:gd name="T13" fmla="*/ 190 h 568"/>
                <a:gd name="T14" fmla="*/ 333 w 688"/>
                <a:gd name="T15" fmla="*/ 104 h 568"/>
                <a:gd name="T16" fmla="*/ 270 w 688"/>
                <a:gd name="T17" fmla="*/ 86 h 568"/>
                <a:gd name="T18" fmla="*/ 177 w 688"/>
                <a:gd name="T19" fmla="*/ 158 h 568"/>
                <a:gd name="T20" fmla="*/ 125 w 688"/>
                <a:gd name="T21" fmla="*/ 188 h 568"/>
                <a:gd name="T22" fmla="*/ 17 w 688"/>
                <a:gd name="T23" fmla="*/ 233 h 568"/>
                <a:gd name="T24" fmla="*/ 0 w 688"/>
                <a:gd name="T25" fmla="*/ 299 h 568"/>
                <a:gd name="T26" fmla="*/ 72 w 688"/>
                <a:gd name="T27" fmla="*/ 391 h 568"/>
                <a:gd name="T28" fmla="*/ 101 w 688"/>
                <a:gd name="T29" fmla="*/ 442 h 568"/>
                <a:gd name="T30" fmla="*/ 145 w 688"/>
                <a:gd name="T31" fmla="*/ 549 h 568"/>
                <a:gd name="T32" fmla="*/ 210 w 688"/>
                <a:gd name="T33" fmla="*/ 568 h 568"/>
                <a:gd name="T34" fmla="*/ 301 w 688"/>
                <a:gd name="T35" fmla="*/ 496 h 568"/>
                <a:gd name="T36" fmla="*/ 354 w 688"/>
                <a:gd name="T37" fmla="*/ 466 h 568"/>
                <a:gd name="T38" fmla="*/ 462 w 688"/>
                <a:gd name="T39" fmla="*/ 421 h 568"/>
                <a:gd name="T40" fmla="*/ 443 w 688"/>
                <a:gd name="T41" fmla="*/ 359 h 568"/>
                <a:gd name="T42" fmla="*/ 479 w 688"/>
                <a:gd name="T43" fmla="*/ 359 h 568"/>
                <a:gd name="T44" fmla="*/ 473 w 688"/>
                <a:gd name="T45" fmla="*/ 391 h 568"/>
                <a:gd name="T46" fmla="*/ 539 w 688"/>
                <a:gd name="T47" fmla="*/ 385 h 568"/>
                <a:gd name="T48" fmla="*/ 569 w 688"/>
                <a:gd name="T49" fmla="*/ 385 h 568"/>
                <a:gd name="T50" fmla="*/ 634 w 688"/>
                <a:gd name="T51" fmla="*/ 391 h 568"/>
                <a:gd name="T52" fmla="*/ 663 w 688"/>
                <a:gd name="T53" fmla="*/ 362 h 568"/>
                <a:gd name="T54" fmla="*/ 658 w 688"/>
                <a:gd name="T55" fmla="*/ 295 h 568"/>
                <a:gd name="T56" fmla="*/ 658 w 688"/>
                <a:gd name="T57" fmla="*/ 265 h 568"/>
                <a:gd name="T58" fmla="*/ 663 w 688"/>
                <a:gd name="T59" fmla="*/ 200 h 568"/>
                <a:gd name="T60" fmla="*/ 634 w 688"/>
                <a:gd name="T61" fmla="*/ 173 h 568"/>
                <a:gd name="T62" fmla="*/ 569 w 688"/>
                <a:gd name="T63" fmla="*/ 179 h 568"/>
                <a:gd name="T64" fmla="*/ 539 w 688"/>
                <a:gd name="T65" fmla="*/ 156 h 568"/>
                <a:gd name="T66" fmla="*/ 569 w 688"/>
                <a:gd name="T67" fmla="*/ 119 h 568"/>
                <a:gd name="T68" fmla="*/ 527 w 688"/>
                <a:gd name="T69" fmla="*/ 62 h 568"/>
                <a:gd name="T70" fmla="*/ 505 w 688"/>
                <a:gd name="T71" fmla="*/ 41 h 568"/>
                <a:gd name="T72" fmla="*/ 449 w 688"/>
                <a:gd name="T73" fmla="*/ 0 h 568"/>
                <a:gd name="T74" fmla="*/ 509 w 688"/>
                <a:gd name="T75" fmla="*/ 104 h 568"/>
                <a:gd name="T76" fmla="*/ 455 w 688"/>
                <a:gd name="T77" fmla="*/ 60 h 568"/>
                <a:gd name="T78" fmla="*/ 516 w 688"/>
                <a:gd name="T79" fmla="*/ 185 h 568"/>
                <a:gd name="T80" fmla="*/ 539 w 688"/>
                <a:gd name="T81" fmla="*/ 179 h 568"/>
                <a:gd name="T82" fmla="*/ 479 w 688"/>
                <a:gd name="T83" fmla="*/ 182 h 568"/>
                <a:gd name="T84" fmla="*/ 472 w 688"/>
                <a:gd name="T85" fmla="*/ 218 h 568"/>
                <a:gd name="T86" fmla="*/ 479 w 688"/>
                <a:gd name="T87" fmla="*/ 182 h 568"/>
                <a:gd name="T88" fmla="*/ 554 w 688"/>
                <a:gd name="T89" fmla="*/ 355 h 568"/>
                <a:gd name="T90" fmla="*/ 240 w 688"/>
                <a:gd name="T91" fmla="*/ 239 h 568"/>
                <a:gd name="T92" fmla="*/ 150 w 688"/>
                <a:gd name="T93" fmla="*/ 329 h 568"/>
                <a:gd name="T94" fmla="*/ 457 w 688"/>
                <a:gd name="T95" fmla="*/ 242 h 568"/>
                <a:gd name="T96" fmla="*/ 419 w 688"/>
                <a:gd name="T97" fmla="*/ 295 h 568"/>
                <a:gd name="T98" fmla="*/ 451 w 688"/>
                <a:gd name="T99" fmla="*/ 23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8" h="568">
                  <a:moveTo>
                    <a:pt x="449" y="0"/>
                  </a:moveTo>
                  <a:cubicBezTo>
                    <a:pt x="449" y="30"/>
                    <a:pt x="449" y="30"/>
                    <a:pt x="449" y="30"/>
                  </a:cubicBezTo>
                  <a:cubicBezTo>
                    <a:pt x="440" y="33"/>
                    <a:pt x="431" y="35"/>
                    <a:pt x="423" y="41"/>
                  </a:cubicBezTo>
                  <a:cubicBezTo>
                    <a:pt x="401" y="18"/>
                    <a:pt x="401" y="18"/>
                    <a:pt x="401" y="18"/>
                  </a:cubicBezTo>
                  <a:cubicBezTo>
                    <a:pt x="379" y="38"/>
                    <a:pt x="379" y="38"/>
                    <a:pt x="379" y="38"/>
                  </a:cubicBezTo>
                  <a:cubicBezTo>
                    <a:pt x="401" y="62"/>
                    <a:pt x="401" y="62"/>
                    <a:pt x="401" y="62"/>
                  </a:cubicBezTo>
                  <a:cubicBezTo>
                    <a:pt x="396" y="68"/>
                    <a:pt x="393" y="81"/>
                    <a:pt x="391" y="90"/>
                  </a:cubicBezTo>
                  <a:cubicBezTo>
                    <a:pt x="359" y="90"/>
                    <a:pt x="359" y="90"/>
                    <a:pt x="359" y="90"/>
                  </a:cubicBezTo>
                  <a:cubicBezTo>
                    <a:pt x="359" y="119"/>
                    <a:pt x="359" y="119"/>
                    <a:pt x="359" y="119"/>
                  </a:cubicBezTo>
                  <a:cubicBezTo>
                    <a:pt x="391" y="119"/>
                    <a:pt x="391" y="119"/>
                    <a:pt x="391" y="119"/>
                  </a:cubicBezTo>
                  <a:cubicBezTo>
                    <a:pt x="393" y="128"/>
                    <a:pt x="396" y="137"/>
                    <a:pt x="401" y="143"/>
                  </a:cubicBezTo>
                  <a:cubicBezTo>
                    <a:pt x="379" y="167"/>
                    <a:pt x="379" y="167"/>
                    <a:pt x="379" y="167"/>
                  </a:cubicBezTo>
                  <a:cubicBezTo>
                    <a:pt x="401" y="188"/>
                    <a:pt x="401" y="188"/>
                    <a:pt x="401" y="188"/>
                  </a:cubicBezTo>
                  <a:cubicBezTo>
                    <a:pt x="423" y="167"/>
                    <a:pt x="423" y="167"/>
                    <a:pt x="423" y="167"/>
                  </a:cubicBezTo>
                  <a:cubicBezTo>
                    <a:pt x="431" y="170"/>
                    <a:pt x="440" y="173"/>
                    <a:pt x="449" y="176"/>
                  </a:cubicBezTo>
                  <a:cubicBezTo>
                    <a:pt x="449" y="203"/>
                    <a:pt x="449" y="203"/>
                    <a:pt x="449" y="203"/>
                  </a:cubicBezTo>
                  <a:cubicBezTo>
                    <a:pt x="444" y="200"/>
                    <a:pt x="444" y="200"/>
                    <a:pt x="444" y="200"/>
                  </a:cubicBezTo>
                  <a:cubicBezTo>
                    <a:pt x="444" y="202"/>
                    <a:pt x="444" y="202"/>
                    <a:pt x="444" y="202"/>
                  </a:cubicBezTo>
                  <a:cubicBezTo>
                    <a:pt x="431" y="182"/>
                    <a:pt x="431" y="182"/>
                    <a:pt x="431" y="182"/>
                  </a:cubicBezTo>
                  <a:cubicBezTo>
                    <a:pt x="377" y="212"/>
                    <a:pt x="377" y="212"/>
                    <a:pt x="377" y="212"/>
                  </a:cubicBezTo>
                  <a:cubicBezTo>
                    <a:pt x="370" y="206"/>
                    <a:pt x="362" y="196"/>
                    <a:pt x="354" y="190"/>
                  </a:cubicBezTo>
                  <a:cubicBezTo>
                    <a:pt x="386" y="134"/>
                    <a:pt x="386" y="134"/>
                    <a:pt x="386" y="134"/>
                  </a:cubicBezTo>
                  <a:cubicBezTo>
                    <a:pt x="359" y="119"/>
                    <a:pt x="359" y="119"/>
                    <a:pt x="359" y="119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292" y="155"/>
                    <a:pt x="280" y="152"/>
                    <a:pt x="269" y="152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198" y="152"/>
                    <a:pt x="188" y="155"/>
                    <a:pt x="177" y="158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16" y="197"/>
                    <a:pt x="108" y="203"/>
                    <a:pt x="101" y="212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17" y="233"/>
                    <a:pt x="17" y="233"/>
                    <a:pt x="17" y="23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68" y="274"/>
                    <a:pt x="64" y="287"/>
                    <a:pt x="62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63" y="359"/>
                    <a:pt x="63" y="359"/>
                    <a:pt x="63" y="359"/>
                  </a:cubicBezTo>
                  <a:cubicBezTo>
                    <a:pt x="65" y="371"/>
                    <a:pt x="68" y="379"/>
                    <a:pt x="72" y="391"/>
                  </a:cubicBezTo>
                  <a:cubicBezTo>
                    <a:pt x="17" y="421"/>
                    <a:pt x="17" y="421"/>
                    <a:pt x="17" y="421"/>
                  </a:cubicBezTo>
                  <a:cubicBezTo>
                    <a:pt x="47" y="472"/>
                    <a:pt x="47" y="472"/>
                    <a:pt x="47" y="47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109" y="451"/>
                    <a:pt x="116" y="457"/>
                    <a:pt x="125" y="466"/>
                  </a:cubicBezTo>
                  <a:cubicBezTo>
                    <a:pt x="93" y="519"/>
                    <a:pt x="93" y="519"/>
                    <a:pt x="93" y="519"/>
                  </a:cubicBezTo>
                  <a:cubicBezTo>
                    <a:pt x="145" y="549"/>
                    <a:pt x="145" y="549"/>
                    <a:pt x="145" y="549"/>
                  </a:cubicBezTo>
                  <a:cubicBezTo>
                    <a:pt x="176" y="496"/>
                    <a:pt x="176" y="496"/>
                    <a:pt x="176" y="496"/>
                  </a:cubicBezTo>
                  <a:cubicBezTo>
                    <a:pt x="187" y="499"/>
                    <a:pt x="199" y="502"/>
                    <a:pt x="210" y="505"/>
                  </a:cubicBezTo>
                  <a:cubicBezTo>
                    <a:pt x="210" y="568"/>
                    <a:pt x="210" y="568"/>
                    <a:pt x="210" y="568"/>
                  </a:cubicBezTo>
                  <a:cubicBezTo>
                    <a:pt x="270" y="568"/>
                    <a:pt x="270" y="568"/>
                    <a:pt x="270" y="568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80" y="502"/>
                    <a:pt x="291" y="499"/>
                    <a:pt x="301" y="496"/>
                  </a:cubicBezTo>
                  <a:cubicBezTo>
                    <a:pt x="333" y="549"/>
                    <a:pt x="333" y="549"/>
                    <a:pt x="333" y="549"/>
                  </a:cubicBezTo>
                  <a:cubicBezTo>
                    <a:pt x="385" y="519"/>
                    <a:pt x="385" y="519"/>
                    <a:pt x="385" y="519"/>
                  </a:cubicBezTo>
                  <a:cubicBezTo>
                    <a:pt x="354" y="466"/>
                    <a:pt x="354" y="466"/>
                    <a:pt x="354" y="466"/>
                  </a:cubicBezTo>
                  <a:cubicBezTo>
                    <a:pt x="362" y="457"/>
                    <a:pt x="370" y="451"/>
                    <a:pt x="377" y="442"/>
                  </a:cubicBezTo>
                  <a:cubicBezTo>
                    <a:pt x="431" y="472"/>
                    <a:pt x="431" y="472"/>
                    <a:pt x="431" y="472"/>
                  </a:cubicBezTo>
                  <a:cubicBezTo>
                    <a:pt x="462" y="421"/>
                    <a:pt x="462" y="421"/>
                    <a:pt x="462" y="421"/>
                  </a:cubicBezTo>
                  <a:cubicBezTo>
                    <a:pt x="407" y="391"/>
                    <a:pt x="407" y="391"/>
                    <a:pt x="407" y="391"/>
                  </a:cubicBezTo>
                  <a:cubicBezTo>
                    <a:pt x="411" y="379"/>
                    <a:pt x="415" y="368"/>
                    <a:pt x="416" y="359"/>
                  </a:cubicBezTo>
                  <a:cubicBezTo>
                    <a:pt x="443" y="359"/>
                    <a:pt x="443" y="359"/>
                    <a:pt x="443" y="359"/>
                  </a:cubicBezTo>
                  <a:cubicBezTo>
                    <a:pt x="444" y="362"/>
                    <a:pt x="444" y="362"/>
                    <a:pt x="444" y="362"/>
                  </a:cubicBezTo>
                  <a:cubicBezTo>
                    <a:pt x="449" y="359"/>
                    <a:pt x="449" y="359"/>
                    <a:pt x="449" y="359"/>
                  </a:cubicBezTo>
                  <a:cubicBezTo>
                    <a:pt x="479" y="359"/>
                    <a:pt x="479" y="359"/>
                    <a:pt x="479" y="359"/>
                  </a:cubicBezTo>
                  <a:cubicBezTo>
                    <a:pt x="479" y="354"/>
                    <a:pt x="479" y="354"/>
                    <a:pt x="479" y="354"/>
                  </a:cubicBezTo>
                  <a:cubicBezTo>
                    <a:pt x="482" y="358"/>
                    <a:pt x="485" y="361"/>
                    <a:pt x="489" y="364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500" y="406"/>
                    <a:pt x="500" y="406"/>
                    <a:pt x="500" y="406"/>
                  </a:cubicBezTo>
                  <a:cubicBezTo>
                    <a:pt x="516" y="379"/>
                    <a:pt x="516" y="379"/>
                    <a:pt x="516" y="379"/>
                  </a:cubicBezTo>
                  <a:cubicBezTo>
                    <a:pt x="523" y="382"/>
                    <a:pt x="531" y="385"/>
                    <a:pt x="539" y="385"/>
                  </a:cubicBezTo>
                  <a:cubicBezTo>
                    <a:pt x="539" y="415"/>
                    <a:pt x="539" y="415"/>
                    <a:pt x="539" y="415"/>
                  </a:cubicBezTo>
                  <a:cubicBezTo>
                    <a:pt x="569" y="415"/>
                    <a:pt x="569" y="415"/>
                    <a:pt x="569" y="415"/>
                  </a:cubicBezTo>
                  <a:cubicBezTo>
                    <a:pt x="569" y="385"/>
                    <a:pt x="569" y="385"/>
                    <a:pt x="569" y="385"/>
                  </a:cubicBezTo>
                  <a:cubicBezTo>
                    <a:pt x="577" y="385"/>
                    <a:pt x="585" y="382"/>
                    <a:pt x="592" y="379"/>
                  </a:cubicBezTo>
                  <a:cubicBezTo>
                    <a:pt x="608" y="406"/>
                    <a:pt x="608" y="406"/>
                    <a:pt x="608" y="406"/>
                  </a:cubicBezTo>
                  <a:cubicBezTo>
                    <a:pt x="634" y="391"/>
                    <a:pt x="634" y="391"/>
                    <a:pt x="634" y="391"/>
                  </a:cubicBezTo>
                  <a:cubicBezTo>
                    <a:pt x="618" y="364"/>
                    <a:pt x="618" y="364"/>
                    <a:pt x="618" y="364"/>
                  </a:cubicBezTo>
                  <a:cubicBezTo>
                    <a:pt x="625" y="358"/>
                    <a:pt x="631" y="353"/>
                    <a:pt x="636" y="347"/>
                  </a:cubicBezTo>
                  <a:cubicBezTo>
                    <a:pt x="663" y="362"/>
                    <a:pt x="663" y="362"/>
                    <a:pt x="663" y="362"/>
                  </a:cubicBezTo>
                  <a:cubicBezTo>
                    <a:pt x="678" y="334"/>
                    <a:pt x="678" y="334"/>
                    <a:pt x="678" y="334"/>
                  </a:cubicBezTo>
                  <a:cubicBezTo>
                    <a:pt x="651" y="319"/>
                    <a:pt x="651" y="319"/>
                    <a:pt x="651" y="319"/>
                  </a:cubicBezTo>
                  <a:cubicBezTo>
                    <a:pt x="654" y="313"/>
                    <a:pt x="656" y="304"/>
                    <a:pt x="658" y="295"/>
                  </a:cubicBezTo>
                  <a:cubicBezTo>
                    <a:pt x="688" y="295"/>
                    <a:pt x="688" y="295"/>
                    <a:pt x="688" y="295"/>
                  </a:cubicBezTo>
                  <a:cubicBezTo>
                    <a:pt x="688" y="265"/>
                    <a:pt x="688" y="265"/>
                    <a:pt x="688" y="265"/>
                  </a:cubicBezTo>
                  <a:cubicBezTo>
                    <a:pt x="658" y="265"/>
                    <a:pt x="658" y="265"/>
                    <a:pt x="658" y="265"/>
                  </a:cubicBezTo>
                  <a:cubicBezTo>
                    <a:pt x="656" y="259"/>
                    <a:pt x="654" y="251"/>
                    <a:pt x="651" y="242"/>
                  </a:cubicBezTo>
                  <a:cubicBezTo>
                    <a:pt x="678" y="227"/>
                    <a:pt x="678" y="227"/>
                    <a:pt x="678" y="227"/>
                  </a:cubicBezTo>
                  <a:cubicBezTo>
                    <a:pt x="663" y="200"/>
                    <a:pt x="663" y="200"/>
                    <a:pt x="663" y="200"/>
                  </a:cubicBezTo>
                  <a:cubicBezTo>
                    <a:pt x="636" y="218"/>
                    <a:pt x="636" y="218"/>
                    <a:pt x="636" y="218"/>
                  </a:cubicBezTo>
                  <a:cubicBezTo>
                    <a:pt x="631" y="212"/>
                    <a:pt x="625" y="206"/>
                    <a:pt x="618" y="200"/>
                  </a:cubicBezTo>
                  <a:cubicBezTo>
                    <a:pt x="634" y="173"/>
                    <a:pt x="634" y="173"/>
                    <a:pt x="634" y="173"/>
                  </a:cubicBezTo>
                  <a:cubicBezTo>
                    <a:pt x="608" y="158"/>
                    <a:pt x="608" y="158"/>
                    <a:pt x="608" y="158"/>
                  </a:cubicBezTo>
                  <a:cubicBezTo>
                    <a:pt x="592" y="185"/>
                    <a:pt x="592" y="185"/>
                    <a:pt x="592" y="185"/>
                  </a:cubicBezTo>
                  <a:cubicBezTo>
                    <a:pt x="585" y="182"/>
                    <a:pt x="577" y="179"/>
                    <a:pt x="569" y="179"/>
                  </a:cubicBezTo>
                  <a:cubicBezTo>
                    <a:pt x="569" y="146"/>
                    <a:pt x="569" y="146"/>
                    <a:pt x="569" y="146"/>
                  </a:cubicBezTo>
                  <a:cubicBezTo>
                    <a:pt x="539" y="146"/>
                    <a:pt x="539" y="146"/>
                    <a:pt x="539" y="146"/>
                  </a:cubicBezTo>
                  <a:cubicBezTo>
                    <a:pt x="539" y="156"/>
                    <a:pt x="539" y="156"/>
                    <a:pt x="539" y="156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32" y="137"/>
                    <a:pt x="535" y="128"/>
                    <a:pt x="537" y="119"/>
                  </a:cubicBezTo>
                  <a:cubicBezTo>
                    <a:pt x="569" y="119"/>
                    <a:pt x="569" y="119"/>
                    <a:pt x="569" y="119"/>
                  </a:cubicBezTo>
                  <a:cubicBezTo>
                    <a:pt x="569" y="90"/>
                    <a:pt x="569" y="90"/>
                    <a:pt x="569" y="90"/>
                  </a:cubicBezTo>
                  <a:cubicBezTo>
                    <a:pt x="537" y="90"/>
                    <a:pt x="537" y="90"/>
                    <a:pt x="537" y="90"/>
                  </a:cubicBezTo>
                  <a:cubicBezTo>
                    <a:pt x="535" y="81"/>
                    <a:pt x="532" y="68"/>
                    <a:pt x="527" y="62"/>
                  </a:cubicBezTo>
                  <a:cubicBezTo>
                    <a:pt x="549" y="38"/>
                    <a:pt x="549" y="38"/>
                    <a:pt x="549" y="38"/>
                  </a:cubicBezTo>
                  <a:cubicBezTo>
                    <a:pt x="528" y="18"/>
                    <a:pt x="528" y="18"/>
                    <a:pt x="528" y="18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498" y="35"/>
                    <a:pt x="488" y="33"/>
                    <a:pt x="479" y="3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49" y="0"/>
                    <a:pt x="449" y="0"/>
                    <a:pt x="449" y="0"/>
                  </a:cubicBezTo>
                  <a:close/>
                  <a:moveTo>
                    <a:pt x="455" y="60"/>
                  </a:moveTo>
                  <a:cubicBezTo>
                    <a:pt x="458" y="59"/>
                    <a:pt x="461" y="60"/>
                    <a:pt x="464" y="60"/>
                  </a:cubicBezTo>
                  <a:cubicBezTo>
                    <a:pt x="489" y="60"/>
                    <a:pt x="509" y="78"/>
                    <a:pt x="509" y="104"/>
                  </a:cubicBezTo>
                  <a:cubicBezTo>
                    <a:pt x="509" y="128"/>
                    <a:pt x="489" y="149"/>
                    <a:pt x="464" y="149"/>
                  </a:cubicBezTo>
                  <a:cubicBezTo>
                    <a:pt x="439" y="149"/>
                    <a:pt x="419" y="128"/>
                    <a:pt x="419" y="104"/>
                  </a:cubicBezTo>
                  <a:cubicBezTo>
                    <a:pt x="419" y="81"/>
                    <a:pt x="434" y="63"/>
                    <a:pt x="455" y="60"/>
                  </a:cubicBezTo>
                  <a:close/>
                  <a:moveTo>
                    <a:pt x="505" y="167"/>
                  </a:moveTo>
                  <a:cubicBezTo>
                    <a:pt x="522" y="183"/>
                    <a:pt x="522" y="183"/>
                    <a:pt x="522" y="183"/>
                  </a:cubicBezTo>
                  <a:cubicBezTo>
                    <a:pt x="520" y="184"/>
                    <a:pt x="518" y="184"/>
                    <a:pt x="516" y="185"/>
                  </a:cubicBezTo>
                  <a:lnTo>
                    <a:pt x="505" y="167"/>
                  </a:lnTo>
                  <a:close/>
                  <a:moveTo>
                    <a:pt x="539" y="177"/>
                  </a:moveTo>
                  <a:cubicBezTo>
                    <a:pt x="539" y="179"/>
                    <a:pt x="539" y="179"/>
                    <a:pt x="539" y="179"/>
                  </a:cubicBezTo>
                  <a:cubicBezTo>
                    <a:pt x="538" y="179"/>
                    <a:pt x="537" y="179"/>
                    <a:pt x="536" y="179"/>
                  </a:cubicBezTo>
                  <a:lnTo>
                    <a:pt x="539" y="177"/>
                  </a:lnTo>
                  <a:close/>
                  <a:moveTo>
                    <a:pt x="479" y="182"/>
                  </a:moveTo>
                  <a:cubicBezTo>
                    <a:pt x="489" y="200"/>
                    <a:pt x="489" y="200"/>
                    <a:pt x="489" y="200"/>
                  </a:cubicBezTo>
                  <a:cubicBezTo>
                    <a:pt x="486" y="203"/>
                    <a:pt x="482" y="206"/>
                    <a:pt x="479" y="209"/>
                  </a:cubicBezTo>
                  <a:cubicBezTo>
                    <a:pt x="476" y="212"/>
                    <a:pt x="474" y="215"/>
                    <a:pt x="472" y="218"/>
                  </a:cubicBezTo>
                  <a:cubicBezTo>
                    <a:pt x="459" y="209"/>
                    <a:pt x="459" y="209"/>
                    <a:pt x="459" y="209"/>
                  </a:cubicBezTo>
                  <a:cubicBezTo>
                    <a:pt x="479" y="209"/>
                    <a:pt x="479" y="209"/>
                    <a:pt x="479" y="209"/>
                  </a:cubicBezTo>
                  <a:cubicBezTo>
                    <a:pt x="479" y="182"/>
                    <a:pt x="479" y="182"/>
                    <a:pt x="479" y="182"/>
                  </a:cubicBezTo>
                  <a:close/>
                  <a:moveTo>
                    <a:pt x="554" y="205"/>
                  </a:moveTo>
                  <a:cubicBezTo>
                    <a:pt x="595" y="205"/>
                    <a:pt x="629" y="241"/>
                    <a:pt x="629" y="280"/>
                  </a:cubicBezTo>
                  <a:cubicBezTo>
                    <a:pt x="629" y="322"/>
                    <a:pt x="595" y="355"/>
                    <a:pt x="554" y="355"/>
                  </a:cubicBezTo>
                  <a:cubicBezTo>
                    <a:pt x="513" y="355"/>
                    <a:pt x="479" y="322"/>
                    <a:pt x="479" y="280"/>
                  </a:cubicBezTo>
                  <a:cubicBezTo>
                    <a:pt x="479" y="241"/>
                    <a:pt x="513" y="205"/>
                    <a:pt x="554" y="205"/>
                  </a:cubicBezTo>
                  <a:close/>
                  <a:moveTo>
                    <a:pt x="240" y="239"/>
                  </a:moveTo>
                  <a:cubicBezTo>
                    <a:pt x="289" y="239"/>
                    <a:pt x="330" y="278"/>
                    <a:pt x="330" y="329"/>
                  </a:cubicBezTo>
                  <a:cubicBezTo>
                    <a:pt x="330" y="377"/>
                    <a:pt x="289" y="419"/>
                    <a:pt x="240" y="419"/>
                  </a:cubicBezTo>
                  <a:cubicBezTo>
                    <a:pt x="190" y="419"/>
                    <a:pt x="150" y="377"/>
                    <a:pt x="150" y="329"/>
                  </a:cubicBezTo>
                  <a:cubicBezTo>
                    <a:pt x="150" y="278"/>
                    <a:pt x="190" y="239"/>
                    <a:pt x="240" y="239"/>
                  </a:cubicBezTo>
                  <a:close/>
                  <a:moveTo>
                    <a:pt x="451" y="239"/>
                  </a:moveTo>
                  <a:cubicBezTo>
                    <a:pt x="457" y="242"/>
                    <a:pt x="457" y="242"/>
                    <a:pt x="457" y="242"/>
                  </a:cubicBezTo>
                  <a:cubicBezTo>
                    <a:pt x="454" y="251"/>
                    <a:pt x="451" y="259"/>
                    <a:pt x="450" y="265"/>
                  </a:cubicBezTo>
                  <a:cubicBezTo>
                    <a:pt x="419" y="265"/>
                    <a:pt x="419" y="265"/>
                    <a:pt x="419" y="265"/>
                  </a:cubicBezTo>
                  <a:cubicBezTo>
                    <a:pt x="419" y="295"/>
                    <a:pt x="419" y="295"/>
                    <a:pt x="419" y="295"/>
                  </a:cubicBezTo>
                  <a:cubicBezTo>
                    <a:pt x="416" y="295"/>
                    <a:pt x="416" y="295"/>
                    <a:pt x="416" y="295"/>
                  </a:cubicBezTo>
                  <a:cubicBezTo>
                    <a:pt x="414" y="286"/>
                    <a:pt x="411" y="274"/>
                    <a:pt x="407" y="265"/>
                  </a:cubicBezTo>
                  <a:cubicBezTo>
                    <a:pt x="451" y="239"/>
                    <a:pt x="451" y="239"/>
                    <a:pt x="451" y="2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94F7B71-5932-4942-90F5-424136471A65}"/>
              </a:ext>
            </a:extLst>
          </p:cNvPr>
          <p:cNvSpPr/>
          <p:nvPr/>
        </p:nvSpPr>
        <p:spPr>
          <a:xfrm>
            <a:off x="4686439" y="3976261"/>
            <a:ext cx="479992" cy="479992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Freeform: Shape 10">
            <a:extLst>
              <a:ext uri="{FF2B5EF4-FFF2-40B4-BE49-F238E27FC236}">
                <a16:creationId xmlns:a16="http://schemas.microsoft.com/office/drawing/2014/main" id="{20E84C61-B2AB-440A-B4D3-6DC6ADB923CE}"/>
              </a:ext>
            </a:extLst>
          </p:cNvPr>
          <p:cNvSpPr>
            <a:spLocks/>
          </p:cNvSpPr>
          <p:nvPr/>
        </p:nvSpPr>
        <p:spPr bwMode="auto">
          <a:xfrm>
            <a:off x="4744314" y="4071254"/>
            <a:ext cx="337140" cy="287372"/>
          </a:xfrm>
          <a:custGeom>
            <a:avLst/>
            <a:gdLst/>
            <a:ahLst/>
            <a:cxnLst>
              <a:cxn ang="0">
                <a:pos x="36" y="111"/>
              </a:cxn>
              <a:cxn ang="0">
                <a:pos x="23" y="104"/>
              </a:cxn>
              <a:cxn ang="0">
                <a:pos x="22" y="104"/>
              </a:cxn>
              <a:cxn ang="0">
                <a:pos x="22" y="65"/>
              </a:cxn>
              <a:cxn ang="0">
                <a:pos x="55" y="32"/>
              </a:cxn>
              <a:cxn ang="0">
                <a:pos x="75" y="12"/>
              </a:cxn>
              <a:cxn ang="0">
                <a:pos x="111" y="16"/>
              </a:cxn>
              <a:cxn ang="0">
                <a:pos x="123" y="55"/>
              </a:cxn>
              <a:cxn ang="0">
                <a:pos x="76" y="104"/>
              </a:cxn>
              <a:cxn ang="0">
                <a:pos x="69" y="104"/>
              </a:cxn>
              <a:cxn ang="0">
                <a:pos x="69" y="97"/>
              </a:cxn>
              <a:cxn ang="0">
                <a:pos x="115" y="49"/>
              </a:cxn>
              <a:cxn ang="0">
                <a:pos x="104" y="23"/>
              </a:cxn>
              <a:cxn ang="0">
                <a:pos x="83" y="19"/>
              </a:cxn>
              <a:cxn ang="0">
                <a:pos x="62" y="40"/>
              </a:cxn>
              <a:cxn ang="0">
                <a:pos x="30" y="72"/>
              </a:cxn>
              <a:cxn ang="0">
                <a:pos x="30" y="97"/>
              </a:cxn>
              <a:cxn ang="0">
                <a:pos x="30" y="97"/>
              </a:cxn>
              <a:cxn ang="0">
                <a:pos x="43" y="96"/>
              </a:cxn>
              <a:cxn ang="0">
                <a:pos x="52" y="88"/>
              </a:cxn>
              <a:cxn ang="0">
                <a:pos x="88" y="51"/>
              </a:cxn>
              <a:cxn ang="0">
                <a:pos x="89" y="44"/>
              </a:cxn>
              <a:cxn ang="0">
                <a:pos x="81" y="48"/>
              </a:cxn>
              <a:cxn ang="0">
                <a:pos x="47" y="82"/>
              </a:cxn>
              <a:cxn ang="0">
                <a:pos x="39" y="82"/>
              </a:cxn>
              <a:cxn ang="0">
                <a:pos x="40" y="74"/>
              </a:cxn>
              <a:cxn ang="0">
                <a:pos x="73" y="41"/>
              </a:cxn>
              <a:cxn ang="0">
                <a:pos x="96" y="36"/>
              </a:cxn>
              <a:cxn ang="0">
                <a:pos x="96" y="58"/>
              </a:cxn>
              <a:cxn ang="0">
                <a:pos x="59" y="95"/>
              </a:cxn>
              <a:cxn ang="0">
                <a:pos x="50" y="104"/>
              </a:cxn>
              <a:cxn ang="0">
                <a:pos x="36" y="111"/>
              </a:cxn>
            </a:cxnLst>
            <a:rect l="0" t="0" r="r" b="b"/>
            <a:pathLst>
              <a:path w="130" h="111">
                <a:moveTo>
                  <a:pt x="36" y="111"/>
                </a:moveTo>
                <a:cubicBezTo>
                  <a:pt x="31" y="111"/>
                  <a:pt x="27" y="109"/>
                  <a:pt x="23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8" y="100"/>
                  <a:pt x="0" y="85"/>
                  <a:pt x="22" y="65"/>
                </a:cubicBezTo>
                <a:cubicBezTo>
                  <a:pt x="31" y="56"/>
                  <a:pt x="43" y="44"/>
                  <a:pt x="55" y="32"/>
                </a:cubicBezTo>
                <a:cubicBezTo>
                  <a:pt x="61" y="26"/>
                  <a:pt x="68" y="19"/>
                  <a:pt x="75" y="12"/>
                </a:cubicBezTo>
                <a:cubicBezTo>
                  <a:pt x="88" y="0"/>
                  <a:pt x="97" y="2"/>
                  <a:pt x="111" y="16"/>
                </a:cubicBezTo>
                <a:cubicBezTo>
                  <a:pt x="127" y="32"/>
                  <a:pt x="130" y="47"/>
                  <a:pt x="123" y="55"/>
                </a:cubicBezTo>
                <a:cubicBezTo>
                  <a:pt x="114" y="66"/>
                  <a:pt x="78" y="103"/>
                  <a:pt x="76" y="104"/>
                </a:cubicBezTo>
                <a:cubicBezTo>
                  <a:pt x="74" y="106"/>
                  <a:pt x="71" y="106"/>
                  <a:pt x="69" y="104"/>
                </a:cubicBezTo>
                <a:cubicBezTo>
                  <a:pt x="67" y="102"/>
                  <a:pt x="67" y="99"/>
                  <a:pt x="69" y="97"/>
                </a:cubicBezTo>
                <a:cubicBezTo>
                  <a:pt x="69" y="96"/>
                  <a:pt x="106" y="59"/>
                  <a:pt x="115" y="49"/>
                </a:cubicBezTo>
                <a:cubicBezTo>
                  <a:pt x="118" y="46"/>
                  <a:pt x="118" y="37"/>
                  <a:pt x="104" y="23"/>
                </a:cubicBezTo>
                <a:cubicBezTo>
                  <a:pt x="95" y="15"/>
                  <a:pt x="93" y="9"/>
                  <a:pt x="83" y="19"/>
                </a:cubicBezTo>
                <a:cubicBezTo>
                  <a:pt x="76" y="26"/>
                  <a:pt x="69" y="33"/>
                  <a:pt x="62" y="40"/>
                </a:cubicBezTo>
                <a:cubicBezTo>
                  <a:pt x="50" y="52"/>
                  <a:pt x="38" y="63"/>
                  <a:pt x="30" y="72"/>
                </a:cubicBezTo>
                <a:cubicBezTo>
                  <a:pt x="16" y="85"/>
                  <a:pt x="25" y="92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4" y="101"/>
                  <a:pt x="37" y="102"/>
                  <a:pt x="43" y="96"/>
                </a:cubicBezTo>
                <a:cubicBezTo>
                  <a:pt x="44" y="95"/>
                  <a:pt x="47" y="92"/>
                  <a:pt x="52" y="88"/>
                </a:cubicBezTo>
                <a:cubicBezTo>
                  <a:pt x="63" y="77"/>
                  <a:pt x="84" y="57"/>
                  <a:pt x="88" y="51"/>
                </a:cubicBezTo>
                <a:cubicBezTo>
                  <a:pt x="89" y="50"/>
                  <a:pt x="91" y="46"/>
                  <a:pt x="89" y="44"/>
                </a:cubicBezTo>
                <a:cubicBezTo>
                  <a:pt x="87" y="42"/>
                  <a:pt x="82" y="46"/>
                  <a:pt x="81" y="48"/>
                </a:cubicBezTo>
                <a:cubicBezTo>
                  <a:pt x="66" y="63"/>
                  <a:pt x="47" y="82"/>
                  <a:pt x="47" y="82"/>
                </a:cubicBezTo>
                <a:cubicBezTo>
                  <a:pt x="45" y="84"/>
                  <a:pt x="41" y="84"/>
                  <a:pt x="39" y="82"/>
                </a:cubicBezTo>
                <a:cubicBezTo>
                  <a:pt x="37" y="80"/>
                  <a:pt x="37" y="76"/>
                  <a:pt x="40" y="74"/>
                </a:cubicBezTo>
                <a:cubicBezTo>
                  <a:pt x="40" y="74"/>
                  <a:pt x="59" y="56"/>
                  <a:pt x="73" y="41"/>
                </a:cubicBezTo>
                <a:cubicBezTo>
                  <a:pt x="82" y="31"/>
                  <a:pt x="91" y="32"/>
                  <a:pt x="96" y="36"/>
                </a:cubicBezTo>
                <a:cubicBezTo>
                  <a:pt x="102" y="42"/>
                  <a:pt x="101" y="52"/>
                  <a:pt x="96" y="58"/>
                </a:cubicBezTo>
                <a:cubicBezTo>
                  <a:pt x="92" y="63"/>
                  <a:pt x="75" y="79"/>
                  <a:pt x="59" y="95"/>
                </a:cubicBezTo>
                <a:cubicBezTo>
                  <a:pt x="55" y="99"/>
                  <a:pt x="52" y="102"/>
                  <a:pt x="50" y="104"/>
                </a:cubicBezTo>
                <a:cubicBezTo>
                  <a:pt x="45" y="108"/>
                  <a:pt x="41" y="111"/>
                  <a:pt x="36" y="1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58ED0B6A-E465-45DD-84AE-0DFBBFF914EC}"/>
              </a:ext>
            </a:extLst>
          </p:cNvPr>
          <p:cNvSpPr txBox="1"/>
          <p:nvPr/>
        </p:nvSpPr>
        <p:spPr>
          <a:xfrm>
            <a:off x="708197" y="3912306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E279F9-BF78-4DF6-89F9-87AF5D300843}"/>
              </a:ext>
            </a:extLst>
          </p:cNvPr>
          <p:cNvSpPr txBox="1"/>
          <p:nvPr/>
        </p:nvSpPr>
        <p:spPr>
          <a:xfrm>
            <a:off x="931550" y="4197043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944F021D-A14F-42C2-B66B-1CBCF22A8EA0}"/>
              </a:ext>
            </a:extLst>
          </p:cNvPr>
          <p:cNvSpPr txBox="1"/>
          <p:nvPr/>
        </p:nvSpPr>
        <p:spPr>
          <a:xfrm>
            <a:off x="4609622" y="388973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CD6AE38-3BA5-45EC-A9D3-75C3F16EE3F2}"/>
              </a:ext>
            </a:extLst>
          </p:cNvPr>
          <p:cNvSpPr txBox="1"/>
          <p:nvPr/>
        </p:nvSpPr>
        <p:spPr>
          <a:xfrm>
            <a:off x="4849618" y="4197043"/>
            <a:ext cx="3604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27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3E747987-05AE-4446-8397-010F7E416C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11039" y="1367591"/>
            <a:ext cx="4685861" cy="2937655"/>
          </a:xfrm>
          <a:prstGeom prst="rect">
            <a:avLst/>
          </a:prstGeom>
        </p:spPr>
      </p:pic>
      <p:sp>
        <p:nvSpPr>
          <p:cNvPr id="12" name="流程图: 文档 11">
            <a:extLst>
              <a:ext uri="{FF2B5EF4-FFF2-40B4-BE49-F238E27FC236}">
                <a16:creationId xmlns:a16="http://schemas.microsoft.com/office/drawing/2014/main" id="{1D21DE5C-03E0-4EAB-BD21-28AFC8CC1AF7}"/>
              </a:ext>
            </a:extLst>
          </p:cNvPr>
          <p:cNvSpPr/>
          <p:nvPr/>
        </p:nvSpPr>
        <p:spPr>
          <a:xfrm rot="5400000">
            <a:off x="2389245" y="1875518"/>
            <a:ext cx="2953459" cy="1905997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271F722-CA17-4D4A-A4A2-B416CF081299}"/>
              </a:ext>
            </a:extLst>
          </p:cNvPr>
          <p:cNvSpPr/>
          <p:nvPr/>
        </p:nvSpPr>
        <p:spPr>
          <a:xfrm>
            <a:off x="0" y="1367591"/>
            <a:ext cx="9144000" cy="292661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C103A5-FBF1-4EAD-B0E3-B2AFD06C4CD6}"/>
              </a:ext>
            </a:extLst>
          </p:cNvPr>
          <p:cNvSpPr/>
          <p:nvPr/>
        </p:nvSpPr>
        <p:spPr>
          <a:xfrm>
            <a:off x="11039" y="1367591"/>
            <a:ext cx="9132961" cy="292661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B32E61-2FEC-45B5-957D-9699A0305AA3}"/>
              </a:ext>
            </a:extLst>
          </p:cNvPr>
          <p:cNvSpPr/>
          <p:nvPr/>
        </p:nvSpPr>
        <p:spPr>
          <a:xfrm>
            <a:off x="3622782" y="2354130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1F322E-AEC5-4730-BE8A-7501E44F70E5}"/>
              </a:ext>
            </a:extLst>
          </p:cNvPr>
          <p:cNvSpPr txBox="1"/>
          <p:nvPr/>
        </p:nvSpPr>
        <p:spPr>
          <a:xfrm>
            <a:off x="7909765" y="3524767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04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766124-7415-4B3B-B875-68F8E507AAB9}"/>
              </a:ext>
            </a:extLst>
          </p:cNvPr>
          <p:cNvSpPr txBox="1"/>
          <p:nvPr/>
        </p:nvSpPr>
        <p:spPr>
          <a:xfrm>
            <a:off x="3997458" y="2001263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648009-9A61-4DEB-AC51-12C3BBE1978F}"/>
              </a:ext>
            </a:extLst>
          </p:cNvPr>
          <p:cNvSpPr/>
          <p:nvPr/>
        </p:nvSpPr>
        <p:spPr>
          <a:xfrm>
            <a:off x="4059788" y="263327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29210FC-E1EE-451E-A6E8-A8F0BCE0AFC2}"/>
              </a:ext>
            </a:extLst>
          </p:cNvPr>
          <p:cNvSpPr txBox="1">
            <a:spLocks/>
          </p:cNvSpPr>
          <p:nvPr/>
        </p:nvSpPr>
        <p:spPr>
          <a:xfrm>
            <a:off x="4059788" y="283809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375841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12FEC82A-A689-4D53-974D-AA35B47587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11039" y="1367591"/>
            <a:ext cx="4685861" cy="2937655"/>
          </a:xfrm>
          <a:prstGeom prst="rect">
            <a:avLst/>
          </a:prstGeom>
        </p:spPr>
      </p:pic>
      <p:sp>
        <p:nvSpPr>
          <p:cNvPr id="2" name="流程图: 文档 1">
            <a:extLst>
              <a:ext uri="{FF2B5EF4-FFF2-40B4-BE49-F238E27FC236}">
                <a16:creationId xmlns:a16="http://schemas.microsoft.com/office/drawing/2014/main" id="{ACCD43DF-7568-488E-B670-ED991B26CE33}"/>
              </a:ext>
            </a:extLst>
          </p:cNvPr>
          <p:cNvSpPr/>
          <p:nvPr/>
        </p:nvSpPr>
        <p:spPr>
          <a:xfrm rot="5400000">
            <a:off x="2389245" y="1875518"/>
            <a:ext cx="2953459" cy="1905997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081EC4-ED9F-4CC6-A5A9-418971957C8D}"/>
              </a:ext>
            </a:extLst>
          </p:cNvPr>
          <p:cNvSpPr/>
          <p:nvPr/>
        </p:nvSpPr>
        <p:spPr>
          <a:xfrm>
            <a:off x="3734784" y="1741717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C24BDC7-2B6B-4205-B40B-60FEE7980CC4}"/>
              </a:ext>
            </a:extLst>
          </p:cNvPr>
          <p:cNvCxnSpPr>
            <a:cxnSpLocks/>
          </p:cNvCxnSpPr>
          <p:nvPr/>
        </p:nvCxnSpPr>
        <p:spPr>
          <a:xfrm flipV="1">
            <a:off x="5914904" y="1889795"/>
            <a:ext cx="1876403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1F565BE-1F1D-4FB5-9045-A5203C91031A}"/>
              </a:ext>
            </a:extLst>
          </p:cNvPr>
          <p:cNvSpPr txBox="1"/>
          <p:nvPr/>
        </p:nvSpPr>
        <p:spPr>
          <a:xfrm>
            <a:off x="7865260" y="17512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" name="组合 28">
            <a:extLst>
              <a:ext uri="{FF2B5EF4-FFF2-40B4-BE49-F238E27FC236}">
                <a16:creationId xmlns:a16="http://schemas.microsoft.com/office/drawing/2014/main" id="{ABAA95E9-8790-47FB-B075-E5822A9D6A1A}"/>
              </a:ext>
            </a:extLst>
          </p:cNvPr>
          <p:cNvGrpSpPr/>
          <p:nvPr/>
        </p:nvGrpSpPr>
        <p:grpSpPr>
          <a:xfrm>
            <a:off x="5868737" y="2502415"/>
            <a:ext cx="2415227" cy="369383"/>
            <a:chOff x="4650175" y="2545834"/>
            <a:chExt cx="3220302" cy="492443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1FE726D-EFF1-4B53-BCDB-46B9C1E20717}"/>
                </a:ext>
              </a:extLst>
            </p:cNvPr>
            <p:cNvCxnSpPr/>
            <p:nvPr/>
          </p:nvCxnSpPr>
          <p:spPr>
            <a:xfrm flipV="1">
              <a:off x="4650175" y="2730500"/>
              <a:ext cx="2563425" cy="349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C461A2A-AD2E-48FC-A460-23948FBA57AD}"/>
                </a:ext>
              </a:extLst>
            </p:cNvPr>
            <p:cNvSpPr txBox="1"/>
            <p:nvPr/>
          </p:nvSpPr>
          <p:spPr>
            <a:xfrm>
              <a:off x="7312205" y="2545834"/>
              <a:ext cx="55827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49">
            <a:extLst>
              <a:ext uri="{FF2B5EF4-FFF2-40B4-BE49-F238E27FC236}">
                <a16:creationId xmlns:a16="http://schemas.microsoft.com/office/drawing/2014/main" id="{5B7B8C9C-647F-43BB-A3E0-DFF054C3D1CE}"/>
              </a:ext>
            </a:extLst>
          </p:cNvPr>
          <p:cNvGrpSpPr/>
          <p:nvPr/>
        </p:nvGrpSpPr>
        <p:grpSpPr>
          <a:xfrm>
            <a:off x="5868737" y="3135067"/>
            <a:ext cx="2415227" cy="369332"/>
            <a:chOff x="4650175" y="2545831"/>
            <a:chExt cx="3220302" cy="492376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71FF582-AAB9-4FEA-9908-3EFCCE3B07BD}"/>
                </a:ext>
              </a:extLst>
            </p:cNvPr>
            <p:cNvCxnSpPr/>
            <p:nvPr/>
          </p:nvCxnSpPr>
          <p:spPr>
            <a:xfrm flipV="1">
              <a:off x="4650175" y="2730500"/>
              <a:ext cx="2563425" cy="349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FE4C2F-0BEA-4148-BD70-BA6A5B971BD8}"/>
                </a:ext>
              </a:extLst>
            </p:cNvPr>
            <p:cNvSpPr txBox="1"/>
            <p:nvPr/>
          </p:nvSpPr>
          <p:spPr>
            <a:xfrm>
              <a:off x="7312205" y="2545831"/>
              <a:ext cx="558272" cy="492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52">
            <a:extLst>
              <a:ext uri="{FF2B5EF4-FFF2-40B4-BE49-F238E27FC236}">
                <a16:creationId xmlns:a16="http://schemas.microsoft.com/office/drawing/2014/main" id="{6BDA337F-3D48-4BEE-BA79-B627E1F87ADA}"/>
              </a:ext>
            </a:extLst>
          </p:cNvPr>
          <p:cNvGrpSpPr/>
          <p:nvPr/>
        </p:nvGrpSpPr>
        <p:grpSpPr>
          <a:xfrm>
            <a:off x="5868737" y="3750404"/>
            <a:ext cx="2415227" cy="369332"/>
            <a:chOff x="4650175" y="2545834"/>
            <a:chExt cx="3220302" cy="49237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834A8CC-8CA7-4F6B-8655-A7FF036EB9F6}"/>
                </a:ext>
              </a:extLst>
            </p:cNvPr>
            <p:cNvCxnSpPr/>
            <p:nvPr/>
          </p:nvCxnSpPr>
          <p:spPr>
            <a:xfrm flipV="1">
              <a:off x="4650175" y="2730500"/>
              <a:ext cx="2563425" cy="349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0B5E1F0-553D-44FE-94FC-3F2D4F9C6980}"/>
                </a:ext>
              </a:extLst>
            </p:cNvPr>
            <p:cNvSpPr txBox="1"/>
            <p:nvPr/>
          </p:nvSpPr>
          <p:spPr>
            <a:xfrm>
              <a:off x="7312205" y="2545834"/>
              <a:ext cx="558272" cy="492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98580E6-369C-4DE5-B843-56A4845F82DD}"/>
              </a:ext>
            </a:extLst>
          </p:cNvPr>
          <p:cNvSpPr txBox="1"/>
          <p:nvPr/>
        </p:nvSpPr>
        <p:spPr>
          <a:xfrm>
            <a:off x="4153168" y="1546468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FFA9B7D-867A-4C74-AB3D-60428CC0A19A}"/>
              </a:ext>
            </a:extLst>
          </p:cNvPr>
          <p:cNvSpPr txBox="1"/>
          <p:nvPr/>
        </p:nvSpPr>
        <p:spPr>
          <a:xfrm>
            <a:off x="4129653" y="2600307"/>
            <a:ext cx="25295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introduction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191AC3-674F-41D3-96D2-172EE6D21D24}"/>
              </a:ext>
            </a:extLst>
          </p:cNvPr>
          <p:cNvSpPr txBox="1"/>
          <p:nvPr/>
        </p:nvSpPr>
        <p:spPr>
          <a:xfrm>
            <a:off x="4152561" y="2953593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3D1B2FC-5E53-4C5E-9D85-123BEA15E2A2}"/>
              </a:ext>
            </a:extLst>
          </p:cNvPr>
          <p:cNvSpPr/>
          <p:nvPr/>
        </p:nvSpPr>
        <p:spPr>
          <a:xfrm>
            <a:off x="4200784" y="3258178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B5BE143-59E8-4601-8DF3-4CA44C2626AB}"/>
              </a:ext>
            </a:extLst>
          </p:cNvPr>
          <p:cNvSpPr/>
          <p:nvPr/>
        </p:nvSpPr>
        <p:spPr>
          <a:xfrm>
            <a:off x="4148597" y="2285119"/>
            <a:ext cx="899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部门业绩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DFCADA2-23B0-45DA-9A14-5B4C061A6078}"/>
              </a:ext>
            </a:extLst>
          </p:cNvPr>
          <p:cNvSpPr/>
          <p:nvPr/>
        </p:nvSpPr>
        <p:spPr>
          <a:xfrm>
            <a:off x="4148597" y="1876320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84F1BB-693D-4560-AE9A-222DE312D637}"/>
              </a:ext>
            </a:extLst>
          </p:cNvPr>
          <p:cNvSpPr txBox="1"/>
          <p:nvPr/>
        </p:nvSpPr>
        <p:spPr>
          <a:xfrm>
            <a:off x="4176760" y="3603552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8AA881F-6350-4886-98AB-3405ECDCC79E}"/>
              </a:ext>
            </a:extLst>
          </p:cNvPr>
          <p:cNvSpPr/>
          <p:nvPr/>
        </p:nvSpPr>
        <p:spPr>
          <a:xfrm>
            <a:off x="4148597" y="3805047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summary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576160E-4CDD-492B-9DC8-68077DA2F7D6}"/>
              </a:ext>
            </a:extLst>
          </p:cNvPr>
          <p:cNvSpPr/>
          <p:nvPr/>
        </p:nvSpPr>
        <p:spPr>
          <a:xfrm>
            <a:off x="3734783" y="2478693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BF3FBD9-89A3-4556-AC95-1CBFF8459CF1}"/>
              </a:ext>
            </a:extLst>
          </p:cNvPr>
          <p:cNvSpPr/>
          <p:nvPr/>
        </p:nvSpPr>
        <p:spPr>
          <a:xfrm>
            <a:off x="3740816" y="3145050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77049CF-602F-47D6-9CE2-F653BD679BEA}"/>
              </a:ext>
            </a:extLst>
          </p:cNvPr>
          <p:cNvSpPr/>
          <p:nvPr/>
        </p:nvSpPr>
        <p:spPr>
          <a:xfrm>
            <a:off x="3734782" y="3805047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40920B9-04B0-466A-B268-A39EC465C798}"/>
              </a:ext>
            </a:extLst>
          </p:cNvPr>
          <p:cNvSpPr/>
          <p:nvPr/>
        </p:nvSpPr>
        <p:spPr>
          <a:xfrm>
            <a:off x="6193102" y="274475"/>
            <a:ext cx="2619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tencil" panose="040409050D0802020404" pitchFamily="82" charset="0"/>
                <a:ea typeface="华文隶书" panose="02010800040101010101" pitchFamily="2" charset="-122"/>
                <a:sym typeface="微软雅黑" panose="020B0503020204020204" pitchFamily="34" charset="-122"/>
              </a:rPr>
              <a:t>C o n t e n t s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Stencil" panose="040409050D0802020404" pitchFamily="82" charset="0"/>
              <a:ea typeface="华文隶书" panose="0201080004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164821F-E32E-4B32-B429-46C22B02900A}"/>
              </a:ext>
            </a:extLst>
          </p:cNvPr>
          <p:cNvSpPr txBox="1"/>
          <p:nvPr/>
        </p:nvSpPr>
        <p:spPr>
          <a:xfrm>
            <a:off x="7838168" y="719895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57770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D63204A-80C0-4A36-A87D-05F4502BEA15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0725CD79-C597-481F-9C72-26EA603EEC1C}"/>
              </a:ext>
            </a:extLst>
          </p:cNvPr>
          <p:cNvSpPr/>
          <p:nvPr/>
        </p:nvSpPr>
        <p:spPr>
          <a:xfrm>
            <a:off x="308557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6A5A32B-39D9-49B7-9DE1-8BBB41C08ABA}"/>
              </a:ext>
            </a:extLst>
          </p:cNvPr>
          <p:cNvSpPr/>
          <p:nvPr/>
        </p:nvSpPr>
        <p:spPr>
          <a:xfrm>
            <a:off x="319750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B682C0-618E-4D92-986A-EAB1509843A1}"/>
              </a:ext>
            </a:extLst>
          </p:cNvPr>
          <p:cNvSpPr/>
          <p:nvPr/>
        </p:nvSpPr>
        <p:spPr>
          <a:xfrm>
            <a:off x="516510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F4DB6A-CA72-4FCC-91A2-AE5702A384EB}"/>
              </a:ext>
            </a:extLst>
          </p:cNvPr>
          <p:cNvSpPr/>
          <p:nvPr/>
        </p:nvSpPr>
        <p:spPr>
          <a:xfrm>
            <a:off x="5283650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B39341-211C-41F7-BF64-66F5686D0A26}"/>
              </a:ext>
            </a:extLst>
          </p:cNvPr>
          <p:cNvSpPr txBox="1"/>
          <p:nvPr/>
        </p:nvSpPr>
        <p:spPr>
          <a:xfrm>
            <a:off x="3681946" y="156143"/>
            <a:ext cx="1283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C48D0D-7634-4DD7-86FA-FD76683332F2}"/>
              </a:ext>
            </a:extLst>
          </p:cNvPr>
          <p:cNvSpPr/>
          <p:nvPr/>
        </p:nvSpPr>
        <p:spPr>
          <a:xfrm>
            <a:off x="4013355" y="156142"/>
            <a:ext cx="7689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summary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E0B9D6-4BBE-4D3F-843F-A52AF6257745}"/>
              </a:ext>
            </a:extLst>
          </p:cNvPr>
          <p:cNvGrpSpPr/>
          <p:nvPr/>
        </p:nvGrpSpPr>
        <p:grpSpPr>
          <a:xfrm>
            <a:off x="0" y="1141353"/>
            <a:ext cx="9144001" cy="2308829"/>
            <a:chOff x="-1" y="2048647"/>
            <a:chExt cx="11620501" cy="2934137"/>
          </a:xfrm>
        </p:grpSpPr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05C9D123-69C7-44F0-9528-20FA3049C452}"/>
                </a:ext>
              </a:extLst>
            </p:cNvPr>
            <p:cNvSpPr/>
            <p:nvPr/>
          </p:nvSpPr>
          <p:spPr>
            <a:xfrm>
              <a:off x="-1" y="2048647"/>
              <a:ext cx="6784543" cy="91440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 HERE</a:t>
              </a: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D2BA5FDF-0531-4703-BFAB-CBB99C9A5295}"/>
                </a:ext>
              </a:extLst>
            </p:cNvPr>
            <p:cNvSpPr/>
            <p:nvPr/>
          </p:nvSpPr>
          <p:spPr>
            <a:xfrm>
              <a:off x="6858116" y="2048647"/>
              <a:ext cx="2908736" cy="1930400"/>
            </a:xfrm>
            <a:prstGeom prst="rect">
              <a:avLst/>
            </a:prstGeom>
            <a:blipFill dpi="0"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24">
              <a:extLst>
                <a:ext uri="{FF2B5EF4-FFF2-40B4-BE49-F238E27FC236}">
                  <a16:creationId xmlns:a16="http://schemas.microsoft.com/office/drawing/2014/main" id="{DFAF3C27-1521-45B2-A101-197EBBBD3408}"/>
                </a:ext>
              </a:extLst>
            </p:cNvPr>
            <p:cNvSpPr/>
            <p:nvPr/>
          </p:nvSpPr>
          <p:spPr>
            <a:xfrm>
              <a:off x="8841942" y="4068384"/>
              <a:ext cx="914400" cy="91440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85299D23-A228-4678-AAA8-E86C52ADBB90}"/>
                </a:ext>
              </a:extLst>
            </p:cNvPr>
            <p:cNvSpPr/>
            <p:nvPr/>
          </p:nvSpPr>
          <p:spPr>
            <a:xfrm>
              <a:off x="7848715" y="4068384"/>
              <a:ext cx="914400" cy="914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4" name="Rectangle 26">
              <a:extLst>
                <a:ext uri="{FF2B5EF4-FFF2-40B4-BE49-F238E27FC236}">
                  <a16:creationId xmlns:a16="http://schemas.microsoft.com/office/drawing/2014/main" id="{7C5CA827-3F23-4DDE-A252-C9410BCBA997}"/>
                </a:ext>
              </a:extLst>
            </p:cNvPr>
            <p:cNvSpPr/>
            <p:nvPr/>
          </p:nvSpPr>
          <p:spPr>
            <a:xfrm>
              <a:off x="6863369" y="4068384"/>
              <a:ext cx="914400" cy="914400"/>
            </a:xfrm>
            <a:prstGeom prst="rect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9B23388B-2BF0-45A0-AE39-3B7C55B71A21}"/>
                </a:ext>
              </a:extLst>
            </p:cNvPr>
            <p:cNvSpPr/>
            <p:nvPr/>
          </p:nvSpPr>
          <p:spPr>
            <a:xfrm>
              <a:off x="9865273" y="4066632"/>
              <a:ext cx="1755227" cy="914400"/>
            </a:xfrm>
            <a:prstGeom prst="rect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76C2295-DB05-4032-ABB1-818319C89EB1}"/>
              </a:ext>
            </a:extLst>
          </p:cNvPr>
          <p:cNvGrpSpPr/>
          <p:nvPr/>
        </p:nvGrpSpPr>
        <p:grpSpPr>
          <a:xfrm>
            <a:off x="212326" y="1918729"/>
            <a:ext cx="3297789" cy="598676"/>
            <a:chOff x="4157710" y="1901662"/>
            <a:chExt cx="4624557" cy="79823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315F662-8560-4D27-94B3-9626FE446585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BE3BA47-6EA8-46A2-9CB5-960AC3D1B713}"/>
                </a:ext>
              </a:extLst>
            </p:cNvPr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E338B5-8909-4F87-954F-E49E84E1C9AB}"/>
              </a:ext>
            </a:extLst>
          </p:cNvPr>
          <p:cNvGrpSpPr/>
          <p:nvPr/>
        </p:nvGrpSpPr>
        <p:grpSpPr>
          <a:xfrm>
            <a:off x="225937" y="2681751"/>
            <a:ext cx="3297789" cy="598676"/>
            <a:chOff x="4157710" y="1901662"/>
            <a:chExt cx="4624557" cy="79823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C32989A-DD84-4297-AA71-C7C8406AF804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4212BE6-415B-46A1-856F-FFA4014253D0}"/>
                </a:ext>
              </a:extLst>
            </p:cNvPr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01C8880-B4C2-4E82-B87F-7D62258AC7F5}"/>
              </a:ext>
            </a:extLst>
          </p:cNvPr>
          <p:cNvSpPr txBox="1">
            <a:spLocks/>
          </p:cNvSpPr>
          <p:nvPr/>
        </p:nvSpPr>
        <p:spPr>
          <a:xfrm>
            <a:off x="212326" y="226906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ACF4D8D-0441-44C1-9E15-3C4335F44EDC}"/>
              </a:ext>
            </a:extLst>
          </p:cNvPr>
          <p:cNvSpPr txBox="1">
            <a:spLocks/>
          </p:cNvSpPr>
          <p:nvPr/>
        </p:nvSpPr>
        <p:spPr>
          <a:xfrm>
            <a:off x="195190" y="3025721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247092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789C9D55-6BAD-4E07-8897-EDF36E02ED6F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66E9EEEF-2B73-4DE9-9832-9DCDEF23D849}"/>
              </a:ext>
            </a:extLst>
          </p:cNvPr>
          <p:cNvSpPr/>
          <p:nvPr/>
        </p:nvSpPr>
        <p:spPr>
          <a:xfrm>
            <a:off x="308557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63D7CD6-05C9-4D7E-85D1-A1FD65567D6C}"/>
              </a:ext>
            </a:extLst>
          </p:cNvPr>
          <p:cNvSpPr/>
          <p:nvPr/>
        </p:nvSpPr>
        <p:spPr>
          <a:xfrm>
            <a:off x="319750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BB058F5-159A-413C-A55B-4CF24FB01E5D}"/>
              </a:ext>
            </a:extLst>
          </p:cNvPr>
          <p:cNvSpPr/>
          <p:nvPr/>
        </p:nvSpPr>
        <p:spPr>
          <a:xfrm>
            <a:off x="516510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5BAD82F-16A4-455B-ABD5-C0AE79FA6759}"/>
              </a:ext>
            </a:extLst>
          </p:cNvPr>
          <p:cNvSpPr/>
          <p:nvPr/>
        </p:nvSpPr>
        <p:spPr>
          <a:xfrm>
            <a:off x="5283650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BDEDC4-113C-40DF-84B9-A13513D3A093}"/>
              </a:ext>
            </a:extLst>
          </p:cNvPr>
          <p:cNvSpPr txBox="1"/>
          <p:nvPr/>
        </p:nvSpPr>
        <p:spPr>
          <a:xfrm>
            <a:off x="3681946" y="156143"/>
            <a:ext cx="1283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7E57A58-D26B-47CE-8E92-1EC420020D3B}"/>
              </a:ext>
            </a:extLst>
          </p:cNvPr>
          <p:cNvSpPr/>
          <p:nvPr/>
        </p:nvSpPr>
        <p:spPr>
          <a:xfrm>
            <a:off x="4013355" y="156142"/>
            <a:ext cx="7689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summary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2F8A925-B52D-4EC7-A704-AB9ED8E01544}"/>
              </a:ext>
            </a:extLst>
          </p:cNvPr>
          <p:cNvGrpSpPr/>
          <p:nvPr/>
        </p:nvGrpSpPr>
        <p:grpSpPr>
          <a:xfrm>
            <a:off x="557240" y="1779819"/>
            <a:ext cx="7645280" cy="1148347"/>
            <a:chOff x="643840" y="2842650"/>
            <a:chExt cx="10618964" cy="159500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3D9C339-FC58-48CB-9B1E-D75192551185}"/>
                </a:ext>
              </a:extLst>
            </p:cNvPr>
            <p:cNvSpPr/>
            <p:nvPr/>
          </p:nvSpPr>
          <p:spPr>
            <a:xfrm>
              <a:off x="643840" y="2842651"/>
              <a:ext cx="1528550" cy="15285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B37E101-3DD8-440B-8985-2308C9B8DE02}"/>
                </a:ext>
              </a:extLst>
            </p:cNvPr>
            <p:cNvSpPr/>
            <p:nvPr/>
          </p:nvSpPr>
          <p:spPr>
            <a:xfrm>
              <a:off x="3793394" y="2902754"/>
              <a:ext cx="1528550" cy="1528550"/>
            </a:xfrm>
            <a:prstGeom prst="rect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820325F-3CD0-483B-A9DC-E2864C433F88}"/>
                </a:ext>
              </a:extLst>
            </p:cNvPr>
            <p:cNvSpPr/>
            <p:nvPr/>
          </p:nvSpPr>
          <p:spPr>
            <a:xfrm>
              <a:off x="6977454" y="2902754"/>
              <a:ext cx="1528550" cy="15285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D51271A-88E8-43D9-A6BF-CAE4CD606A1D}"/>
                </a:ext>
              </a:extLst>
            </p:cNvPr>
            <p:cNvSpPr/>
            <p:nvPr/>
          </p:nvSpPr>
          <p:spPr>
            <a:xfrm>
              <a:off x="9734254" y="2902754"/>
              <a:ext cx="1528550" cy="1528550"/>
            </a:xfrm>
            <a:prstGeom prst="rect">
              <a:avLst/>
            </a:prstGeom>
            <a:solidFill>
              <a:srgbClr val="760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右箭头 11">
              <a:extLst>
                <a:ext uri="{FF2B5EF4-FFF2-40B4-BE49-F238E27FC236}">
                  <a16:creationId xmlns:a16="http://schemas.microsoft.com/office/drawing/2014/main" id="{A7879157-60DD-400C-8CE3-BF31611828B9}"/>
                </a:ext>
              </a:extLst>
            </p:cNvPr>
            <p:cNvSpPr/>
            <p:nvPr/>
          </p:nvSpPr>
          <p:spPr>
            <a:xfrm>
              <a:off x="2894161" y="3465295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右箭头 12">
              <a:extLst>
                <a:ext uri="{FF2B5EF4-FFF2-40B4-BE49-F238E27FC236}">
                  <a16:creationId xmlns:a16="http://schemas.microsoft.com/office/drawing/2014/main" id="{569DABFC-AFF0-4F5C-B076-550DED818148}"/>
                </a:ext>
              </a:extLst>
            </p:cNvPr>
            <p:cNvSpPr/>
            <p:nvPr/>
          </p:nvSpPr>
          <p:spPr>
            <a:xfrm flipH="1">
              <a:off x="2862593" y="3744834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右箭头 13">
              <a:extLst>
                <a:ext uri="{FF2B5EF4-FFF2-40B4-BE49-F238E27FC236}">
                  <a16:creationId xmlns:a16="http://schemas.microsoft.com/office/drawing/2014/main" id="{EA083D52-4047-4B0C-8C75-08ABA173FEF2}"/>
                </a:ext>
              </a:extLst>
            </p:cNvPr>
            <p:cNvSpPr/>
            <p:nvPr/>
          </p:nvSpPr>
          <p:spPr>
            <a:xfrm flipH="1">
              <a:off x="8923881" y="3551023"/>
              <a:ext cx="272955" cy="23201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肘形连接符 15">
              <a:extLst>
                <a:ext uri="{FF2B5EF4-FFF2-40B4-BE49-F238E27FC236}">
                  <a16:creationId xmlns:a16="http://schemas.microsoft.com/office/drawing/2014/main" id="{A47CA653-2260-48A4-A149-65055AB91844}"/>
                </a:ext>
              </a:extLst>
            </p:cNvPr>
            <p:cNvCxnSpPr>
              <a:cxnSpLocks/>
              <a:stCxn id="10" idx="0"/>
              <a:endCxn id="13" idx="0"/>
            </p:cNvCxnSpPr>
            <p:nvPr/>
          </p:nvCxnSpPr>
          <p:spPr>
            <a:xfrm rot="16200000" flipH="1">
              <a:off x="5923271" y="-1672505"/>
              <a:ext cx="60103" cy="9090414"/>
            </a:xfrm>
            <a:prstGeom prst="bentConnector3">
              <a:avLst>
                <a:gd name="adj1" fmla="val -5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9">
              <a:extLst>
                <a:ext uri="{FF2B5EF4-FFF2-40B4-BE49-F238E27FC236}">
                  <a16:creationId xmlns:a16="http://schemas.microsoft.com/office/drawing/2014/main" id="{6C0E1798-1EF3-410B-A0EB-B85CDBDB87DB}"/>
                </a:ext>
              </a:extLst>
            </p:cNvPr>
            <p:cNvCxnSpPr>
              <a:cxnSpLocks/>
              <a:stCxn id="10" idx="2"/>
              <a:endCxn id="11" idx="2"/>
            </p:cNvCxnSpPr>
            <p:nvPr/>
          </p:nvCxnSpPr>
          <p:spPr>
            <a:xfrm rot="16200000" flipH="1">
              <a:off x="2952840" y="2826475"/>
              <a:ext cx="60103" cy="3149554"/>
            </a:xfrm>
            <a:prstGeom prst="bentConnector3">
              <a:avLst>
                <a:gd name="adj1" fmla="val 6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20">
              <a:extLst>
                <a:ext uri="{FF2B5EF4-FFF2-40B4-BE49-F238E27FC236}">
                  <a16:creationId xmlns:a16="http://schemas.microsoft.com/office/drawing/2014/main" id="{E1EB4DEF-1A5F-4D85-96BB-50B08AAF2296}"/>
                </a:ext>
              </a:extLst>
            </p:cNvPr>
            <p:cNvCxnSpPr>
              <a:stCxn id="12" idx="2"/>
              <a:endCxn id="13" idx="2"/>
            </p:cNvCxnSpPr>
            <p:nvPr/>
          </p:nvCxnSpPr>
          <p:spPr>
            <a:xfrm rot="16200000" flipH="1">
              <a:off x="9120129" y="3052904"/>
              <a:ext cx="12700" cy="2756800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右箭头 24">
              <a:extLst>
                <a:ext uri="{FF2B5EF4-FFF2-40B4-BE49-F238E27FC236}">
                  <a16:creationId xmlns:a16="http://schemas.microsoft.com/office/drawing/2014/main" id="{9E1155CE-DB50-4344-9839-1359DF0BE1AE}"/>
                </a:ext>
              </a:extLst>
            </p:cNvPr>
            <p:cNvSpPr/>
            <p:nvPr/>
          </p:nvSpPr>
          <p:spPr>
            <a:xfrm flipH="1">
              <a:off x="6047542" y="3551023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7">
            <a:extLst>
              <a:ext uri="{FF2B5EF4-FFF2-40B4-BE49-F238E27FC236}">
                <a16:creationId xmlns:a16="http://schemas.microsoft.com/office/drawing/2014/main" id="{A063934B-C451-477A-8687-1CCD28168B61}"/>
              </a:ext>
            </a:extLst>
          </p:cNvPr>
          <p:cNvSpPr txBox="1"/>
          <p:nvPr/>
        </p:nvSpPr>
        <p:spPr>
          <a:xfrm>
            <a:off x="371745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AE75AD8E-569E-4159-A4C5-D99042E8C707}"/>
              </a:ext>
            </a:extLst>
          </p:cNvPr>
          <p:cNvSpPr txBox="1"/>
          <p:nvPr/>
        </p:nvSpPr>
        <p:spPr>
          <a:xfrm>
            <a:off x="2688978" y="1953012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26583D0A-5767-48F1-BAC8-B4D53852DF1B}"/>
              </a:ext>
            </a:extLst>
          </p:cNvPr>
          <p:cNvSpPr txBox="1"/>
          <p:nvPr/>
        </p:nvSpPr>
        <p:spPr>
          <a:xfrm>
            <a:off x="4989289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C03D4470-495D-4B4B-90E5-25CE1897AEA4}"/>
              </a:ext>
            </a:extLst>
          </p:cNvPr>
          <p:cNvSpPr txBox="1"/>
          <p:nvPr/>
        </p:nvSpPr>
        <p:spPr>
          <a:xfrm>
            <a:off x="6961466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1E249EB-C587-4519-A835-C5FDCACC40D7}"/>
              </a:ext>
            </a:extLst>
          </p:cNvPr>
          <p:cNvCxnSpPr/>
          <p:nvPr/>
        </p:nvCxnSpPr>
        <p:spPr>
          <a:xfrm>
            <a:off x="250974" y="3669628"/>
            <a:ext cx="859234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39BDC9E3-62F8-4C8F-858A-13392FBDEFD9}"/>
              </a:ext>
            </a:extLst>
          </p:cNvPr>
          <p:cNvSpPr txBox="1"/>
          <p:nvPr/>
        </p:nvSpPr>
        <p:spPr>
          <a:xfrm>
            <a:off x="604175" y="3873129"/>
            <a:ext cx="80801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ts val="2200"/>
              </a:lnSpc>
            </a:pP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24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D63204A-80C0-4A36-A87D-05F4502BEA15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0725CD79-C597-481F-9C72-26EA603EEC1C}"/>
              </a:ext>
            </a:extLst>
          </p:cNvPr>
          <p:cNvSpPr/>
          <p:nvPr/>
        </p:nvSpPr>
        <p:spPr>
          <a:xfrm>
            <a:off x="308557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6A5A32B-39D9-49B7-9DE1-8BBB41C08ABA}"/>
              </a:ext>
            </a:extLst>
          </p:cNvPr>
          <p:cNvSpPr/>
          <p:nvPr/>
        </p:nvSpPr>
        <p:spPr>
          <a:xfrm>
            <a:off x="319750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B682C0-618E-4D92-986A-EAB1509843A1}"/>
              </a:ext>
            </a:extLst>
          </p:cNvPr>
          <p:cNvSpPr/>
          <p:nvPr/>
        </p:nvSpPr>
        <p:spPr>
          <a:xfrm>
            <a:off x="516510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F4DB6A-CA72-4FCC-91A2-AE5702A384EB}"/>
              </a:ext>
            </a:extLst>
          </p:cNvPr>
          <p:cNvSpPr/>
          <p:nvPr/>
        </p:nvSpPr>
        <p:spPr>
          <a:xfrm>
            <a:off x="5283650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B39341-211C-41F7-BF64-66F5686D0A26}"/>
              </a:ext>
            </a:extLst>
          </p:cNvPr>
          <p:cNvSpPr txBox="1"/>
          <p:nvPr/>
        </p:nvSpPr>
        <p:spPr>
          <a:xfrm>
            <a:off x="3681946" y="156143"/>
            <a:ext cx="1283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C48D0D-7634-4DD7-86FA-FD76683332F2}"/>
              </a:ext>
            </a:extLst>
          </p:cNvPr>
          <p:cNvSpPr/>
          <p:nvPr/>
        </p:nvSpPr>
        <p:spPr>
          <a:xfrm>
            <a:off x="4013355" y="156142"/>
            <a:ext cx="7689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summary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F8D6C6C-36A7-419E-B4F4-4D07EA07F327}"/>
              </a:ext>
            </a:extLst>
          </p:cNvPr>
          <p:cNvSpPr/>
          <p:nvPr/>
        </p:nvSpPr>
        <p:spPr>
          <a:xfrm>
            <a:off x="0" y="1332412"/>
            <a:ext cx="9144000" cy="152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C0A5E70-AF9D-4EE8-879A-C67A12F4BBD3}"/>
              </a:ext>
            </a:extLst>
          </p:cNvPr>
          <p:cNvGrpSpPr/>
          <p:nvPr/>
        </p:nvGrpSpPr>
        <p:grpSpPr>
          <a:xfrm>
            <a:off x="1336470" y="1576882"/>
            <a:ext cx="6605747" cy="1063397"/>
            <a:chOff x="59850" y="1803038"/>
            <a:chExt cx="8656542" cy="1393535"/>
          </a:xfrm>
        </p:grpSpPr>
        <p:sp>
          <p:nvSpPr>
            <p:cNvPr id="27" name="Freeform 5962">
              <a:extLst>
                <a:ext uri="{FF2B5EF4-FFF2-40B4-BE49-F238E27FC236}">
                  <a16:creationId xmlns:a16="http://schemas.microsoft.com/office/drawing/2014/main" id="{EC786949-A34A-4D3D-BFFE-59075044972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9850" y="1803038"/>
              <a:ext cx="811048" cy="1393535"/>
            </a:xfrm>
            <a:custGeom>
              <a:avLst/>
              <a:gdLst>
                <a:gd name="T0" fmla="*/ 290822 w 1874"/>
                <a:gd name="T1" fmla="*/ 3227274 h 3562"/>
                <a:gd name="T2" fmla="*/ 256097 w 1874"/>
                <a:gd name="T3" fmla="*/ 3050706 h 3562"/>
                <a:gd name="T4" fmla="*/ 292993 w 1874"/>
                <a:gd name="T5" fmla="*/ 3042858 h 3562"/>
                <a:gd name="T6" fmla="*/ 295163 w 1874"/>
                <a:gd name="T7" fmla="*/ 3064439 h 3562"/>
                <a:gd name="T8" fmla="*/ 258268 w 1874"/>
                <a:gd name="T9" fmla="*/ 3164494 h 3562"/>
                <a:gd name="T10" fmla="*/ 295163 w 1874"/>
                <a:gd name="T11" fmla="*/ 3176265 h 3562"/>
                <a:gd name="T12" fmla="*/ 247416 w 1874"/>
                <a:gd name="T13" fmla="*/ 3101714 h 3562"/>
                <a:gd name="T14" fmla="*/ 319037 w 1874"/>
                <a:gd name="T15" fmla="*/ 3248854 h 3562"/>
                <a:gd name="T16" fmla="*/ 329888 w 1874"/>
                <a:gd name="T17" fmla="*/ 2874138 h 3562"/>
                <a:gd name="T18" fmla="*/ 299504 w 1874"/>
                <a:gd name="T19" fmla="*/ 2832938 h 3562"/>
                <a:gd name="T20" fmla="*/ 329888 w 1874"/>
                <a:gd name="T21" fmla="*/ 2905527 h 3562"/>
                <a:gd name="T22" fmla="*/ 599007 w 1874"/>
                <a:gd name="T23" fmla="*/ 3484279 h 3562"/>
                <a:gd name="T24" fmla="*/ 557771 w 1874"/>
                <a:gd name="T25" fmla="*/ 3448965 h 3562"/>
                <a:gd name="T26" fmla="*/ 579475 w 1874"/>
                <a:gd name="T27" fmla="*/ 3476431 h 3562"/>
                <a:gd name="T28" fmla="*/ 564282 w 1874"/>
                <a:gd name="T29" fmla="*/ 3321444 h 3562"/>
                <a:gd name="T30" fmla="*/ 464448 w 1874"/>
                <a:gd name="T31" fmla="*/ 3448965 h 3562"/>
                <a:gd name="T32" fmla="*/ 334229 w 1874"/>
                <a:gd name="T33" fmla="*/ 3325367 h 3562"/>
                <a:gd name="T34" fmla="*/ 282141 w 1874"/>
                <a:gd name="T35" fmla="*/ 3250816 h 3562"/>
                <a:gd name="T36" fmla="*/ 264779 w 1874"/>
                <a:gd name="T37" fmla="*/ 3239045 h 3562"/>
                <a:gd name="T38" fmla="*/ 390657 w 1874"/>
                <a:gd name="T39" fmla="*/ 3388147 h 3562"/>
                <a:gd name="T40" fmla="*/ 371124 w 1874"/>
                <a:gd name="T41" fmla="*/ 3352833 h 3562"/>
                <a:gd name="T42" fmla="*/ 384146 w 1874"/>
                <a:gd name="T43" fmla="*/ 3382261 h 3562"/>
                <a:gd name="T44" fmla="*/ 497003 w 1874"/>
                <a:gd name="T45" fmla="*/ 3386185 h 3562"/>
                <a:gd name="T46" fmla="*/ 405849 w 1874"/>
                <a:gd name="T47" fmla="*/ 3409728 h 3562"/>
                <a:gd name="T48" fmla="*/ 549090 w 1874"/>
                <a:gd name="T49" fmla="*/ 3433270 h 3562"/>
                <a:gd name="T50" fmla="*/ 314696 w 1874"/>
                <a:gd name="T51" fmla="*/ 2699531 h 3562"/>
                <a:gd name="T52" fmla="*/ 284312 w 1874"/>
                <a:gd name="T53" fmla="*/ 2778006 h 3562"/>
                <a:gd name="T54" fmla="*/ 310355 w 1874"/>
                <a:gd name="T55" fmla="*/ 2793701 h 3562"/>
                <a:gd name="T56" fmla="*/ 2022735 w 1874"/>
                <a:gd name="T57" fmla="*/ 882841 h 3562"/>
                <a:gd name="T58" fmla="*/ 1606035 w 1874"/>
                <a:gd name="T59" fmla="*/ 684692 h 3562"/>
                <a:gd name="T60" fmla="*/ 1315212 w 1874"/>
                <a:gd name="T61" fmla="*/ 645455 h 3562"/>
                <a:gd name="T62" fmla="*/ 1317382 w 1874"/>
                <a:gd name="T63" fmla="*/ 406107 h 3562"/>
                <a:gd name="T64" fmla="*/ 1054774 w 1874"/>
                <a:gd name="T65" fmla="*/ 308013 h 3562"/>
                <a:gd name="T66" fmla="*/ 844253 w 1874"/>
                <a:gd name="T67" fmla="*/ 119674 h 3562"/>
                <a:gd name="T68" fmla="*/ 523046 w 1874"/>
                <a:gd name="T69" fmla="*/ 39237 h 3562"/>
                <a:gd name="T70" fmla="*/ 323377 w 1874"/>
                <a:gd name="T71" fmla="*/ 51009 h 3562"/>
                <a:gd name="T72" fmla="*/ 171455 w 1874"/>
                <a:gd name="T73" fmla="*/ 323708 h 3562"/>
                <a:gd name="T74" fmla="*/ 36895 w 1874"/>
                <a:gd name="T75" fmla="*/ 619950 h 3562"/>
                <a:gd name="T76" fmla="*/ 23873 w 1874"/>
                <a:gd name="T77" fmla="*/ 896574 h 3562"/>
                <a:gd name="T78" fmla="*/ 434063 w 1874"/>
                <a:gd name="T79" fmla="*/ 1445897 h 3562"/>
                <a:gd name="T80" fmla="*/ 460107 w 1874"/>
                <a:gd name="T81" fmla="*/ 1891241 h 3562"/>
                <a:gd name="T82" fmla="*/ 379805 w 1874"/>
                <a:gd name="T83" fmla="*/ 2356204 h 3562"/>
                <a:gd name="T84" fmla="*/ 338569 w 1874"/>
                <a:gd name="T85" fmla="*/ 2679913 h 3562"/>
                <a:gd name="T86" fmla="*/ 375465 w 1874"/>
                <a:gd name="T87" fmla="*/ 2827053 h 3562"/>
                <a:gd name="T88" fmla="*/ 245246 w 1874"/>
                <a:gd name="T89" fmla="*/ 2950650 h 3562"/>
                <a:gd name="T90" fmla="*/ 327718 w 1874"/>
                <a:gd name="T91" fmla="*/ 3015392 h 3562"/>
                <a:gd name="T92" fmla="*/ 316866 w 1874"/>
                <a:gd name="T93" fmla="*/ 3097791 h 3562"/>
                <a:gd name="T94" fmla="*/ 332058 w 1874"/>
                <a:gd name="T95" fmla="*/ 3172342 h 3562"/>
                <a:gd name="T96" fmla="*/ 362443 w 1874"/>
                <a:gd name="T97" fmla="*/ 3250816 h 3562"/>
                <a:gd name="T98" fmla="*/ 340740 w 1874"/>
                <a:gd name="T99" fmla="*/ 3301825 h 3562"/>
                <a:gd name="T100" fmla="*/ 371124 w 1874"/>
                <a:gd name="T101" fmla="*/ 3309672 h 3562"/>
                <a:gd name="T102" fmla="*/ 392827 w 1874"/>
                <a:gd name="T103" fmla="*/ 3339100 h 3562"/>
                <a:gd name="T104" fmla="*/ 549090 w 1874"/>
                <a:gd name="T105" fmla="*/ 3160570 h 3562"/>
                <a:gd name="T106" fmla="*/ 659776 w 1874"/>
                <a:gd name="T107" fmla="*/ 2860404 h 3562"/>
                <a:gd name="T108" fmla="*/ 718375 w 1874"/>
                <a:gd name="T109" fmla="*/ 2705417 h 3562"/>
                <a:gd name="T110" fmla="*/ 928896 w 1874"/>
                <a:gd name="T111" fmla="*/ 2524925 h 3562"/>
                <a:gd name="T112" fmla="*/ 1087329 w 1874"/>
                <a:gd name="T113" fmla="*/ 2307157 h 3562"/>
                <a:gd name="T114" fmla="*/ 1454112 w 1874"/>
                <a:gd name="T115" fmla="*/ 1812767 h 3562"/>
                <a:gd name="T116" fmla="*/ 1825237 w 1874"/>
                <a:gd name="T117" fmla="*/ 1469440 h 3562"/>
                <a:gd name="T118" fmla="*/ 757441 w 1874"/>
                <a:gd name="T119" fmla="*/ 3423461 h 3562"/>
                <a:gd name="T120" fmla="*/ 312526 w 1874"/>
                <a:gd name="T121" fmla="*/ 2972231 h 3562"/>
                <a:gd name="T122" fmla="*/ 273460 w 1874"/>
                <a:gd name="T123" fmla="*/ 3076210 h 3562"/>
                <a:gd name="T124" fmla="*/ 297333 w 1874"/>
                <a:gd name="T125" fmla="*/ 31331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solidFill>
              <a:srgbClr val="760F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155">
              <a:extLst>
                <a:ext uri="{FF2B5EF4-FFF2-40B4-BE49-F238E27FC236}">
                  <a16:creationId xmlns:a16="http://schemas.microsoft.com/office/drawing/2014/main" id="{6D236783-7A4E-4F23-9829-F017BB490E5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06335" y="1940745"/>
              <a:ext cx="771162" cy="1118120"/>
            </a:xfrm>
            <a:custGeom>
              <a:avLst/>
              <a:gdLst>
                <a:gd name="T0" fmla="*/ 844660 w 2834"/>
                <a:gd name="T1" fmla="*/ 116017 h 4108"/>
                <a:gd name="T2" fmla="*/ 859670 w 2834"/>
                <a:gd name="T3" fmla="*/ 88719 h 4108"/>
                <a:gd name="T4" fmla="*/ 805088 w 2834"/>
                <a:gd name="T5" fmla="*/ 578722 h 4108"/>
                <a:gd name="T6" fmla="*/ 881503 w 2834"/>
                <a:gd name="T7" fmla="*/ 147410 h 4108"/>
                <a:gd name="T8" fmla="*/ 754599 w 2834"/>
                <a:gd name="T9" fmla="*/ 591006 h 4108"/>
                <a:gd name="T10" fmla="*/ 700017 w 2834"/>
                <a:gd name="T11" fmla="*/ 637413 h 4108"/>
                <a:gd name="T12" fmla="*/ 701381 w 2834"/>
                <a:gd name="T13" fmla="*/ 659251 h 4108"/>
                <a:gd name="T14" fmla="*/ 908794 w 2834"/>
                <a:gd name="T15" fmla="*/ 5460 h 4108"/>
                <a:gd name="T16" fmla="*/ 57311 w 2834"/>
                <a:gd name="T17" fmla="*/ 1378559 h 4108"/>
                <a:gd name="T18" fmla="*/ 27291 w 2834"/>
                <a:gd name="T19" fmla="*/ 1269366 h 4108"/>
                <a:gd name="T20" fmla="*/ 113258 w 2834"/>
                <a:gd name="T21" fmla="*/ 1130145 h 4108"/>
                <a:gd name="T22" fmla="*/ 473501 w 2834"/>
                <a:gd name="T23" fmla="*/ 902205 h 4108"/>
                <a:gd name="T24" fmla="*/ 204683 w 2834"/>
                <a:gd name="T25" fmla="*/ 1085103 h 4108"/>
                <a:gd name="T26" fmla="*/ 151466 w 2834"/>
                <a:gd name="T27" fmla="*/ 1203851 h 4108"/>
                <a:gd name="T28" fmla="*/ 176028 w 2834"/>
                <a:gd name="T29" fmla="*/ 1349896 h 4108"/>
                <a:gd name="T30" fmla="*/ 255172 w 2834"/>
                <a:gd name="T31" fmla="*/ 1415412 h 4108"/>
                <a:gd name="T32" fmla="*/ 424377 w 2834"/>
                <a:gd name="T33" fmla="*/ 995019 h 4108"/>
                <a:gd name="T34" fmla="*/ 260630 w 2834"/>
                <a:gd name="T35" fmla="*/ 996384 h 4108"/>
                <a:gd name="T36" fmla="*/ 338410 w 2834"/>
                <a:gd name="T37" fmla="*/ 722037 h 4108"/>
                <a:gd name="T38" fmla="*/ 88696 w 2834"/>
                <a:gd name="T39" fmla="*/ 715213 h 4108"/>
                <a:gd name="T40" fmla="*/ 162382 w 2834"/>
                <a:gd name="T41" fmla="*/ 1310314 h 4108"/>
                <a:gd name="T42" fmla="*/ 630425 w 2834"/>
                <a:gd name="T43" fmla="*/ 1227054 h 4108"/>
                <a:gd name="T44" fmla="*/ 702746 w 2834"/>
                <a:gd name="T45" fmla="*/ 1242068 h 4108"/>
                <a:gd name="T46" fmla="*/ 1196715 w 2834"/>
                <a:gd name="T47" fmla="*/ 2009147 h 4108"/>
                <a:gd name="T48" fmla="*/ 805088 w 2834"/>
                <a:gd name="T49" fmla="*/ 1131510 h 4108"/>
                <a:gd name="T50" fmla="*/ 747776 w 2834"/>
                <a:gd name="T51" fmla="*/ 1727976 h 4108"/>
                <a:gd name="T52" fmla="*/ 705475 w 2834"/>
                <a:gd name="T53" fmla="*/ 1938172 h 4108"/>
                <a:gd name="T54" fmla="*/ 833743 w 2834"/>
                <a:gd name="T55" fmla="*/ 1845358 h 4108"/>
                <a:gd name="T56" fmla="*/ 982480 w 2834"/>
                <a:gd name="T57" fmla="*/ 1947726 h 4108"/>
                <a:gd name="T58" fmla="*/ 1666122 w 2834"/>
                <a:gd name="T59" fmla="*/ 2329901 h 4108"/>
                <a:gd name="T60" fmla="*/ 1632008 w 2834"/>
                <a:gd name="T61" fmla="*/ 1895860 h 4108"/>
                <a:gd name="T62" fmla="*/ 1391847 w 2834"/>
                <a:gd name="T63" fmla="*/ 760255 h 4108"/>
                <a:gd name="T64" fmla="*/ 1172153 w 2834"/>
                <a:gd name="T65" fmla="*/ 562343 h 4108"/>
                <a:gd name="T66" fmla="*/ 1038427 w 2834"/>
                <a:gd name="T67" fmla="*/ 518666 h 4108"/>
                <a:gd name="T68" fmla="*/ 882867 w 2834"/>
                <a:gd name="T69" fmla="*/ 543234 h 4108"/>
                <a:gd name="T70" fmla="*/ 747776 w 2834"/>
                <a:gd name="T71" fmla="*/ 625129 h 4108"/>
                <a:gd name="T72" fmla="*/ 664538 w 2834"/>
                <a:gd name="T73" fmla="*/ 711118 h 4108"/>
                <a:gd name="T74" fmla="*/ 558103 w 2834"/>
                <a:gd name="T75" fmla="*/ 850339 h 4108"/>
                <a:gd name="T76" fmla="*/ 446210 w 2834"/>
                <a:gd name="T77" fmla="*/ 926774 h 4108"/>
                <a:gd name="T78" fmla="*/ 447574 w 2834"/>
                <a:gd name="T79" fmla="*/ 1025047 h 4108"/>
                <a:gd name="T80" fmla="*/ 581301 w 2834"/>
                <a:gd name="T81" fmla="*/ 1048251 h 4108"/>
                <a:gd name="T82" fmla="*/ 795536 w 2834"/>
                <a:gd name="T83" fmla="*/ 1060535 h 4108"/>
                <a:gd name="T84" fmla="*/ 881503 w 2834"/>
                <a:gd name="T85" fmla="*/ 823041 h 4108"/>
                <a:gd name="T86" fmla="*/ 906065 w 2834"/>
                <a:gd name="T87" fmla="*/ 1018223 h 4108"/>
                <a:gd name="T88" fmla="*/ 936085 w 2834"/>
                <a:gd name="T89" fmla="*/ 1087833 h 4108"/>
                <a:gd name="T90" fmla="*/ 676819 w 2834"/>
                <a:gd name="T91" fmla="*/ 1288475 h 4108"/>
                <a:gd name="T92" fmla="*/ 562197 w 2834"/>
                <a:gd name="T93" fmla="*/ 1206580 h 4108"/>
                <a:gd name="T94" fmla="*/ 526718 w 2834"/>
                <a:gd name="T95" fmla="*/ 1288475 h 4108"/>
                <a:gd name="T96" fmla="*/ 375253 w 2834"/>
                <a:gd name="T97" fmla="*/ 1394938 h 4108"/>
                <a:gd name="T98" fmla="*/ 191038 w 2834"/>
                <a:gd name="T99" fmla="*/ 1538253 h 4108"/>
                <a:gd name="T100" fmla="*/ 47759 w 2834"/>
                <a:gd name="T101" fmla="*/ 1811235 h 4108"/>
                <a:gd name="T102" fmla="*/ 347962 w 2834"/>
                <a:gd name="T103" fmla="*/ 1785302 h 4108"/>
                <a:gd name="T104" fmla="*/ 721850 w 2834"/>
                <a:gd name="T105" fmla="*/ 1843993 h 4108"/>
                <a:gd name="T106" fmla="*/ 664538 w 2834"/>
                <a:gd name="T107" fmla="*/ 1624243 h 4108"/>
                <a:gd name="T108" fmla="*/ 921075 w 2834"/>
                <a:gd name="T109" fmla="*/ 1910874 h 4108"/>
                <a:gd name="T110" fmla="*/ 927898 w 2834"/>
                <a:gd name="T111" fmla="*/ 1867197 h 4108"/>
                <a:gd name="T112" fmla="*/ 1047979 w 2834"/>
                <a:gd name="T113" fmla="*/ 1737530 h 4108"/>
                <a:gd name="T114" fmla="*/ 1290869 w 2834"/>
                <a:gd name="T115" fmla="*/ 1640622 h 4108"/>
                <a:gd name="T116" fmla="*/ 1424596 w 2834"/>
                <a:gd name="T117" fmla="*/ 1732071 h 4108"/>
                <a:gd name="T118" fmla="*/ 1005677 w 2834"/>
                <a:gd name="T119" fmla="*/ 1854913 h 4108"/>
                <a:gd name="T120" fmla="*/ 1195351 w 2834"/>
                <a:gd name="T121" fmla="*/ 1984579 h 4108"/>
                <a:gd name="T122" fmla="*/ 1312702 w 2834"/>
                <a:gd name="T123" fmla="*/ 2383133 h 4108"/>
                <a:gd name="T124" fmla="*/ 1619727 w 2834"/>
                <a:gd name="T125" fmla="*/ 2755753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151">
              <a:extLst>
                <a:ext uri="{FF2B5EF4-FFF2-40B4-BE49-F238E27FC236}">
                  <a16:creationId xmlns:a16="http://schemas.microsoft.com/office/drawing/2014/main" id="{6FEE62E5-C208-4A24-94BF-8D1FD5E34F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692285" y="1940745"/>
              <a:ext cx="1252345" cy="1118120"/>
            </a:xfrm>
            <a:custGeom>
              <a:avLst/>
              <a:gdLst>
                <a:gd name="T0" fmla="*/ 812451 w 2690"/>
                <a:gd name="T1" fmla="*/ 641405 h 2404"/>
                <a:gd name="T2" fmla="*/ 1905057 w 2690"/>
                <a:gd name="T3" fmla="*/ 657732 h 2404"/>
                <a:gd name="T4" fmla="*/ 1804668 w 2690"/>
                <a:gd name="T5" fmla="*/ 1378439 h 2404"/>
                <a:gd name="T6" fmla="*/ 1680932 w 2690"/>
                <a:gd name="T7" fmla="*/ 1168524 h 2404"/>
                <a:gd name="T8" fmla="*/ 1466147 w 2690"/>
                <a:gd name="T9" fmla="*/ 802340 h 2404"/>
                <a:gd name="T10" fmla="*/ 1344746 w 2690"/>
                <a:gd name="T11" fmla="*/ 720707 h 2404"/>
                <a:gd name="T12" fmla="*/ 1099610 w 2690"/>
                <a:gd name="T13" fmla="*/ 900300 h 2404"/>
                <a:gd name="T14" fmla="*/ 1085602 w 2690"/>
                <a:gd name="T15" fmla="*/ 697383 h 2404"/>
                <a:gd name="T16" fmla="*/ 896497 w 2690"/>
                <a:gd name="T17" fmla="*/ 632076 h 2404"/>
                <a:gd name="T18" fmla="*/ 751750 w 2690"/>
                <a:gd name="T19" fmla="*/ 851320 h 2404"/>
                <a:gd name="T20" fmla="*/ 506614 w 2690"/>
                <a:gd name="T21" fmla="*/ 925956 h 2404"/>
                <a:gd name="T22" fmla="*/ 247471 w 2690"/>
                <a:gd name="T23" fmla="*/ 1163859 h 2404"/>
                <a:gd name="T24" fmla="*/ 39689 w 2690"/>
                <a:gd name="T25" fmla="*/ 1476399 h 2404"/>
                <a:gd name="T26" fmla="*/ 112062 w 2690"/>
                <a:gd name="T27" fmla="*/ 1842583 h 2404"/>
                <a:gd name="T28" fmla="*/ 308171 w 2690"/>
                <a:gd name="T29" fmla="*/ 1987191 h 2404"/>
                <a:gd name="T30" fmla="*/ 751750 w 2690"/>
                <a:gd name="T31" fmla="*/ 1842583 h 2404"/>
                <a:gd name="T32" fmla="*/ 1087937 w 2690"/>
                <a:gd name="T33" fmla="*/ 2001185 h 2404"/>
                <a:gd name="T34" fmla="*/ 1169649 w 2690"/>
                <a:gd name="T35" fmla="*/ 2012847 h 2404"/>
                <a:gd name="T36" fmla="*/ 1372761 w 2690"/>
                <a:gd name="T37" fmla="*/ 2264744 h 2404"/>
                <a:gd name="T38" fmla="*/ 1580543 w 2690"/>
                <a:gd name="T39" fmla="*/ 2281071 h 2404"/>
                <a:gd name="T40" fmla="*/ 1865368 w 2690"/>
                <a:gd name="T41" fmla="*/ 1837918 h 2404"/>
                <a:gd name="T42" fmla="*/ 1648248 w 2690"/>
                <a:gd name="T43" fmla="*/ 2369702 h 2404"/>
                <a:gd name="T44" fmla="*/ 1998442 w 2690"/>
                <a:gd name="T45" fmla="*/ 398838 h 2404"/>
                <a:gd name="T46" fmla="*/ 1564201 w 2690"/>
                <a:gd name="T47" fmla="*/ 2439673 h 2404"/>
                <a:gd name="T48" fmla="*/ 1606224 w 2690"/>
                <a:gd name="T49" fmla="*/ 2558625 h 2404"/>
                <a:gd name="T50" fmla="*/ 1143968 w 2690"/>
                <a:gd name="T51" fmla="*/ 2085151 h 2404"/>
                <a:gd name="T52" fmla="*/ 2603111 w 2690"/>
                <a:gd name="T53" fmla="*/ 1016919 h 2404"/>
                <a:gd name="T54" fmla="*/ 2437352 w 2690"/>
                <a:gd name="T55" fmla="*/ 1240828 h 2404"/>
                <a:gd name="T56" fmla="*/ 2537741 w 2690"/>
                <a:gd name="T57" fmla="*/ 869979 h 2404"/>
                <a:gd name="T58" fmla="*/ 2056807 w 2690"/>
                <a:gd name="T59" fmla="*/ 445485 h 2404"/>
                <a:gd name="T60" fmla="*/ 2070815 w 2690"/>
                <a:gd name="T61" fmla="*/ 405835 h 2404"/>
                <a:gd name="T62" fmla="*/ 2138519 w 2690"/>
                <a:gd name="T63" fmla="*/ 429159 h 2404"/>
                <a:gd name="T64" fmla="*/ 2199220 w 2690"/>
                <a:gd name="T65" fmla="*/ 653067 h 2404"/>
                <a:gd name="T66" fmla="*/ 2551749 w 2690"/>
                <a:gd name="T67" fmla="*/ 937618 h 2404"/>
                <a:gd name="T68" fmla="*/ 2866923 w 2690"/>
                <a:gd name="T69" fmla="*/ 2428011 h 2404"/>
                <a:gd name="T70" fmla="*/ 2638130 w 2690"/>
                <a:gd name="T71" fmla="*/ 2605272 h 2404"/>
                <a:gd name="T72" fmla="*/ 2596107 w 2690"/>
                <a:gd name="T73" fmla="*/ 2801193 h 2404"/>
                <a:gd name="T74" fmla="*/ 2801554 w 2690"/>
                <a:gd name="T75" fmla="*/ 2574951 h 2404"/>
                <a:gd name="T76" fmla="*/ 3105056 w 2690"/>
                <a:gd name="T77" fmla="*/ 956277 h 2404"/>
                <a:gd name="T78" fmla="*/ 2897274 w 2690"/>
                <a:gd name="T79" fmla="*/ 2150458 h 2404"/>
                <a:gd name="T80" fmla="*/ 2876262 w 2690"/>
                <a:gd name="T81" fmla="*/ 2134131 h 2404"/>
                <a:gd name="T82" fmla="*/ 2920620 w 2690"/>
                <a:gd name="T83" fmla="*/ 2472327 h 2404"/>
                <a:gd name="T84" fmla="*/ 3039686 w 2690"/>
                <a:gd name="T85" fmla="*/ 2215764 h 2404"/>
                <a:gd name="T86" fmla="*/ 2624122 w 2690"/>
                <a:gd name="T87" fmla="*/ 1072896 h 2404"/>
                <a:gd name="T88" fmla="*/ 1776652 w 2690"/>
                <a:gd name="T89" fmla="*/ 573766 h 2404"/>
                <a:gd name="T90" fmla="*/ 1594551 w 2690"/>
                <a:gd name="T91" fmla="*/ 293880 h 2404"/>
                <a:gd name="T92" fmla="*/ 1052917 w 2690"/>
                <a:gd name="T93" fmla="*/ 90963 h 2404"/>
                <a:gd name="T94" fmla="*/ 1003890 w 2690"/>
                <a:gd name="T95" fmla="*/ 359187 h 2404"/>
                <a:gd name="T96" fmla="*/ 1162645 w 2690"/>
                <a:gd name="T97" fmla="*/ 475806 h 2404"/>
                <a:gd name="T98" fmla="*/ 996886 w 2690"/>
                <a:gd name="T99" fmla="*/ 373181 h 2404"/>
                <a:gd name="T100" fmla="*/ 1407781 w 2690"/>
                <a:gd name="T101" fmla="*/ 471141 h 2404"/>
                <a:gd name="T102" fmla="*/ 1750971 w 2690"/>
                <a:gd name="T103" fmla="*/ 606420 h 2404"/>
                <a:gd name="T104" fmla="*/ 1589882 w 2690"/>
                <a:gd name="T105" fmla="*/ 382511 h 2404"/>
                <a:gd name="T106" fmla="*/ 1274707 w 2690"/>
                <a:gd name="T107" fmla="*/ 135278 h 2404"/>
                <a:gd name="T108" fmla="*/ 1767314 w 2690"/>
                <a:gd name="T109" fmla="*/ 347525 h 2404"/>
                <a:gd name="T110" fmla="*/ 1748637 w 2690"/>
                <a:gd name="T111" fmla="*/ 307875 h 2404"/>
                <a:gd name="T112" fmla="*/ 1877041 w 2690"/>
                <a:gd name="T113" fmla="*/ 249565 h 2404"/>
                <a:gd name="T114" fmla="*/ 838132 w 2690"/>
                <a:gd name="T115" fmla="*/ 83966 h 2404"/>
                <a:gd name="T116" fmla="*/ 915174 w 2690"/>
                <a:gd name="T117" fmla="*/ 214579 h 2404"/>
                <a:gd name="T118" fmla="*/ 1192995 w 2690"/>
                <a:gd name="T119" fmla="*/ 391840 h 2404"/>
                <a:gd name="T120" fmla="*/ 1090271 w 2690"/>
                <a:gd name="T121" fmla="*/ 128281 h 2404"/>
                <a:gd name="T122" fmla="*/ 863812 w 2690"/>
                <a:gd name="T123" fmla="*/ 41983 h 2404"/>
                <a:gd name="T124" fmla="*/ 1874706 w 2690"/>
                <a:gd name="T125" fmla="*/ 1450743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solidFill>
              <a:srgbClr val="760F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30" name="Freeform 6156">
              <a:extLst>
                <a:ext uri="{FF2B5EF4-FFF2-40B4-BE49-F238E27FC236}">
                  <a16:creationId xmlns:a16="http://schemas.microsoft.com/office/drawing/2014/main" id="{E2B023DE-0A04-4D24-B06C-B5F94931767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920182" y="1803038"/>
              <a:ext cx="1796210" cy="1393535"/>
            </a:xfrm>
            <a:custGeom>
              <a:avLst/>
              <a:gdLst>
                <a:gd name="T0" fmla="*/ 436838 w 5856"/>
                <a:gd name="T1" fmla="*/ 324378 h 5472"/>
                <a:gd name="T2" fmla="*/ 430685 w 5856"/>
                <a:gd name="T3" fmla="*/ 70239 h 5472"/>
                <a:gd name="T4" fmla="*/ 3044022 w 5856"/>
                <a:gd name="T5" fmla="*/ 312884 h 5472"/>
                <a:gd name="T6" fmla="*/ 3020949 w 5856"/>
                <a:gd name="T7" fmla="*/ 412497 h 5472"/>
                <a:gd name="T8" fmla="*/ 1707359 w 5856"/>
                <a:gd name="T9" fmla="*/ 99612 h 5472"/>
                <a:gd name="T10" fmla="*/ 238415 w 5856"/>
                <a:gd name="T11" fmla="*/ 528711 h 5472"/>
                <a:gd name="T12" fmla="*/ 309170 w 5856"/>
                <a:gd name="T13" fmla="*/ 70239 h 5472"/>
                <a:gd name="T14" fmla="*/ 212266 w 5856"/>
                <a:gd name="T15" fmla="*/ 39589 h 5472"/>
                <a:gd name="T16" fmla="*/ 375311 w 5856"/>
                <a:gd name="T17" fmla="*/ 34481 h 5472"/>
                <a:gd name="T18" fmla="*/ 3451635 w 5856"/>
                <a:gd name="T19" fmla="*/ 2601410 h 5472"/>
                <a:gd name="T20" fmla="*/ 3482398 w 5856"/>
                <a:gd name="T21" fmla="*/ 1402233 h 5472"/>
                <a:gd name="T22" fmla="*/ 2487207 w 5856"/>
                <a:gd name="T23" fmla="*/ 2901523 h 5472"/>
                <a:gd name="T24" fmla="*/ 2421066 w 5856"/>
                <a:gd name="T25" fmla="*/ 2886198 h 5472"/>
                <a:gd name="T26" fmla="*/ 2487207 w 5856"/>
                <a:gd name="T27" fmla="*/ 2750828 h 5472"/>
                <a:gd name="T28" fmla="*/ 2441062 w 5856"/>
                <a:gd name="T29" fmla="*/ 2753382 h 5472"/>
                <a:gd name="T30" fmla="*/ 2428757 w 5856"/>
                <a:gd name="T31" fmla="*/ 3264214 h 5472"/>
                <a:gd name="T32" fmla="*/ 2541043 w 5856"/>
                <a:gd name="T33" fmla="*/ 1989689 h 5472"/>
                <a:gd name="T34" fmla="*/ 2436448 w 5856"/>
                <a:gd name="T35" fmla="*/ 3349778 h 5472"/>
                <a:gd name="T36" fmla="*/ 2545657 w 5856"/>
                <a:gd name="T37" fmla="*/ 1918173 h 5472"/>
                <a:gd name="T38" fmla="*/ 1504322 w 5856"/>
                <a:gd name="T39" fmla="*/ 2800634 h 5472"/>
                <a:gd name="T40" fmla="*/ 1641218 w 5856"/>
                <a:gd name="T41" fmla="*/ 3047110 h 5472"/>
                <a:gd name="T42" fmla="*/ 2093438 w 5856"/>
                <a:gd name="T43" fmla="*/ 3351055 h 5472"/>
                <a:gd name="T44" fmla="*/ 1901168 w 5856"/>
                <a:gd name="T45" fmla="*/ 3164602 h 5472"/>
                <a:gd name="T46" fmla="*/ 1685825 w 5856"/>
                <a:gd name="T47" fmla="*/ 3031785 h 5472"/>
                <a:gd name="T48" fmla="*/ 2484131 w 5856"/>
                <a:gd name="T49" fmla="*/ 2656324 h 5472"/>
                <a:gd name="T50" fmla="*/ 3139388 w 5856"/>
                <a:gd name="T51" fmla="*/ 1658926 h 5472"/>
                <a:gd name="T52" fmla="*/ 2670248 w 5856"/>
                <a:gd name="T53" fmla="*/ 3142891 h 5472"/>
                <a:gd name="T54" fmla="*/ 2324162 w 5856"/>
                <a:gd name="T55" fmla="*/ 3156939 h 5472"/>
                <a:gd name="T56" fmla="*/ 2364154 w 5856"/>
                <a:gd name="T57" fmla="*/ 3075206 h 5472"/>
                <a:gd name="T58" fmla="*/ 2607184 w 5856"/>
                <a:gd name="T59" fmla="*/ 3118627 h 5472"/>
                <a:gd name="T60" fmla="*/ 2651791 w 5856"/>
                <a:gd name="T61" fmla="*/ 3340839 h 5472"/>
                <a:gd name="T62" fmla="*/ 2965575 w 5856"/>
                <a:gd name="T63" fmla="*/ 1793019 h 5472"/>
                <a:gd name="T64" fmla="*/ 2864057 w 5856"/>
                <a:gd name="T65" fmla="*/ 1982027 h 5472"/>
                <a:gd name="T66" fmla="*/ 2607184 w 5856"/>
                <a:gd name="T67" fmla="*/ 2239996 h 5472"/>
                <a:gd name="T68" fmla="*/ 3040945 w 5856"/>
                <a:gd name="T69" fmla="*/ 1265585 h 5472"/>
                <a:gd name="T70" fmla="*/ 3022487 w 5856"/>
                <a:gd name="T71" fmla="*/ 1702346 h 5472"/>
                <a:gd name="T72" fmla="*/ 2468749 w 5856"/>
                <a:gd name="T73" fmla="*/ 2658878 h 5472"/>
                <a:gd name="T74" fmla="*/ 2324162 w 5856"/>
                <a:gd name="T75" fmla="*/ 2764876 h 5472"/>
                <a:gd name="T76" fmla="*/ 2264174 w 5856"/>
                <a:gd name="T77" fmla="*/ 3119904 h 5472"/>
                <a:gd name="T78" fmla="*/ 2205724 w 5856"/>
                <a:gd name="T79" fmla="*/ 2924511 h 5472"/>
                <a:gd name="T80" fmla="*/ 2128816 w 5856"/>
                <a:gd name="T81" fmla="*/ 3191420 h 5472"/>
                <a:gd name="T82" fmla="*/ 2662558 w 5856"/>
                <a:gd name="T83" fmla="*/ 3454499 h 5472"/>
                <a:gd name="T84" fmla="*/ 3713122 w 5856"/>
                <a:gd name="T85" fmla="*/ 609167 h 5472"/>
                <a:gd name="T86" fmla="*/ 2313395 w 5856"/>
                <a:gd name="T87" fmla="*/ 432930 h 5472"/>
                <a:gd name="T88" fmla="*/ 1613531 w 5856"/>
                <a:gd name="T89" fmla="*/ 295005 h 5472"/>
                <a:gd name="T90" fmla="*/ 1027492 w 5856"/>
                <a:gd name="T91" fmla="*/ 507000 h 5472"/>
                <a:gd name="T92" fmla="*/ 892134 w 5856"/>
                <a:gd name="T93" fmla="*/ 704948 h 5472"/>
                <a:gd name="T94" fmla="*/ 304556 w 5856"/>
                <a:gd name="T95" fmla="*/ 651310 h 5472"/>
                <a:gd name="T96" fmla="*/ 438376 w 5856"/>
                <a:gd name="T97" fmla="*/ 2282140 h 5472"/>
                <a:gd name="T98" fmla="*/ 882905 w 5856"/>
                <a:gd name="T99" fmla="*/ 2480087 h 5472"/>
                <a:gd name="T100" fmla="*/ 1407418 w 5856"/>
                <a:gd name="T101" fmla="*/ 2407294 h 5472"/>
                <a:gd name="T102" fmla="*/ 1670443 w 5856"/>
                <a:gd name="T103" fmla="*/ 2663987 h 5472"/>
                <a:gd name="T104" fmla="*/ 1801187 w 5856"/>
                <a:gd name="T105" fmla="*/ 2897692 h 5472"/>
                <a:gd name="T106" fmla="*/ 1944236 w 5856"/>
                <a:gd name="T107" fmla="*/ 2761045 h 5472"/>
                <a:gd name="T108" fmla="*/ 2108819 w 5856"/>
                <a:gd name="T109" fmla="*/ 2408571 h 5472"/>
                <a:gd name="T110" fmla="*/ 2339544 w 5856"/>
                <a:gd name="T111" fmla="*/ 2260430 h 5472"/>
                <a:gd name="T112" fmla="*/ 2367231 w 5856"/>
                <a:gd name="T113" fmla="*/ 2016508 h 5472"/>
                <a:gd name="T114" fmla="*/ 2379536 w 5856"/>
                <a:gd name="T115" fmla="*/ 1768754 h 5472"/>
                <a:gd name="T116" fmla="*/ 2557963 w 5856"/>
                <a:gd name="T117" fmla="*/ 1899016 h 5472"/>
                <a:gd name="T118" fmla="*/ 2650252 w 5856"/>
                <a:gd name="T119" fmla="*/ 1743213 h 5472"/>
                <a:gd name="T120" fmla="*/ 2873286 w 5856"/>
                <a:gd name="T121" fmla="*/ 1261754 h 5472"/>
                <a:gd name="T122" fmla="*/ 3733118 w 5856"/>
                <a:gd name="T123" fmla="*/ 923328 h 5472"/>
                <a:gd name="T124" fmla="*/ 3774648 w 5856"/>
                <a:gd name="T125" fmla="*/ 1016555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D6427C82-7F75-487C-94A8-A39410380416}"/>
              </a:ext>
            </a:extLst>
          </p:cNvPr>
          <p:cNvSpPr txBox="1"/>
          <p:nvPr/>
        </p:nvSpPr>
        <p:spPr>
          <a:xfrm>
            <a:off x="1058227" y="341230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0FA0DEEC-1BB2-45EB-A83E-AAAC4B631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084" y="320596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E17998A-061E-4625-9541-B5745FAB88E9}"/>
              </a:ext>
            </a:extLst>
          </p:cNvPr>
          <p:cNvSpPr txBox="1"/>
          <p:nvPr/>
        </p:nvSpPr>
        <p:spPr>
          <a:xfrm>
            <a:off x="2663088" y="341741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1022D67E-B2B0-4F13-BAC6-AECA7B7DF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2945" y="321108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103D5F-8246-498D-954D-F1F573C43225}"/>
              </a:ext>
            </a:extLst>
          </p:cNvPr>
          <p:cNvSpPr txBox="1"/>
          <p:nvPr/>
        </p:nvSpPr>
        <p:spPr>
          <a:xfrm>
            <a:off x="4264217" y="341741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645F5999-B8F6-4621-BA21-03886754D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074" y="321108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D5A31AC-E315-46DC-9166-9E22E59F0D23}"/>
              </a:ext>
            </a:extLst>
          </p:cNvPr>
          <p:cNvSpPr txBox="1"/>
          <p:nvPr/>
        </p:nvSpPr>
        <p:spPr>
          <a:xfrm>
            <a:off x="5865346" y="341230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399E0646-6EB4-4606-8941-2DDAE449E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5203" y="320596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87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C13653D-3850-4B89-AF08-70287F8A14C5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1DCF811D-B5B6-440B-BF4A-74B071E79461}"/>
              </a:ext>
            </a:extLst>
          </p:cNvPr>
          <p:cNvSpPr/>
          <p:nvPr/>
        </p:nvSpPr>
        <p:spPr>
          <a:xfrm>
            <a:off x="308557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538AA7C-EFF9-4011-B125-39C0DFC8E23C}"/>
              </a:ext>
            </a:extLst>
          </p:cNvPr>
          <p:cNvSpPr/>
          <p:nvPr/>
        </p:nvSpPr>
        <p:spPr>
          <a:xfrm>
            <a:off x="319750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F42A09B-7153-40F0-A550-7FB237D4F9DF}"/>
              </a:ext>
            </a:extLst>
          </p:cNvPr>
          <p:cNvSpPr/>
          <p:nvPr/>
        </p:nvSpPr>
        <p:spPr>
          <a:xfrm>
            <a:off x="516510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4E43F76-A432-4C0E-86E3-0B7BB8CEB878}"/>
              </a:ext>
            </a:extLst>
          </p:cNvPr>
          <p:cNvSpPr/>
          <p:nvPr/>
        </p:nvSpPr>
        <p:spPr>
          <a:xfrm>
            <a:off x="5283650" y="304653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0C15CD-4183-4FCC-AE3C-DDF7FF97CC55}"/>
              </a:ext>
            </a:extLst>
          </p:cNvPr>
          <p:cNvSpPr txBox="1"/>
          <p:nvPr/>
        </p:nvSpPr>
        <p:spPr>
          <a:xfrm>
            <a:off x="3681946" y="156143"/>
            <a:ext cx="1283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70B8E5-1DA4-43EC-8C89-0C3D3CBD6FA5}"/>
              </a:ext>
            </a:extLst>
          </p:cNvPr>
          <p:cNvSpPr/>
          <p:nvPr/>
        </p:nvSpPr>
        <p:spPr>
          <a:xfrm>
            <a:off x="4013355" y="156142"/>
            <a:ext cx="7689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summary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CE3AD5F-15FB-4932-8FB3-16CF7C9D94B9}"/>
              </a:ext>
            </a:extLst>
          </p:cNvPr>
          <p:cNvSpPr/>
          <p:nvPr/>
        </p:nvSpPr>
        <p:spPr>
          <a:xfrm>
            <a:off x="6173184" y="1228694"/>
            <a:ext cx="2325946" cy="3068469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FEBD7F-1703-4B11-AFF6-424367358C51}"/>
              </a:ext>
            </a:extLst>
          </p:cNvPr>
          <p:cNvSpPr/>
          <p:nvPr/>
        </p:nvSpPr>
        <p:spPr>
          <a:xfrm>
            <a:off x="644864" y="1235521"/>
            <a:ext cx="2325946" cy="3068469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null.png" descr="descr">
            <a:extLst>
              <a:ext uri="{FF2B5EF4-FFF2-40B4-BE49-F238E27FC236}">
                <a16:creationId xmlns:a16="http://schemas.microsoft.com/office/drawing/2014/main" id="{251BCA1D-8A77-4EA6-874A-FD9AC54D34E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3397" y="1235521"/>
            <a:ext cx="2329263" cy="3077368"/>
          </a:xfrm>
          <a:prstGeom prst="rect">
            <a:avLst/>
          </a:prstGeom>
        </p:spPr>
      </p:pic>
      <p:pic>
        <p:nvPicPr>
          <p:cNvPr id="12" name="null.png" descr="descr">
            <a:extLst>
              <a:ext uri="{FF2B5EF4-FFF2-40B4-BE49-F238E27FC236}">
                <a16:creationId xmlns:a16="http://schemas.microsoft.com/office/drawing/2014/main" id="{161E82C4-0CBB-41DC-9138-36652D1A74F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10854" y="1532461"/>
            <a:ext cx="524098" cy="524098"/>
          </a:xfrm>
          <a:prstGeom prst="rect">
            <a:avLst/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8CA31054-D6CD-46BF-846C-33B322F78CD7}"/>
              </a:ext>
            </a:extLst>
          </p:cNvPr>
          <p:cNvSpPr txBox="1"/>
          <p:nvPr/>
        </p:nvSpPr>
        <p:spPr>
          <a:xfrm>
            <a:off x="1280827" y="2165076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输入文字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778C5309-986C-4126-8727-3028B35CFAB9}"/>
              </a:ext>
            </a:extLst>
          </p:cNvPr>
          <p:cNvSpPr txBox="1"/>
          <p:nvPr/>
        </p:nvSpPr>
        <p:spPr>
          <a:xfrm>
            <a:off x="951145" y="2501941"/>
            <a:ext cx="1709738" cy="552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en-US" altLang="zh-CN" sz="825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Microsoft YaHei" pitchFamily="34" charset="-122"/>
                <a:ea typeface="Microsoft YaHei" pitchFamily="34" charset="-122"/>
              </a:rPr>
              <a:t>It can be seen from this article that how to innovate in Art design educationIt can be seen from this article that howIt can be seen from </a:t>
            </a:r>
            <a:endParaRPr lang="zh-CN" altLang="en-US" sz="825" i="0" spc="0" dirty="0">
              <a:ln w="0">
                <a:noFill/>
              </a:ln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99F9AACF-CA30-42F4-B3D8-69B1238E4AA8}"/>
              </a:ext>
            </a:extLst>
          </p:cNvPr>
          <p:cNvSpPr txBox="1"/>
          <p:nvPr/>
        </p:nvSpPr>
        <p:spPr>
          <a:xfrm>
            <a:off x="1280827" y="3256766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236K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1BE08590-0881-4639-B4A3-63D4C119856F}"/>
              </a:ext>
            </a:extLst>
          </p:cNvPr>
          <p:cNvSpPr txBox="1"/>
          <p:nvPr/>
        </p:nvSpPr>
        <p:spPr>
          <a:xfrm>
            <a:off x="4079921" y="2165076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242424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输入文字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C3679A8F-BBB4-4EF9-B1CB-7DC4874B29A4}"/>
              </a:ext>
            </a:extLst>
          </p:cNvPr>
          <p:cNvSpPr txBox="1"/>
          <p:nvPr/>
        </p:nvSpPr>
        <p:spPr>
          <a:xfrm>
            <a:off x="3782016" y="2501941"/>
            <a:ext cx="1709738" cy="552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en-US" altLang="zh-CN" sz="825" i="0" spc="0" dirty="0">
                <a:ln w="0">
                  <a:noFill/>
                </a:ln>
                <a:solidFill>
                  <a:srgbClr val="242424">
                    <a:alpha val="100000"/>
                  </a:srgbClr>
                </a:solidFill>
                <a:latin typeface="Microsoft YaHei" pitchFamily="34" charset="-122"/>
                <a:ea typeface="Microsoft YaHei" pitchFamily="34" charset="-122"/>
              </a:rPr>
              <a:t>It can be seen from this article that how to innovate in Art design educationIt can be seen from this article that howIt can be seen from </a:t>
            </a:r>
            <a:endParaRPr lang="zh-CN" altLang="en-US" sz="825" i="0" spc="0" dirty="0">
              <a:ln w="0">
                <a:noFill/>
              </a:ln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87F48ED4-60C4-42A5-B26B-5FBB94A6B6C1}"/>
              </a:ext>
            </a:extLst>
          </p:cNvPr>
          <p:cNvSpPr txBox="1"/>
          <p:nvPr/>
        </p:nvSpPr>
        <p:spPr>
          <a:xfrm>
            <a:off x="4095948" y="3256767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242424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236K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pic>
        <p:nvPicPr>
          <p:cNvPr id="19" name="null.png" descr="descr">
            <a:extLst>
              <a:ext uri="{FF2B5EF4-FFF2-40B4-BE49-F238E27FC236}">
                <a16:creationId xmlns:a16="http://schemas.microsoft.com/office/drawing/2014/main" id="{BD2D5EE9-42D8-472D-A707-17096404EC5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7626" y="1532467"/>
            <a:ext cx="577063" cy="577063"/>
          </a:xfrm>
          <a:prstGeom prst="rect">
            <a:avLst/>
          </a:prstGeom>
        </p:spPr>
      </p:pic>
      <p:sp>
        <p:nvSpPr>
          <p:cNvPr id="20" name="TextBox 4">
            <a:extLst>
              <a:ext uri="{FF2B5EF4-FFF2-40B4-BE49-F238E27FC236}">
                <a16:creationId xmlns:a16="http://schemas.microsoft.com/office/drawing/2014/main" id="{61DC1429-1D39-407F-B8B9-4B990B58211B}"/>
              </a:ext>
            </a:extLst>
          </p:cNvPr>
          <p:cNvSpPr txBox="1"/>
          <p:nvPr/>
        </p:nvSpPr>
        <p:spPr>
          <a:xfrm>
            <a:off x="6879016" y="2149839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输入文字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F493A7AB-6FC0-402F-A037-8F3571BACBF7}"/>
              </a:ext>
            </a:extLst>
          </p:cNvPr>
          <p:cNvSpPr txBox="1"/>
          <p:nvPr/>
        </p:nvSpPr>
        <p:spPr>
          <a:xfrm>
            <a:off x="6549334" y="2486704"/>
            <a:ext cx="1709738" cy="552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en-US" altLang="zh-CN" sz="825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Microsoft YaHei" pitchFamily="34" charset="-122"/>
                <a:ea typeface="Microsoft YaHei" pitchFamily="34" charset="-122"/>
              </a:rPr>
              <a:t>It can be seen from this article that how to innovate in Art design educationIt can be seen from this article that howIt can be seen from </a:t>
            </a:r>
            <a:endParaRPr lang="zh-CN" altLang="en-US" sz="825" i="0" spc="0" dirty="0">
              <a:ln w="0">
                <a:noFill/>
              </a:ln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E22232D9-5B65-4BCF-B8EB-93B8A4AE024A}"/>
              </a:ext>
            </a:extLst>
          </p:cNvPr>
          <p:cNvSpPr txBox="1"/>
          <p:nvPr/>
        </p:nvSpPr>
        <p:spPr>
          <a:xfrm>
            <a:off x="6879016" y="3241529"/>
            <a:ext cx="981075" cy="238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88" i="0" spc="0" dirty="0">
                <a:ln w="0">
                  <a:noFill/>
                </a:ln>
                <a:solidFill>
                  <a:srgbClr val="FFFFFF">
                    <a:alpha val="100000"/>
                  </a:srgbClr>
                </a:solidFill>
                <a:latin typeface="SimHei" pitchFamily="34" charset="-122"/>
                <a:ea typeface="SimHei" pitchFamily="34" charset="-122"/>
              </a:rPr>
              <a:t>456K</a:t>
            </a:r>
            <a:endParaRPr lang="zh-CN" altLang="en-US" sz="1688" i="0" spc="0" dirty="0">
              <a:ln w="0">
                <a:noFill/>
              </a:ln>
              <a:latin typeface="SimHei" pitchFamily="34" charset="-122"/>
              <a:ea typeface="SimHei" pitchFamily="34" charset="-122"/>
            </a:endParaRPr>
          </a:p>
        </p:txBody>
      </p:sp>
      <p:sp>
        <p:nvSpPr>
          <p:cNvPr id="23" name="Shape 2836">
            <a:extLst>
              <a:ext uri="{FF2B5EF4-FFF2-40B4-BE49-F238E27FC236}">
                <a16:creationId xmlns:a16="http://schemas.microsoft.com/office/drawing/2014/main" id="{3E8CED78-C035-4236-B0C2-280FC4A8D6C4}"/>
              </a:ext>
            </a:extLst>
          </p:cNvPr>
          <p:cNvSpPr/>
          <p:nvPr/>
        </p:nvSpPr>
        <p:spPr>
          <a:xfrm>
            <a:off x="4366384" y="1551214"/>
            <a:ext cx="523584" cy="380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910B1A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 dirty="0"/>
          </a:p>
        </p:txBody>
      </p:sp>
    </p:spTree>
    <p:extLst>
      <p:ext uri="{BB962C8B-B14F-4D97-AF65-F5344CB8AC3E}">
        <p14:creationId xmlns:p14="http://schemas.microsoft.com/office/powerpoint/2010/main" val="392893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0089BA0A-3407-4D47-9452-E2BDE6CDF3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0" y="0"/>
            <a:ext cx="9144000" cy="4570567"/>
          </a:xfrm>
          <a:prstGeom prst="rect">
            <a:avLst/>
          </a:prstGeom>
        </p:spPr>
      </p:pic>
      <p:sp>
        <p:nvSpPr>
          <p:cNvPr id="21" name="流程图: 文档 20">
            <a:extLst>
              <a:ext uri="{FF2B5EF4-FFF2-40B4-BE49-F238E27FC236}">
                <a16:creationId xmlns:a16="http://schemas.microsoft.com/office/drawing/2014/main" id="{96C40FD5-0A73-46A1-9815-5F72CB6C9928}"/>
              </a:ext>
            </a:extLst>
          </p:cNvPr>
          <p:cNvSpPr/>
          <p:nvPr/>
        </p:nvSpPr>
        <p:spPr>
          <a:xfrm flipV="1">
            <a:off x="0" y="3097384"/>
            <a:ext cx="9144000" cy="1471749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262DB8-D39F-469B-9000-B4CF6E56EE42}"/>
              </a:ext>
            </a:extLst>
          </p:cNvPr>
          <p:cNvSpPr txBox="1"/>
          <p:nvPr/>
        </p:nvSpPr>
        <p:spPr>
          <a:xfrm>
            <a:off x="303554" y="4217979"/>
            <a:ext cx="7926047" cy="2862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微软雅黑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7CDD0E-9F0B-45A6-B679-DDF7A69B21E8}"/>
              </a:ext>
            </a:extLst>
          </p:cNvPr>
          <p:cNvSpPr txBox="1"/>
          <p:nvPr/>
        </p:nvSpPr>
        <p:spPr>
          <a:xfrm>
            <a:off x="303554" y="3678415"/>
            <a:ext cx="454483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演讲结束，谢谢观看！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E56FB5-38EA-45B1-AD18-1687FBE87D41}"/>
              </a:ext>
            </a:extLst>
          </p:cNvPr>
          <p:cNvSpPr txBox="1"/>
          <p:nvPr/>
        </p:nvSpPr>
        <p:spPr>
          <a:xfrm>
            <a:off x="0" y="455459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演讲人</a:t>
            </a:r>
            <a:r>
              <a:rPr lang="zh-CN" altLang="en-US" sz="10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0D998C-FDD2-4EB5-A46E-91DBC440720E}"/>
              </a:ext>
            </a:extLst>
          </p:cNvPr>
          <p:cNvSpPr txBox="1"/>
          <p:nvPr/>
        </p:nvSpPr>
        <p:spPr>
          <a:xfrm>
            <a:off x="1467138" y="456913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205AE8-1AA0-453D-B892-B76C53B9A3B9}"/>
              </a:ext>
            </a:extLst>
          </p:cNvPr>
          <p:cNvSpPr txBox="1"/>
          <p:nvPr/>
        </p:nvSpPr>
        <p:spPr>
          <a:xfrm>
            <a:off x="3047364" y="456913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38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0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D8EA476-C4BE-4B99-85DD-B34E67930D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11039" y="1367591"/>
            <a:ext cx="4685861" cy="2937655"/>
          </a:xfrm>
          <a:prstGeom prst="rect">
            <a:avLst/>
          </a:prstGeom>
        </p:spPr>
      </p:pic>
      <p:sp>
        <p:nvSpPr>
          <p:cNvPr id="11" name="流程图: 文档 10">
            <a:extLst>
              <a:ext uri="{FF2B5EF4-FFF2-40B4-BE49-F238E27FC236}">
                <a16:creationId xmlns:a16="http://schemas.microsoft.com/office/drawing/2014/main" id="{BBA23D5F-3A43-40DD-B982-DF94C37D184D}"/>
              </a:ext>
            </a:extLst>
          </p:cNvPr>
          <p:cNvSpPr/>
          <p:nvPr/>
        </p:nvSpPr>
        <p:spPr>
          <a:xfrm rot="5400000">
            <a:off x="2389245" y="1875518"/>
            <a:ext cx="2953459" cy="1905997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B32E61-2FEC-45B5-957D-9699A0305AA3}"/>
              </a:ext>
            </a:extLst>
          </p:cNvPr>
          <p:cNvSpPr/>
          <p:nvPr/>
        </p:nvSpPr>
        <p:spPr>
          <a:xfrm>
            <a:off x="3622782" y="2354130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1F322E-AEC5-4730-BE8A-7501E44F70E5}"/>
              </a:ext>
            </a:extLst>
          </p:cNvPr>
          <p:cNvSpPr txBox="1"/>
          <p:nvPr/>
        </p:nvSpPr>
        <p:spPr>
          <a:xfrm>
            <a:off x="7909765" y="3524767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01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766124-7415-4B3B-B875-68F8E507AAB9}"/>
              </a:ext>
            </a:extLst>
          </p:cNvPr>
          <p:cNvSpPr txBox="1"/>
          <p:nvPr/>
        </p:nvSpPr>
        <p:spPr>
          <a:xfrm>
            <a:off x="3997458" y="2001263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648009-9A61-4DEB-AC51-12C3BBE1978F}"/>
              </a:ext>
            </a:extLst>
          </p:cNvPr>
          <p:cNvSpPr/>
          <p:nvPr/>
        </p:nvSpPr>
        <p:spPr>
          <a:xfrm>
            <a:off x="4059788" y="263327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29210FC-E1EE-451E-A6E8-A8F0BCE0AFC2}"/>
              </a:ext>
            </a:extLst>
          </p:cNvPr>
          <p:cNvSpPr txBox="1">
            <a:spLocks/>
          </p:cNvSpPr>
          <p:nvPr/>
        </p:nvSpPr>
        <p:spPr>
          <a:xfrm>
            <a:off x="4059788" y="283809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C103A5-FBF1-4EAD-B0E3-B2AFD06C4CD6}"/>
              </a:ext>
            </a:extLst>
          </p:cNvPr>
          <p:cNvSpPr/>
          <p:nvPr/>
        </p:nvSpPr>
        <p:spPr>
          <a:xfrm>
            <a:off x="0" y="1367591"/>
            <a:ext cx="9144000" cy="292661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4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06EA1D7-894A-4DDE-AA27-94CD913FBEB3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6E6C4875-B56A-4EF3-B989-F830D9BB798D}"/>
              </a:ext>
            </a:extLst>
          </p:cNvPr>
          <p:cNvSpPr txBox="1"/>
          <p:nvPr/>
        </p:nvSpPr>
        <p:spPr>
          <a:xfrm>
            <a:off x="3239301" y="181543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0BCE6E3-E93E-4378-9B74-B261ACFF4494}"/>
              </a:ext>
            </a:extLst>
          </p:cNvPr>
          <p:cNvSpPr/>
          <p:nvPr/>
        </p:nvSpPr>
        <p:spPr>
          <a:xfrm>
            <a:off x="3936726" y="181543"/>
            <a:ext cx="11849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E57B90-3E75-44A7-BD4B-D4FBEDB7340F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7D7842-D475-443E-B777-9C8423763B0A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A0F199F-CA4B-4198-A589-F82F4F9A034F}"/>
              </a:ext>
            </a:extLst>
          </p:cNvPr>
          <p:cNvSpPr/>
          <p:nvPr/>
        </p:nvSpPr>
        <p:spPr>
          <a:xfrm>
            <a:off x="5260100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B6F63F-D207-4121-AD9D-AA8934643DF5}"/>
              </a:ext>
            </a:extLst>
          </p:cNvPr>
          <p:cNvSpPr/>
          <p:nvPr/>
        </p:nvSpPr>
        <p:spPr>
          <a:xfrm>
            <a:off x="537865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Rectangle 79">
            <a:extLst>
              <a:ext uri="{FF2B5EF4-FFF2-40B4-BE49-F238E27FC236}">
                <a16:creationId xmlns:a16="http://schemas.microsoft.com/office/drawing/2014/main" id="{93EBF052-BC53-491C-8666-BFBDEEB23BBA}"/>
              </a:ext>
            </a:extLst>
          </p:cNvPr>
          <p:cNvSpPr/>
          <p:nvPr/>
        </p:nvSpPr>
        <p:spPr>
          <a:xfrm>
            <a:off x="690353" y="1733470"/>
            <a:ext cx="7574082" cy="1546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" name="Rectangle 80">
            <a:extLst>
              <a:ext uri="{FF2B5EF4-FFF2-40B4-BE49-F238E27FC236}">
                <a16:creationId xmlns:a16="http://schemas.microsoft.com/office/drawing/2014/main" id="{FEA43CE4-94D6-483D-9ABE-F76C94069C5B}"/>
              </a:ext>
            </a:extLst>
          </p:cNvPr>
          <p:cNvSpPr/>
          <p:nvPr/>
        </p:nvSpPr>
        <p:spPr>
          <a:xfrm>
            <a:off x="690352" y="1731882"/>
            <a:ext cx="6635849" cy="15624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dirty="0">
              <a:solidFill>
                <a:srgbClr val="FFFFFF"/>
              </a:solidFill>
            </a:endParaRPr>
          </a:p>
        </p:txBody>
      </p:sp>
      <p:sp>
        <p:nvSpPr>
          <p:cNvPr id="11" name="TextBox 22">
            <a:extLst>
              <a:ext uri="{FF2B5EF4-FFF2-40B4-BE49-F238E27FC236}">
                <a16:creationId xmlns:a16="http://schemas.microsoft.com/office/drawing/2014/main" id="{73EE91EB-38EC-448A-AE84-A6650776F519}"/>
              </a:ext>
            </a:extLst>
          </p:cNvPr>
          <p:cNvSpPr txBox="1"/>
          <p:nvPr/>
        </p:nvSpPr>
        <p:spPr>
          <a:xfrm>
            <a:off x="874503" y="1462007"/>
            <a:ext cx="1351652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</a:rPr>
              <a:t>GRAPHIC DESIGN</a:t>
            </a:r>
          </a:p>
        </p:txBody>
      </p:sp>
      <p:sp>
        <p:nvSpPr>
          <p:cNvPr id="12" name="TextBox 23">
            <a:extLst>
              <a:ext uri="{FF2B5EF4-FFF2-40B4-BE49-F238E27FC236}">
                <a16:creationId xmlns:a16="http://schemas.microsoft.com/office/drawing/2014/main" id="{52C6124C-E7FD-46C6-855C-A04D6626A707}"/>
              </a:ext>
            </a:extLst>
          </p:cNvPr>
          <p:cNvSpPr txBox="1"/>
          <p:nvPr/>
        </p:nvSpPr>
        <p:spPr>
          <a:xfrm>
            <a:off x="4546392" y="1462007"/>
            <a:ext cx="45243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id-ID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</a:rPr>
              <a:t>92%</a:t>
            </a:r>
          </a:p>
        </p:txBody>
      </p:sp>
      <p:sp>
        <p:nvSpPr>
          <p:cNvPr id="13" name="Rectangle 87">
            <a:extLst>
              <a:ext uri="{FF2B5EF4-FFF2-40B4-BE49-F238E27FC236}">
                <a16:creationId xmlns:a16="http://schemas.microsoft.com/office/drawing/2014/main" id="{B5676300-BBCB-449C-8087-886FA91EDABC}"/>
              </a:ext>
            </a:extLst>
          </p:cNvPr>
          <p:cNvSpPr/>
          <p:nvPr/>
        </p:nvSpPr>
        <p:spPr>
          <a:xfrm>
            <a:off x="690353" y="2358197"/>
            <a:ext cx="7574082" cy="1546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Rectangle 88">
            <a:extLst>
              <a:ext uri="{FF2B5EF4-FFF2-40B4-BE49-F238E27FC236}">
                <a16:creationId xmlns:a16="http://schemas.microsoft.com/office/drawing/2014/main" id="{41547551-479C-4F7F-9524-DED6B013BC4C}"/>
              </a:ext>
            </a:extLst>
          </p:cNvPr>
          <p:cNvSpPr/>
          <p:nvPr/>
        </p:nvSpPr>
        <p:spPr>
          <a:xfrm>
            <a:off x="690354" y="2356608"/>
            <a:ext cx="4108069" cy="156243"/>
          </a:xfrm>
          <a:prstGeom prst="rect">
            <a:avLst/>
          </a:prstGeom>
          <a:solidFill>
            <a:srgbClr val="02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TextBox 30">
            <a:extLst>
              <a:ext uri="{FF2B5EF4-FFF2-40B4-BE49-F238E27FC236}">
                <a16:creationId xmlns:a16="http://schemas.microsoft.com/office/drawing/2014/main" id="{F9092095-D651-48CE-AE38-1B3BFC69B154}"/>
              </a:ext>
            </a:extLst>
          </p:cNvPr>
          <p:cNvSpPr txBox="1"/>
          <p:nvPr/>
        </p:nvSpPr>
        <p:spPr>
          <a:xfrm>
            <a:off x="874504" y="2088320"/>
            <a:ext cx="797013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</a:rPr>
              <a:t>IDENTITY</a:t>
            </a:r>
          </a:p>
        </p:txBody>
      </p:sp>
      <p:sp>
        <p:nvSpPr>
          <p:cNvPr id="16" name="TextBox 31">
            <a:extLst>
              <a:ext uri="{FF2B5EF4-FFF2-40B4-BE49-F238E27FC236}">
                <a16:creationId xmlns:a16="http://schemas.microsoft.com/office/drawing/2014/main" id="{613BF44F-9590-492F-8684-3E2E14B67522}"/>
              </a:ext>
            </a:extLst>
          </p:cNvPr>
          <p:cNvSpPr txBox="1"/>
          <p:nvPr/>
        </p:nvSpPr>
        <p:spPr>
          <a:xfrm>
            <a:off x="4546392" y="2088320"/>
            <a:ext cx="45243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id-ID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</a:rPr>
              <a:t>52%</a:t>
            </a:r>
          </a:p>
        </p:txBody>
      </p:sp>
      <p:grpSp>
        <p:nvGrpSpPr>
          <p:cNvPr id="17" name="Group 91">
            <a:extLst>
              <a:ext uri="{FF2B5EF4-FFF2-40B4-BE49-F238E27FC236}">
                <a16:creationId xmlns:a16="http://schemas.microsoft.com/office/drawing/2014/main" id="{941D65F0-4503-4E06-B6C6-AE1ABFE8A7CA}"/>
              </a:ext>
            </a:extLst>
          </p:cNvPr>
          <p:cNvGrpSpPr>
            <a:grpSpLocks/>
          </p:cNvGrpSpPr>
          <p:nvPr/>
        </p:nvGrpSpPr>
        <p:grpSpPr bwMode="auto">
          <a:xfrm>
            <a:off x="718929" y="1466771"/>
            <a:ext cx="130175" cy="200025"/>
            <a:chOff x="6553" y="1835403"/>
            <a:chExt cx="576263" cy="879476"/>
          </a:xfrm>
        </p:grpSpPr>
        <p:sp>
          <p:nvSpPr>
            <p:cNvPr id="18" name="Freeform 50">
              <a:extLst>
                <a:ext uri="{FF2B5EF4-FFF2-40B4-BE49-F238E27FC236}">
                  <a16:creationId xmlns:a16="http://schemas.microsoft.com/office/drawing/2014/main" id="{61787E27-A92E-48BC-9ABC-E83E5AECD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4" y="1835403"/>
              <a:ext cx="442741" cy="153559"/>
            </a:xfrm>
            <a:custGeom>
              <a:avLst/>
              <a:gdLst>
                <a:gd name="T0" fmla="*/ 231 w 279"/>
                <a:gd name="T1" fmla="*/ 95 h 95"/>
                <a:gd name="T2" fmla="*/ 58 w 279"/>
                <a:gd name="T3" fmla="*/ 95 h 95"/>
                <a:gd name="T4" fmla="*/ 0 w 279"/>
                <a:gd name="T5" fmla="*/ 0 h 95"/>
                <a:gd name="T6" fmla="*/ 279 w 279"/>
                <a:gd name="T7" fmla="*/ 0 h 95"/>
                <a:gd name="T8" fmla="*/ 231 w 279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95">
                  <a:moveTo>
                    <a:pt x="231" y="95"/>
                  </a:moveTo>
                  <a:lnTo>
                    <a:pt x="58" y="95"/>
                  </a:lnTo>
                  <a:lnTo>
                    <a:pt x="0" y="0"/>
                  </a:lnTo>
                  <a:lnTo>
                    <a:pt x="279" y="0"/>
                  </a:lnTo>
                  <a:lnTo>
                    <a:pt x="231" y="95"/>
                  </a:lnTo>
                  <a:close/>
                </a:path>
              </a:pathLst>
            </a:custGeom>
            <a:noFill/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  <p:sp>
          <p:nvSpPr>
            <p:cNvPr id="19" name="Freeform 51">
              <a:extLst>
                <a:ext uri="{FF2B5EF4-FFF2-40B4-BE49-F238E27FC236}">
                  <a16:creationId xmlns:a16="http://schemas.microsoft.com/office/drawing/2014/main" id="{EC02130A-6D49-4C4D-93BA-EE3A410AD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" y="1988962"/>
              <a:ext cx="576263" cy="725917"/>
            </a:xfrm>
            <a:custGeom>
              <a:avLst/>
              <a:gdLst>
                <a:gd name="T0" fmla="*/ 219 w 363"/>
                <a:gd name="T1" fmla="*/ 459 h 459"/>
                <a:gd name="T2" fmla="*/ 142 w 363"/>
                <a:gd name="T3" fmla="*/ 459 h 459"/>
                <a:gd name="T4" fmla="*/ 0 w 363"/>
                <a:gd name="T5" fmla="*/ 158 h 459"/>
                <a:gd name="T6" fmla="*/ 94 w 363"/>
                <a:gd name="T7" fmla="*/ 0 h 459"/>
                <a:gd name="T8" fmla="*/ 267 w 363"/>
                <a:gd name="T9" fmla="*/ 0 h 459"/>
                <a:gd name="T10" fmla="*/ 363 w 363"/>
                <a:gd name="T11" fmla="*/ 158 h 459"/>
                <a:gd name="T12" fmla="*/ 219 w 363"/>
                <a:gd name="T13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59">
                  <a:moveTo>
                    <a:pt x="219" y="459"/>
                  </a:moveTo>
                  <a:lnTo>
                    <a:pt x="142" y="459"/>
                  </a:lnTo>
                  <a:lnTo>
                    <a:pt x="0" y="158"/>
                  </a:lnTo>
                  <a:lnTo>
                    <a:pt x="94" y="0"/>
                  </a:lnTo>
                  <a:lnTo>
                    <a:pt x="267" y="0"/>
                  </a:lnTo>
                  <a:lnTo>
                    <a:pt x="363" y="158"/>
                  </a:lnTo>
                  <a:lnTo>
                    <a:pt x="219" y="459"/>
                  </a:lnTo>
                  <a:close/>
                </a:path>
              </a:pathLst>
            </a:custGeom>
            <a:noFill/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  <p:sp>
          <p:nvSpPr>
            <p:cNvPr id="20" name="Line 52">
              <a:extLst>
                <a:ext uri="{FF2B5EF4-FFF2-40B4-BE49-F238E27FC236}">
                  <a16:creationId xmlns:a16="http://schemas.microsoft.com/office/drawing/2014/main" id="{785D3C09-6D1B-49F1-84F7-1B44E1E042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687" y="2289099"/>
              <a:ext cx="0" cy="425780"/>
            </a:xfrm>
            <a:prstGeom prst="line">
              <a:avLst/>
            </a:prstGeom>
            <a:noFill/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id-ID"/>
            </a:p>
          </p:txBody>
        </p:sp>
        <p:sp>
          <p:nvSpPr>
            <p:cNvPr id="21" name="Oval 53">
              <a:extLst>
                <a:ext uri="{FF2B5EF4-FFF2-40B4-BE49-F238E27FC236}">
                  <a16:creationId xmlns:a16="http://schemas.microsoft.com/office/drawing/2014/main" id="{FBC8E31A-FED4-4B89-B18B-262933C4F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381" y="2135539"/>
              <a:ext cx="154607" cy="153559"/>
            </a:xfrm>
            <a:prstGeom prst="ellipse">
              <a:avLst/>
            </a:prstGeom>
            <a:noFill/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sp>
        <p:nvSpPr>
          <p:cNvPr id="22" name="Freeform 13">
            <a:extLst>
              <a:ext uri="{FF2B5EF4-FFF2-40B4-BE49-F238E27FC236}">
                <a16:creationId xmlns:a16="http://schemas.microsoft.com/office/drawing/2014/main" id="{1E332A80-000C-4B3E-9309-5A44A376494C}"/>
              </a:ext>
            </a:extLst>
          </p:cNvPr>
          <p:cNvSpPr>
            <a:spLocks noEditPoints="1"/>
          </p:cNvSpPr>
          <p:nvPr/>
        </p:nvSpPr>
        <p:spPr bwMode="auto">
          <a:xfrm>
            <a:off x="704642" y="2140709"/>
            <a:ext cx="168275" cy="147637"/>
          </a:xfrm>
          <a:custGeom>
            <a:avLst/>
            <a:gdLst>
              <a:gd name="T0" fmla="*/ 36 w 216"/>
              <a:gd name="T1" fmla="*/ 19 h 188"/>
              <a:gd name="T2" fmla="*/ 10 w 216"/>
              <a:gd name="T3" fmla="*/ 3 h 188"/>
              <a:gd name="T4" fmla="*/ 0 w 216"/>
              <a:gd name="T5" fmla="*/ 8 h 188"/>
              <a:gd name="T6" fmla="*/ 0 w 216"/>
              <a:gd name="T7" fmla="*/ 42 h 188"/>
              <a:gd name="T8" fmla="*/ 10 w 216"/>
              <a:gd name="T9" fmla="*/ 48 h 188"/>
              <a:gd name="T10" fmla="*/ 36 w 216"/>
              <a:gd name="T11" fmla="*/ 31 h 188"/>
              <a:gd name="T12" fmla="*/ 36 w 216"/>
              <a:gd name="T13" fmla="*/ 19 h 188"/>
              <a:gd name="T14" fmla="*/ 205 w 216"/>
              <a:gd name="T15" fmla="*/ 8 h 188"/>
              <a:gd name="T16" fmla="*/ 68 w 216"/>
              <a:gd name="T17" fmla="*/ 8 h 188"/>
              <a:gd name="T18" fmla="*/ 57 w 216"/>
              <a:gd name="T19" fmla="*/ 20 h 188"/>
              <a:gd name="T20" fmla="*/ 57 w 216"/>
              <a:gd name="T21" fmla="*/ 31 h 188"/>
              <a:gd name="T22" fmla="*/ 68 w 216"/>
              <a:gd name="T23" fmla="*/ 42 h 188"/>
              <a:gd name="T24" fmla="*/ 205 w 216"/>
              <a:gd name="T25" fmla="*/ 42 h 188"/>
              <a:gd name="T26" fmla="*/ 216 w 216"/>
              <a:gd name="T27" fmla="*/ 31 h 188"/>
              <a:gd name="T28" fmla="*/ 216 w 216"/>
              <a:gd name="T29" fmla="*/ 20 h 188"/>
              <a:gd name="T30" fmla="*/ 205 w 216"/>
              <a:gd name="T31" fmla="*/ 8 h 188"/>
              <a:gd name="T32" fmla="*/ 10 w 216"/>
              <a:gd name="T33" fmla="*/ 116 h 188"/>
              <a:gd name="T34" fmla="*/ 36 w 216"/>
              <a:gd name="T35" fmla="*/ 100 h 188"/>
              <a:gd name="T36" fmla="*/ 35 w 216"/>
              <a:gd name="T37" fmla="*/ 89 h 188"/>
              <a:gd name="T38" fmla="*/ 10 w 216"/>
              <a:gd name="T39" fmla="*/ 76 h 188"/>
              <a:gd name="T40" fmla="*/ 0 w 216"/>
              <a:gd name="T41" fmla="*/ 82 h 188"/>
              <a:gd name="T42" fmla="*/ 0 w 216"/>
              <a:gd name="T43" fmla="*/ 111 h 188"/>
              <a:gd name="T44" fmla="*/ 10 w 216"/>
              <a:gd name="T45" fmla="*/ 116 h 188"/>
              <a:gd name="T46" fmla="*/ 205 w 216"/>
              <a:gd name="T47" fmla="*/ 77 h 188"/>
              <a:gd name="T48" fmla="*/ 68 w 216"/>
              <a:gd name="T49" fmla="*/ 77 h 188"/>
              <a:gd name="T50" fmla="*/ 57 w 216"/>
              <a:gd name="T51" fmla="*/ 88 h 188"/>
              <a:gd name="T52" fmla="*/ 57 w 216"/>
              <a:gd name="T53" fmla="*/ 99 h 188"/>
              <a:gd name="T54" fmla="*/ 68 w 216"/>
              <a:gd name="T55" fmla="*/ 111 h 188"/>
              <a:gd name="T56" fmla="*/ 205 w 216"/>
              <a:gd name="T57" fmla="*/ 111 h 188"/>
              <a:gd name="T58" fmla="*/ 216 w 216"/>
              <a:gd name="T59" fmla="*/ 99 h 188"/>
              <a:gd name="T60" fmla="*/ 216 w 216"/>
              <a:gd name="T61" fmla="*/ 88 h 188"/>
              <a:gd name="T62" fmla="*/ 205 w 216"/>
              <a:gd name="T63" fmla="*/ 77 h 188"/>
              <a:gd name="T64" fmla="*/ 36 w 216"/>
              <a:gd name="T65" fmla="*/ 156 h 188"/>
              <a:gd name="T66" fmla="*/ 10 w 216"/>
              <a:gd name="T67" fmla="*/ 139 h 188"/>
              <a:gd name="T68" fmla="*/ 0 w 216"/>
              <a:gd name="T69" fmla="*/ 145 h 188"/>
              <a:gd name="T70" fmla="*/ 0 w 216"/>
              <a:gd name="T71" fmla="*/ 179 h 188"/>
              <a:gd name="T72" fmla="*/ 10 w 216"/>
              <a:gd name="T73" fmla="*/ 184 h 188"/>
              <a:gd name="T74" fmla="*/ 36 w 216"/>
              <a:gd name="T75" fmla="*/ 168 h 188"/>
              <a:gd name="T76" fmla="*/ 36 w 216"/>
              <a:gd name="T77" fmla="*/ 156 h 188"/>
              <a:gd name="T78" fmla="*/ 205 w 216"/>
              <a:gd name="T79" fmla="*/ 145 h 188"/>
              <a:gd name="T80" fmla="*/ 68 w 216"/>
              <a:gd name="T81" fmla="*/ 145 h 188"/>
              <a:gd name="T82" fmla="*/ 57 w 216"/>
              <a:gd name="T83" fmla="*/ 156 h 188"/>
              <a:gd name="T84" fmla="*/ 57 w 216"/>
              <a:gd name="T85" fmla="*/ 167 h 188"/>
              <a:gd name="T86" fmla="*/ 68 w 216"/>
              <a:gd name="T87" fmla="*/ 179 h 188"/>
              <a:gd name="T88" fmla="*/ 205 w 216"/>
              <a:gd name="T89" fmla="*/ 179 h 188"/>
              <a:gd name="T90" fmla="*/ 216 w 216"/>
              <a:gd name="T91" fmla="*/ 167 h 188"/>
              <a:gd name="T92" fmla="*/ 216 w 216"/>
              <a:gd name="T93" fmla="*/ 156 h 188"/>
              <a:gd name="T94" fmla="*/ 205 w 216"/>
              <a:gd name="T95" fmla="*/ 14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6" h="188">
                <a:moveTo>
                  <a:pt x="36" y="19"/>
                </a:moveTo>
                <a:cubicBezTo>
                  <a:pt x="10" y="3"/>
                  <a:pt x="10" y="3"/>
                  <a:pt x="10" y="3"/>
                </a:cubicBezTo>
                <a:cubicBezTo>
                  <a:pt x="4" y="0"/>
                  <a:pt x="0" y="2"/>
                  <a:pt x="0" y="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4" y="51"/>
                  <a:pt x="10" y="48"/>
                </a:cubicBezTo>
                <a:cubicBezTo>
                  <a:pt x="36" y="31"/>
                  <a:pt x="36" y="31"/>
                  <a:pt x="36" y="31"/>
                </a:cubicBezTo>
                <a:cubicBezTo>
                  <a:pt x="41" y="28"/>
                  <a:pt x="41" y="23"/>
                  <a:pt x="36" y="19"/>
                </a:cubicBezTo>
                <a:moveTo>
                  <a:pt x="205" y="8"/>
                </a:moveTo>
                <a:cubicBezTo>
                  <a:pt x="68" y="8"/>
                  <a:pt x="68" y="8"/>
                  <a:pt x="68" y="8"/>
                </a:cubicBezTo>
                <a:cubicBezTo>
                  <a:pt x="62" y="8"/>
                  <a:pt x="57" y="13"/>
                  <a:pt x="57" y="20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7"/>
                  <a:pt x="62" y="42"/>
                  <a:pt x="68" y="42"/>
                </a:cubicBezTo>
                <a:cubicBezTo>
                  <a:pt x="205" y="42"/>
                  <a:pt x="205" y="42"/>
                  <a:pt x="205" y="42"/>
                </a:cubicBezTo>
                <a:cubicBezTo>
                  <a:pt x="211" y="42"/>
                  <a:pt x="216" y="37"/>
                  <a:pt x="216" y="31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6" y="13"/>
                  <a:pt x="211" y="8"/>
                  <a:pt x="205" y="8"/>
                </a:cubicBezTo>
                <a:moveTo>
                  <a:pt x="10" y="116"/>
                </a:moveTo>
                <a:cubicBezTo>
                  <a:pt x="36" y="100"/>
                  <a:pt x="36" y="100"/>
                  <a:pt x="36" y="100"/>
                </a:cubicBezTo>
                <a:cubicBezTo>
                  <a:pt x="41" y="96"/>
                  <a:pt x="41" y="91"/>
                  <a:pt x="35" y="89"/>
                </a:cubicBezTo>
                <a:cubicBezTo>
                  <a:pt x="10" y="76"/>
                  <a:pt x="10" y="76"/>
                  <a:pt x="10" y="76"/>
                </a:cubicBezTo>
                <a:cubicBezTo>
                  <a:pt x="5" y="73"/>
                  <a:pt x="0" y="76"/>
                  <a:pt x="0" y="8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7"/>
                  <a:pt x="4" y="119"/>
                  <a:pt x="10" y="116"/>
                </a:cubicBezTo>
                <a:moveTo>
                  <a:pt x="205" y="77"/>
                </a:moveTo>
                <a:cubicBezTo>
                  <a:pt x="68" y="77"/>
                  <a:pt x="68" y="77"/>
                  <a:pt x="68" y="77"/>
                </a:cubicBezTo>
                <a:cubicBezTo>
                  <a:pt x="62" y="77"/>
                  <a:pt x="57" y="82"/>
                  <a:pt x="57" y="88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6"/>
                  <a:pt x="62" y="111"/>
                  <a:pt x="68" y="111"/>
                </a:cubicBezTo>
                <a:cubicBezTo>
                  <a:pt x="205" y="111"/>
                  <a:pt x="205" y="111"/>
                  <a:pt x="205" y="111"/>
                </a:cubicBezTo>
                <a:cubicBezTo>
                  <a:pt x="211" y="111"/>
                  <a:pt x="216" y="106"/>
                  <a:pt x="216" y="99"/>
                </a:cubicBezTo>
                <a:cubicBezTo>
                  <a:pt x="216" y="88"/>
                  <a:pt x="216" y="88"/>
                  <a:pt x="216" y="88"/>
                </a:cubicBezTo>
                <a:cubicBezTo>
                  <a:pt x="216" y="82"/>
                  <a:pt x="211" y="77"/>
                  <a:pt x="205" y="77"/>
                </a:cubicBezTo>
                <a:moveTo>
                  <a:pt x="36" y="156"/>
                </a:moveTo>
                <a:cubicBezTo>
                  <a:pt x="10" y="139"/>
                  <a:pt x="10" y="139"/>
                  <a:pt x="10" y="139"/>
                </a:cubicBezTo>
                <a:cubicBezTo>
                  <a:pt x="4" y="136"/>
                  <a:pt x="0" y="138"/>
                  <a:pt x="0" y="145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5"/>
                  <a:pt x="4" y="188"/>
                  <a:pt x="10" y="184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41" y="165"/>
                  <a:pt x="41" y="159"/>
                  <a:pt x="36" y="156"/>
                </a:cubicBezTo>
                <a:moveTo>
                  <a:pt x="205" y="145"/>
                </a:moveTo>
                <a:cubicBezTo>
                  <a:pt x="68" y="145"/>
                  <a:pt x="68" y="145"/>
                  <a:pt x="68" y="145"/>
                </a:cubicBezTo>
                <a:cubicBezTo>
                  <a:pt x="62" y="145"/>
                  <a:pt x="57" y="150"/>
                  <a:pt x="57" y="156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7" y="174"/>
                  <a:pt x="62" y="179"/>
                  <a:pt x="68" y="179"/>
                </a:cubicBezTo>
                <a:cubicBezTo>
                  <a:pt x="205" y="179"/>
                  <a:pt x="205" y="179"/>
                  <a:pt x="205" y="179"/>
                </a:cubicBezTo>
                <a:cubicBezTo>
                  <a:pt x="211" y="179"/>
                  <a:pt x="216" y="174"/>
                  <a:pt x="216" y="167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50"/>
                  <a:pt x="211" y="145"/>
                  <a:pt x="205" y="14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52D01999-F443-4768-91DC-49C50B7C8E8A}"/>
              </a:ext>
            </a:extLst>
          </p:cNvPr>
          <p:cNvSpPr txBox="1"/>
          <p:nvPr/>
        </p:nvSpPr>
        <p:spPr>
          <a:xfrm>
            <a:off x="517005" y="2814205"/>
            <a:ext cx="3937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0ECD763-F64C-4D06-92F8-CF30EAB5ED49}"/>
              </a:ext>
            </a:extLst>
          </p:cNvPr>
          <p:cNvSpPr txBox="1"/>
          <p:nvPr/>
        </p:nvSpPr>
        <p:spPr>
          <a:xfrm>
            <a:off x="597752" y="3149764"/>
            <a:ext cx="8136946" cy="2846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B0E1D86-7421-447D-AADD-5B3F71B3F5BC}"/>
              </a:ext>
            </a:extLst>
          </p:cNvPr>
          <p:cNvSpPr txBox="1"/>
          <p:nvPr/>
        </p:nvSpPr>
        <p:spPr>
          <a:xfrm>
            <a:off x="614882" y="3407640"/>
            <a:ext cx="8136946" cy="2846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1B4C670-A1BE-4617-A0CB-D8024DE61272}"/>
              </a:ext>
            </a:extLst>
          </p:cNvPr>
          <p:cNvSpPr txBox="1"/>
          <p:nvPr/>
        </p:nvSpPr>
        <p:spPr>
          <a:xfrm>
            <a:off x="614882" y="3665319"/>
            <a:ext cx="8136946" cy="2846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F3C8B79-5368-4A70-B577-B2D5AAF4DEDD}"/>
              </a:ext>
            </a:extLst>
          </p:cNvPr>
          <p:cNvSpPr txBox="1"/>
          <p:nvPr/>
        </p:nvSpPr>
        <p:spPr>
          <a:xfrm>
            <a:off x="614882" y="3923195"/>
            <a:ext cx="8136946" cy="2846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14383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D0650A36-0239-4152-8069-A4C992BE4487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9C91A9A-E8F3-4A43-A1AB-FD42E6E01C78}"/>
              </a:ext>
            </a:extLst>
          </p:cNvPr>
          <p:cNvSpPr txBox="1"/>
          <p:nvPr/>
        </p:nvSpPr>
        <p:spPr>
          <a:xfrm>
            <a:off x="3239301" y="181543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B5A3AAC-CEDB-4C8B-9359-112ADE11942D}"/>
              </a:ext>
            </a:extLst>
          </p:cNvPr>
          <p:cNvSpPr/>
          <p:nvPr/>
        </p:nvSpPr>
        <p:spPr>
          <a:xfrm>
            <a:off x="3936726" y="181543"/>
            <a:ext cx="11849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81864F-387D-4DA1-A7EE-26674890BDE7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4581FB-73E9-4933-B19E-4F29A2734625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A3DC78F-DFA1-4905-877F-365FE2565F68}"/>
              </a:ext>
            </a:extLst>
          </p:cNvPr>
          <p:cNvSpPr/>
          <p:nvPr/>
        </p:nvSpPr>
        <p:spPr>
          <a:xfrm>
            <a:off x="5260100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3A947A-7144-4669-88C2-F026A5E9FB8D}"/>
              </a:ext>
            </a:extLst>
          </p:cNvPr>
          <p:cNvSpPr/>
          <p:nvPr/>
        </p:nvSpPr>
        <p:spPr>
          <a:xfrm>
            <a:off x="537865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A8E75C5F-8206-4513-8CD5-7CCCE639B8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2884441"/>
              </p:ext>
            </p:extLst>
          </p:nvPr>
        </p:nvGraphicFramePr>
        <p:xfrm>
          <a:off x="798653" y="364252"/>
          <a:ext cx="7546694" cy="3377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01D9EF03-00A3-48C6-B1BD-2DE235815B68}"/>
              </a:ext>
            </a:extLst>
          </p:cNvPr>
          <p:cNvSpPr txBox="1"/>
          <p:nvPr/>
        </p:nvSpPr>
        <p:spPr>
          <a:xfrm>
            <a:off x="1138877" y="4420807"/>
            <a:ext cx="741371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The user can demonstrate on a projector or computer or print the it into a film to be used in a wider </a:t>
            </a: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fieldThe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user can demonstrate on a projector or computer or print the it into a film to be used in a wider field</a:t>
            </a:r>
          </a:p>
          <a:p>
            <a:pPr algn="ctr" defTabSz="685800">
              <a:lnSpc>
                <a:spcPct val="120000"/>
              </a:lnSpc>
              <a:defRPr/>
            </a:pP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6A612A-D7D4-4654-8C4D-62CCE25BA824}"/>
              </a:ext>
            </a:extLst>
          </p:cNvPr>
          <p:cNvSpPr txBox="1"/>
          <p:nvPr/>
        </p:nvSpPr>
        <p:spPr>
          <a:xfrm>
            <a:off x="3570574" y="4051264"/>
            <a:ext cx="557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ea typeface="+mj-ea"/>
              </a:rPr>
              <a:t>ADD YOUR TITLE HERE</a:t>
            </a:r>
            <a:endParaRPr lang="zh-CN" altLang="en-US" b="1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44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CC88069-B437-48D1-AFC8-0658F8CC8E28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359E122-FDEF-4547-8DBF-B9064E1E441F}"/>
              </a:ext>
            </a:extLst>
          </p:cNvPr>
          <p:cNvSpPr txBox="1"/>
          <p:nvPr/>
        </p:nvSpPr>
        <p:spPr>
          <a:xfrm>
            <a:off x="3239301" y="181543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BE6EC0-50AF-4854-BD2A-D281A8C5265C}"/>
              </a:ext>
            </a:extLst>
          </p:cNvPr>
          <p:cNvSpPr/>
          <p:nvPr/>
        </p:nvSpPr>
        <p:spPr>
          <a:xfrm>
            <a:off x="3936726" y="181543"/>
            <a:ext cx="11849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BD24A1-97CD-47BB-A179-F81625897CC1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2C1195-AD3B-46A5-A915-FBBA5476B3DB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1E8BB9-15C0-4EAB-BB24-4343838BE902}"/>
              </a:ext>
            </a:extLst>
          </p:cNvPr>
          <p:cNvSpPr/>
          <p:nvPr/>
        </p:nvSpPr>
        <p:spPr>
          <a:xfrm>
            <a:off x="5260100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B60540-8AFA-4519-9AEF-C5DB42CD1130}"/>
              </a:ext>
            </a:extLst>
          </p:cNvPr>
          <p:cNvSpPr/>
          <p:nvPr/>
        </p:nvSpPr>
        <p:spPr>
          <a:xfrm>
            <a:off x="537865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FB5855BA-3078-487E-A229-4E0634058DB7}"/>
              </a:ext>
            </a:extLst>
          </p:cNvPr>
          <p:cNvSpPr/>
          <p:nvPr/>
        </p:nvSpPr>
        <p:spPr>
          <a:xfrm>
            <a:off x="0" y="1515762"/>
            <a:ext cx="9144000" cy="2346158"/>
          </a:xfrm>
          <a:prstGeom prst="roundRect">
            <a:avLst>
              <a:gd name="adj" fmla="val 273"/>
            </a:avLst>
          </a:prstGeom>
          <a:solidFill>
            <a:srgbClr val="760F11">
              <a:alpha val="87000"/>
            </a:srgbClr>
          </a:solidFill>
          <a:ln>
            <a:noFill/>
          </a:ln>
          <a:effectLst>
            <a:outerShdw blurRad="381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6" name="Rectangle: Rounded Corners 6">
            <a:extLst>
              <a:ext uri="{FF2B5EF4-FFF2-40B4-BE49-F238E27FC236}">
                <a16:creationId xmlns:a16="http://schemas.microsoft.com/office/drawing/2014/main" id="{BABAA2FB-CB5C-40A1-A7DC-BA4E66DCD0C2}"/>
              </a:ext>
            </a:extLst>
          </p:cNvPr>
          <p:cNvSpPr/>
          <p:nvPr/>
        </p:nvSpPr>
        <p:spPr>
          <a:xfrm>
            <a:off x="0" y="3892664"/>
            <a:ext cx="9144000" cy="69250"/>
          </a:xfrm>
          <a:prstGeom prst="roundRect">
            <a:avLst>
              <a:gd name="adj" fmla="val 273"/>
            </a:avLst>
          </a:prstGeom>
          <a:solidFill>
            <a:srgbClr val="760F11">
              <a:alpha val="87000"/>
            </a:srgbClr>
          </a:solidFill>
          <a:ln>
            <a:noFill/>
          </a:ln>
          <a:effectLst>
            <a:outerShdw blurRad="381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7" name="Rectangle: Rounded Corners 6">
            <a:extLst>
              <a:ext uri="{FF2B5EF4-FFF2-40B4-BE49-F238E27FC236}">
                <a16:creationId xmlns:a16="http://schemas.microsoft.com/office/drawing/2014/main" id="{E0C57902-883D-40AB-9760-E2A216740B6E}"/>
              </a:ext>
            </a:extLst>
          </p:cNvPr>
          <p:cNvSpPr/>
          <p:nvPr/>
        </p:nvSpPr>
        <p:spPr>
          <a:xfrm>
            <a:off x="-3246" y="1409860"/>
            <a:ext cx="9144000" cy="69250"/>
          </a:xfrm>
          <a:prstGeom prst="roundRect">
            <a:avLst>
              <a:gd name="adj" fmla="val 273"/>
            </a:avLst>
          </a:prstGeom>
          <a:solidFill>
            <a:srgbClr val="760F11">
              <a:alpha val="87000"/>
            </a:srgbClr>
          </a:solidFill>
          <a:ln>
            <a:noFill/>
          </a:ln>
          <a:effectLst>
            <a:outerShdw blurRad="381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A362146-62BE-45A1-AFC7-BAD241842DB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236" y="1564824"/>
            <a:ext cx="1645065" cy="2242126"/>
          </a:xfrm>
          <a:prstGeom prst="rect">
            <a:avLst/>
          </a:prstGeom>
        </p:spPr>
      </p:pic>
      <p:sp>
        <p:nvSpPr>
          <p:cNvPr id="22" name="TextBox 7">
            <a:extLst>
              <a:ext uri="{FF2B5EF4-FFF2-40B4-BE49-F238E27FC236}">
                <a16:creationId xmlns:a16="http://schemas.microsoft.com/office/drawing/2014/main" id="{606952CB-2815-482B-A53E-AF358DF41BDA}"/>
              </a:ext>
            </a:extLst>
          </p:cNvPr>
          <p:cNvSpPr txBox="1"/>
          <p:nvPr/>
        </p:nvSpPr>
        <p:spPr>
          <a:xfrm>
            <a:off x="3488556" y="2821701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FE026D3-ABD3-4DB8-A4EE-11661905F3CE}"/>
              </a:ext>
            </a:extLst>
          </p:cNvPr>
          <p:cNvSpPr txBox="1"/>
          <p:nvPr/>
        </p:nvSpPr>
        <p:spPr>
          <a:xfrm>
            <a:off x="3569303" y="3157260"/>
            <a:ext cx="5332690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183F1712-9498-4E01-9B13-A45A5FD705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6" y="1564824"/>
            <a:ext cx="1645065" cy="22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2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CC07FBA-C254-49E7-B6E2-66B9772C3ABA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9A081D8D-5388-49E6-977F-CB5D62F744FD}"/>
              </a:ext>
            </a:extLst>
          </p:cNvPr>
          <p:cNvSpPr txBox="1"/>
          <p:nvPr/>
        </p:nvSpPr>
        <p:spPr>
          <a:xfrm>
            <a:off x="3239301" y="181543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D49C22-FAE5-40A1-A672-E4C5ED7F786F}"/>
              </a:ext>
            </a:extLst>
          </p:cNvPr>
          <p:cNvSpPr/>
          <p:nvPr/>
        </p:nvSpPr>
        <p:spPr>
          <a:xfrm>
            <a:off x="3936726" y="181543"/>
            <a:ext cx="11849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1BDFFD-BA15-4FDC-8179-530D60D01E57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D2CCA8-7A33-44C9-B4AF-B1FDE93F339D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D57970-FB2C-46F9-85B9-BBE080C20CCD}"/>
              </a:ext>
            </a:extLst>
          </p:cNvPr>
          <p:cNvSpPr/>
          <p:nvPr/>
        </p:nvSpPr>
        <p:spPr>
          <a:xfrm>
            <a:off x="5260100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7AE1638-0046-4724-A937-F1EF12F763BB}"/>
              </a:ext>
            </a:extLst>
          </p:cNvPr>
          <p:cNvSpPr/>
          <p:nvPr/>
        </p:nvSpPr>
        <p:spPr>
          <a:xfrm>
            <a:off x="5378650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TextBox 67">
            <a:extLst>
              <a:ext uri="{FF2B5EF4-FFF2-40B4-BE49-F238E27FC236}">
                <a16:creationId xmlns:a16="http://schemas.microsoft.com/office/drawing/2014/main" id="{14DA3F98-B324-4121-B769-A4BF335948DC}"/>
              </a:ext>
            </a:extLst>
          </p:cNvPr>
          <p:cNvSpPr txBox="1"/>
          <p:nvPr/>
        </p:nvSpPr>
        <p:spPr>
          <a:xfrm>
            <a:off x="1065392" y="1380352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0" name="TextBox 70">
            <a:extLst>
              <a:ext uri="{FF2B5EF4-FFF2-40B4-BE49-F238E27FC236}">
                <a16:creationId xmlns:a16="http://schemas.microsoft.com/office/drawing/2014/main" id="{E9D443A3-FB77-40A0-B752-66513CFB906C}"/>
              </a:ext>
            </a:extLst>
          </p:cNvPr>
          <p:cNvSpPr txBox="1"/>
          <p:nvPr/>
        </p:nvSpPr>
        <p:spPr>
          <a:xfrm>
            <a:off x="1065357" y="2361428"/>
            <a:ext cx="898922" cy="438150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Cloud media</a:t>
            </a:r>
          </a:p>
          <a:p>
            <a:pPr>
              <a:defRPr/>
            </a:pPr>
            <a:endParaRPr lang="id-ID" sz="1200" b="1" dirty="0">
              <a:solidFill>
                <a:schemeClr val="bg2">
                  <a:lumMod val="1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1" name="TextBox 72">
            <a:extLst>
              <a:ext uri="{FF2B5EF4-FFF2-40B4-BE49-F238E27FC236}">
                <a16:creationId xmlns:a16="http://schemas.microsoft.com/office/drawing/2014/main" id="{4E4DF051-80B2-43D8-8507-4C2437C46F8A}"/>
              </a:ext>
            </a:extLst>
          </p:cNvPr>
          <p:cNvSpPr txBox="1"/>
          <p:nvPr/>
        </p:nvSpPr>
        <p:spPr>
          <a:xfrm>
            <a:off x="1065357" y="3316309"/>
            <a:ext cx="814388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Music Area</a:t>
            </a:r>
            <a:endParaRPr lang="id-ID" sz="1200" b="1" dirty="0">
              <a:solidFill>
                <a:schemeClr val="bg2">
                  <a:lumMod val="1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12" name="Oval 29">
            <a:extLst>
              <a:ext uri="{FF2B5EF4-FFF2-40B4-BE49-F238E27FC236}">
                <a16:creationId xmlns:a16="http://schemas.microsoft.com/office/drawing/2014/main" id="{CEDDBAE8-8917-4539-9C2E-69B9EF8B9D41}"/>
              </a:ext>
            </a:extLst>
          </p:cNvPr>
          <p:cNvSpPr/>
          <p:nvPr/>
        </p:nvSpPr>
        <p:spPr>
          <a:xfrm>
            <a:off x="448881" y="1577645"/>
            <a:ext cx="431456" cy="431456"/>
          </a:xfrm>
          <a:prstGeom prst="ellipse">
            <a:avLst/>
          </a:prstGeom>
          <a:solidFill>
            <a:srgbClr val="3B38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32">
            <a:extLst>
              <a:ext uri="{FF2B5EF4-FFF2-40B4-BE49-F238E27FC236}">
                <a16:creationId xmlns:a16="http://schemas.microsoft.com/office/drawing/2014/main" id="{6394F274-4A79-4DE1-8D65-60B865C8EDCE}"/>
              </a:ext>
            </a:extLst>
          </p:cNvPr>
          <p:cNvSpPr/>
          <p:nvPr/>
        </p:nvSpPr>
        <p:spPr>
          <a:xfrm>
            <a:off x="447365" y="2623359"/>
            <a:ext cx="431456" cy="431456"/>
          </a:xfrm>
          <a:prstGeom prst="ellipse">
            <a:avLst/>
          </a:prstGeom>
          <a:solidFill>
            <a:srgbClr val="760F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Oval 34">
            <a:extLst>
              <a:ext uri="{FF2B5EF4-FFF2-40B4-BE49-F238E27FC236}">
                <a16:creationId xmlns:a16="http://schemas.microsoft.com/office/drawing/2014/main" id="{6AEF8B8D-C9C9-415F-9E5D-BC29B1227A7C}"/>
              </a:ext>
            </a:extLst>
          </p:cNvPr>
          <p:cNvSpPr/>
          <p:nvPr/>
        </p:nvSpPr>
        <p:spPr>
          <a:xfrm>
            <a:off x="445013" y="3606239"/>
            <a:ext cx="431456" cy="431456"/>
          </a:xfrm>
          <a:prstGeom prst="ellipse">
            <a:avLst/>
          </a:prstGeom>
          <a:solidFill>
            <a:srgbClr val="1818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5" name="Group 38">
            <a:extLst>
              <a:ext uri="{FF2B5EF4-FFF2-40B4-BE49-F238E27FC236}">
                <a16:creationId xmlns:a16="http://schemas.microsoft.com/office/drawing/2014/main" id="{691B4469-FCA8-450C-A796-6837632BBA99}"/>
              </a:ext>
            </a:extLst>
          </p:cNvPr>
          <p:cNvGrpSpPr/>
          <p:nvPr/>
        </p:nvGrpSpPr>
        <p:grpSpPr>
          <a:xfrm>
            <a:off x="539838" y="3699992"/>
            <a:ext cx="241675" cy="217952"/>
            <a:chOff x="3630613" y="1212850"/>
            <a:chExt cx="517525" cy="466725"/>
          </a:xfrm>
          <a:solidFill>
            <a:sysClr val="window" lastClr="FFFFFF"/>
          </a:solidFill>
        </p:grpSpPr>
        <p:sp>
          <p:nvSpPr>
            <p:cNvPr id="16" name="Freeform 39">
              <a:extLst>
                <a:ext uri="{FF2B5EF4-FFF2-40B4-BE49-F238E27FC236}">
                  <a16:creationId xmlns:a16="http://schemas.microsoft.com/office/drawing/2014/main" id="{B26E4520-CFD3-4700-A17D-843FD8D78D88}"/>
                </a:ext>
              </a:extLst>
            </p:cNvPr>
            <p:cNvSpPr/>
            <p:nvPr/>
          </p:nvSpPr>
          <p:spPr bwMode="auto">
            <a:xfrm>
              <a:off x="3630613" y="1212850"/>
              <a:ext cx="517525" cy="387350"/>
            </a:xfrm>
            <a:custGeom>
              <a:avLst/>
              <a:gdLst>
                <a:gd name="T0" fmla="*/ 123 w 246"/>
                <a:gd name="T1" fmla="*/ 0 h 184"/>
                <a:gd name="T2" fmla="*/ 0 w 246"/>
                <a:gd name="T3" fmla="*/ 124 h 184"/>
                <a:gd name="T4" fmla="*/ 15 w 246"/>
                <a:gd name="T5" fmla="*/ 183 h 184"/>
                <a:gd name="T6" fmla="*/ 15 w 246"/>
                <a:gd name="T7" fmla="*/ 150 h 184"/>
                <a:gd name="T8" fmla="*/ 21 w 246"/>
                <a:gd name="T9" fmla="*/ 134 h 184"/>
                <a:gd name="T10" fmla="*/ 20 w 246"/>
                <a:gd name="T11" fmla="*/ 124 h 184"/>
                <a:gd name="T12" fmla="*/ 123 w 246"/>
                <a:gd name="T13" fmla="*/ 21 h 184"/>
                <a:gd name="T14" fmla="*/ 226 w 246"/>
                <a:gd name="T15" fmla="*/ 124 h 184"/>
                <a:gd name="T16" fmla="*/ 225 w 246"/>
                <a:gd name="T17" fmla="*/ 135 h 184"/>
                <a:gd name="T18" fmla="*/ 230 w 246"/>
                <a:gd name="T19" fmla="*/ 150 h 184"/>
                <a:gd name="T20" fmla="*/ 230 w 246"/>
                <a:gd name="T21" fmla="*/ 184 h 184"/>
                <a:gd name="T22" fmla="*/ 246 w 246"/>
                <a:gd name="T23" fmla="*/ 124 h 184"/>
                <a:gd name="T24" fmla="*/ 123 w 246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8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7"/>
                    <a:pt x="225" y="131"/>
                    <a:pt x="225" y="135"/>
                  </a:cubicBezTo>
                  <a:cubicBezTo>
                    <a:pt x="228" y="139"/>
                    <a:pt x="230" y="144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8A11ACE7-2383-498B-9223-88E0E887928D}"/>
                </a:ext>
              </a:extLst>
            </p:cNvPr>
            <p:cNvSpPr/>
            <p:nvPr/>
          </p:nvSpPr>
          <p:spPr bwMode="auto">
            <a:xfrm>
              <a:off x="3676651" y="1473200"/>
              <a:ext cx="114300" cy="206375"/>
            </a:xfrm>
            <a:custGeom>
              <a:avLst/>
              <a:gdLst>
                <a:gd name="T0" fmla="*/ 0 w 54"/>
                <a:gd name="T1" fmla="*/ 21 h 98"/>
                <a:gd name="T2" fmla="*/ 0 w 54"/>
                <a:gd name="T3" fmla="*/ 26 h 98"/>
                <a:gd name="T4" fmla="*/ 0 w 54"/>
                <a:gd name="T5" fmla="*/ 57 h 98"/>
                <a:gd name="T6" fmla="*/ 0 w 54"/>
                <a:gd name="T7" fmla="*/ 72 h 98"/>
                <a:gd name="T8" fmla="*/ 38 w 54"/>
                <a:gd name="T9" fmla="*/ 98 h 98"/>
                <a:gd name="T10" fmla="*/ 54 w 54"/>
                <a:gd name="T11" fmla="*/ 98 h 98"/>
                <a:gd name="T12" fmla="*/ 54 w 54"/>
                <a:gd name="T13" fmla="*/ 0 h 98"/>
                <a:gd name="T14" fmla="*/ 38 w 54"/>
                <a:gd name="T15" fmla="*/ 0 h 98"/>
                <a:gd name="T16" fmla="*/ 0 w 54"/>
                <a:gd name="T17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2"/>
                    <a:pt x="0" y="24"/>
                    <a:pt x="0" y="2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41">
              <a:extLst>
                <a:ext uri="{FF2B5EF4-FFF2-40B4-BE49-F238E27FC236}">
                  <a16:creationId xmlns:a16="http://schemas.microsoft.com/office/drawing/2014/main" id="{EDF0A19D-4443-4F54-9849-1C593EB70C6C}"/>
                </a:ext>
              </a:extLst>
            </p:cNvPr>
            <p:cNvSpPr/>
            <p:nvPr/>
          </p:nvSpPr>
          <p:spPr bwMode="auto">
            <a:xfrm>
              <a:off x="3987801" y="1473200"/>
              <a:ext cx="112713" cy="206375"/>
            </a:xfrm>
            <a:custGeom>
              <a:avLst/>
              <a:gdLst>
                <a:gd name="T0" fmla="*/ 53 w 53"/>
                <a:gd name="T1" fmla="*/ 72 h 98"/>
                <a:gd name="T2" fmla="*/ 53 w 53"/>
                <a:gd name="T3" fmla="*/ 57 h 98"/>
                <a:gd name="T4" fmla="*/ 53 w 53"/>
                <a:gd name="T5" fmla="*/ 26 h 98"/>
                <a:gd name="T6" fmla="*/ 53 w 53"/>
                <a:gd name="T7" fmla="*/ 23 h 98"/>
                <a:gd name="T8" fmla="*/ 16 w 53"/>
                <a:gd name="T9" fmla="*/ 0 h 98"/>
                <a:gd name="T10" fmla="*/ 0 w 53"/>
                <a:gd name="T11" fmla="*/ 0 h 98"/>
                <a:gd name="T12" fmla="*/ 0 w 53"/>
                <a:gd name="T13" fmla="*/ 98 h 98"/>
                <a:gd name="T14" fmla="*/ 16 w 53"/>
                <a:gd name="T15" fmla="*/ 98 h 98"/>
                <a:gd name="T16" fmla="*/ 53 w 53"/>
                <a:gd name="T17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60">
            <a:extLst>
              <a:ext uri="{FF2B5EF4-FFF2-40B4-BE49-F238E27FC236}">
                <a16:creationId xmlns:a16="http://schemas.microsoft.com/office/drawing/2014/main" id="{FE4501A8-D1FE-4318-9091-5AC80BDFD4DB}"/>
              </a:ext>
            </a:extLst>
          </p:cNvPr>
          <p:cNvGrpSpPr/>
          <p:nvPr/>
        </p:nvGrpSpPr>
        <p:grpSpPr>
          <a:xfrm>
            <a:off x="564291" y="1679453"/>
            <a:ext cx="200902" cy="164577"/>
            <a:chOff x="4341813" y="4552950"/>
            <a:chExt cx="430213" cy="352426"/>
          </a:xfrm>
          <a:solidFill>
            <a:sysClr val="window" lastClr="FFFFFF"/>
          </a:solidFill>
        </p:grpSpPr>
        <p:sp>
          <p:nvSpPr>
            <p:cNvPr id="20" name="Rectangle 61">
              <a:extLst>
                <a:ext uri="{FF2B5EF4-FFF2-40B4-BE49-F238E27FC236}">
                  <a16:creationId xmlns:a16="http://schemas.microsoft.com/office/drawing/2014/main" id="{B9EAFF8D-D1FF-42FA-88B7-88FF75436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8676" y="4552950"/>
              <a:ext cx="777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62">
              <a:extLst>
                <a:ext uri="{FF2B5EF4-FFF2-40B4-BE49-F238E27FC236}">
                  <a16:creationId xmlns:a16="http://schemas.microsoft.com/office/drawing/2014/main" id="{E5C5C6B9-33B6-46CA-A609-D21CE80BB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1813" y="4598988"/>
              <a:ext cx="430213" cy="306388"/>
            </a:xfrm>
            <a:custGeom>
              <a:avLst/>
              <a:gdLst>
                <a:gd name="T0" fmla="*/ 0 w 204"/>
                <a:gd name="T1" fmla="*/ 145 h 145"/>
                <a:gd name="T2" fmla="*/ 204 w 204"/>
                <a:gd name="T3" fmla="*/ 145 h 145"/>
                <a:gd name="T4" fmla="*/ 204 w 204"/>
                <a:gd name="T5" fmla="*/ 0 h 145"/>
                <a:gd name="T6" fmla="*/ 0 w 204"/>
                <a:gd name="T7" fmla="*/ 0 h 145"/>
                <a:gd name="T8" fmla="*/ 0 w 204"/>
                <a:gd name="T9" fmla="*/ 145 h 145"/>
                <a:gd name="T10" fmla="*/ 102 w 204"/>
                <a:gd name="T11" fmla="*/ 15 h 145"/>
                <a:gd name="T12" fmla="*/ 159 w 204"/>
                <a:gd name="T13" fmla="*/ 72 h 145"/>
                <a:gd name="T14" fmla="*/ 102 w 204"/>
                <a:gd name="T15" fmla="*/ 129 h 145"/>
                <a:gd name="T16" fmla="*/ 45 w 204"/>
                <a:gd name="T17" fmla="*/ 72 h 145"/>
                <a:gd name="T18" fmla="*/ 102 w 204"/>
                <a:gd name="T19" fmla="*/ 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5"/>
                  </a:moveTo>
                  <a:cubicBezTo>
                    <a:pt x="133" y="15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5"/>
                    <a:pt x="10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Oval 63">
              <a:extLst>
                <a:ext uri="{FF2B5EF4-FFF2-40B4-BE49-F238E27FC236}">
                  <a16:creationId xmlns:a16="http://schemas.microsoft.com/office/drawing/2014/main" id="{BF38F279-4007-44FA-A57A-162E3876D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1" y="4670425"/>
              <a:ext cx="1603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68">
            <a:extLst>
              <a:ext uri="{FF2B5EF4-FFF2-40B4-BE49-F238E27FC236}">
                <a16:creationId xmlns:a16="http://schemas.microsoft.com/office/drawing/2014/main" id="{E156C670-9295-40CC-AD9D-55E07E3435F5}"/>
              </a:ext>
            </a:extLst>
          </p:cNvPr>
          <p:cNvGrpSpPr/>
          <p:nvPr/>
        </p:nvGrpSpPr>
        <p:grpSpPr>
          <a:xfrm>
            <a:off x="550588" y="2731486"/>
            <a:ext cx="254278" cy="210539"/>
            <a:chOff x="5805488" y="1220788"/>
            <a:chExt cx="544513" cy="450850"/>
          </a:xfrm>
          <a:solidFill>
            <a:sysClr val="window" lastClr="FFFFFF"/>
          </a:solidFill>
        </p:grpSpPr>
        <p:sp>
          <p:nvSpPr>
            <p:cNvPr id="24" name="Freeform 69">
              <a:extLst>
                <a:ext uri="{FF2B5EF4-FFF2-40B4-BE49-F238E27FC236}">
                  <a16:creationId xmlns:a16="http://schemas.microsoft.com/office/drawing/2014/main" id="{F9162E5A-8A1E-4BAA-9446-6F30E063DC0A}"/>
                </a:ext>
              </a:extLst>
            </p:cNvPr>
            <p:cNvSpPr/>
            <p:nvPr/>
          </p:nvSpPr>
          <p:spPr bwMode="auto">
            <a:xfrm>
              <a:off x="5805488" y="1220788"/>
              <a:ext cx="393700" cy="242888"/>
            </a:xfrm>
            <a:custGeom>
              <a:avLst/>
              <a:gdLst>
                <a:gd name="T0" fmla="*/ 20 w 187"/>
                <a:gd name="T1" fmla="*/ 115 h 115"/>
                <a:gd name="T2" fmla="*/ 67 w 187"/>
                <a:gd name="T3" fmla="*/ 115 h 115"/>
                <a:gd name="T4" fmla="*/ 131 w 187"/>
                <a:gd name="T5" fmla="*/ 76 h 115"/>
                <a:gd name="T6" fmla="*/ 182 w 187"/>
                <a:gd name="T7" fmla="*/ 97 h 115"/>
                <a:gd name="T8" fmla="*/ 183 w 187"/>
                <a:gd name="T9" fmla="*/ 98 h 115"/>
                <a:gd name="T10" fmla="*/ 187 w 187"/>
                <a:gd name="T11" fmla="*/ 82 h 115"/>
                <a:gd name="T12" fmla="*/ 154 w 187"/>
                <a:gd name="T13" fmla="*/ 49 h 115"/>
                <a:gd name="T14" fmla="*/ 132 w 187"/>
                <a:gd name="T15" fmla="*/ 57 h 115"/>
                <a:gd name="T16" fmla="*/ 75 w 187"/>
                <a:gd name="T17" fmla="*/ 0 h 115"/>
                <a:gd name="T18" fmla="*/ 17 w 187"/>
                <a:gd name="T19" fmla="*/ 58 h 115"/>
                <a:gd name="T20" fmla="*/ 20 w 187"/>
                <a:gd name="T21" fmla="*/ 75 h 115"/>
                <a:gd name="T22" fmla="*/ 0 w 187"/>
                <a:gd name="T23" fmla="*/ 95 h 115"/>
                <a:gd name="T24" fmla="*/ 20 w 187"/>
                <a:gd name="T2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6"/>
                    <a:pt x="131" y="76"/>
                  </a:cubicBezTo>
                  <a:cubicBezTo>
                    <a:pt x="150" y="76"/>
                    <a:pt x="168" y="84"/>
                    <a:pt x="182" y="97"/>
                  </a:cubicBezTo>
                  <a:cubicBezTo>
                    <a:pt x="182" y="97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70">
              <a:extLst>
                <a:ext uri="{FF2B5EF4-FFF2-40B4-BE49-F238E27FC236}">
                  <a16:creationId xmlns:a16="http://schemas.microsoft.com/office/drawing/2014/main" id="{48917C5A-7DC6-4B8A-868B-471B8AFD763F}"/>
                </a:ext>
              </a:extLst>
            </p:cNvPr>
            <p:cNvSpPr/>
            <p:nvPr/>
          </p:nvSpPr>
          <p:spPr bwMode="auto">
            <a:xfrm>
              <a:off x="5902326" y="1395413"/>
              <a:ext cx="447675" cy="276225"/>
            </a:xfrm>
            <a:custGeom>
              <a:avLst/>
              <a:gdLst>
                <a:gd name="T0" fmla="*/ 175 w 213"/>
                <a:gd name="T1" fmla="*/ 55 h 131"/>
                <a:gd name="T2" fmla="*/ 151 w 213"/>
                <a:gd name="T3" fmla="*/ 64 h 131"/>
                <a:gd name="T4" fmla="*/ 133 w 213"/>
                <a:gd name="T5" fmla="*/ 21 h 131"/>
                <a:gd name="T6" fmla="*/ 85 w 213"/>
                <a:gd name="T7" fmla="*/ 0 h 131"/>
                <a:gd name="T8" fmla="*/ 29 w 213"/>
                <a:gd name="T9" fmla="*/ 32 h 131"/>
                <a:gd name="T10" fmla="*/ 20 w 213"/>
                <a:gd name="T11" fmla="*/ 66 h 131"/>
                <a:gd name="T12" fmla="*/ 23 w 213"/>
                <a:gd name="T13" fmla="*/ 85 h 131"/>
                <a:gd name="T14" fmla="*/ 0 w 213"/>
                <a:gd name="T15" fmla="*/ 108 h 131"/>
                <a:gd name="T16" fmla="*/ 23 w 213"/>
                <a:gd name="T17" fmla="*/ 131 h 131"/>
                <a:gd name="T18" fmla="*/ 85 w 213"/>
                <a:gd name="T19" fmla="*/ 131 h 131"/>
                <a:gd name="T20" fmla="*/ 88 w 213"/>
                <a:gd name="T21" fmla="*/ 131 h 131"/>
                <a:gd name="T22" fmla="*/ 175 w 213"/>
                <a:gd name="T23" fmla="*/ 131 h 131"/>
                <a:gd name="T24" fmla="*/ 213 w 213"/>
                <a:gd name="T25" fmla="*/ 93 h 131"/>
                <a:gd name="T26" fmla="*/ 175 w 213"/>
                <a:gd name="T27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31">
                  <a:moveTo>
                    <a:pt x="175" y="55"/>
                  </a:moveTo>
                  <a:cubicBezTo>
                    <a:pt x="166" y="55"/>
                    <a:pt x="157" y="59"/>
                    <a:pt x="151" y="64"/>
                  </a:cubicBezTo>
                  <a:cubicBezTo>
                    <a:pt x="151" y="47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3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C85AA4-384B-4A6D-9BA1-38D4617147E1}"/>
              </a:ext>
            </a:extLst>
          </p:cNvPr>
          <p:cNvSpPr txBox="1"/>
          <p:nvPr/>
        </p:nvSpPr>
        <p:spPr>
          <a:xfrm>
            <a:off x="1065357" y="1634268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CD24318-70DA-4236-AFA9-A70B68B2736D}"/>
              </a:ext>
            </a:extLst>
          </p:cNvPr>
          <p:cNvSpPr txBox="1"/>
          <p:nvPr/>
        </p:nvSpPr>
        <p:spPr>
          <a:xfrm>
            <a:off x="1065357" y="2639556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32BC1F7-E118-46E8-A8F9-581E583B0EB7}"/>
              </a:ext>
            </a:extLst>
          </p:cNvPr>
          <p:cNvSpPr txBox="1"/>
          <p:nvPr/>
        </p:nvSpPr>
        <p:spPr>
          <a:xfrm>
            <a:off x="1065356" y="3589649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7FD94160-F219-4ECB-99D0-978376298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767" y="1457938"/>
            <a:ext cx="995678" cy="1186074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1265D738-F15D-4911-94B9-D39B07F79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693" y="1457938"/>
            <a:ext cx="995678" cy="1186074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652987F1-A496-47C6-9FE2-5ED48EA9C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767" y="2720863"/>
            <a:ext cx="995678" cy="1186074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5F199179-0B56-4B6E-9FCB-2E9747C86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693" y="2720863"/>
            <a:ext cx="995678" cy="1186074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17CB9382-6C11-406C-9041-8E61AB169662}"/>
              </a:ext>
            </a:extLst>
          </p:cNvPr>
          <p:cNvSpPr/>
          <p:nvPr/>
        </p:nvSpPr>
        <p:spPr>
          <a:xfrm>
            <a:off x="5721532" y="1129987"/>
            <a:ext cx="2690948" cy="307412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0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B756BB7-95FE-49EC-A33B-833E93ABC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b="2"/>
          <a:stretch/>
        </p:blipFill>
        <p:spPr>
          <a:xfrm>
            <a:off x="11039" y="1367591"/>
            <a:ext cx="4685861" cy="2937655"/>
          </a:xfrm>
          <a:prstGeom prst="rect">
            <a:avLst/>
          </a:prstGeom>
        </p:spPr>
      </p:pic>
      <p:sp>
        <p:nvSpPr>
          <p:cNvPr id="12" name="流程图: 文档 11">
            <a:extLst>
              <a:ext uri="{FF2B5EF4-FFF2-40B4-BE49-F238E27FC236}">
                <a16:creationId xmlns:a16="http://schemas.microsoft.com/office/drawing/2014/main" id="{D954B149-1E96-4FA4-B2E3-FB453D728F6B}"/>
              </a:ext>
            </a:extLst>
          </p:cNvPr>
          <p:cNvSpPr/>
          <p:nvPr/>
        </p:nvSpPr>
        <p:spPr>
          <a:xfrm rot="5400000">
            <a:off x="2389245" y="1875518"/>
            <a:ext cx="2953459" cy="1905997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EB0A6B-F965-4CBF-8426-75D529CF25E3}"/>
              </a:ext>
            </a:extLst>
          </p:cNvPr>
          <p:cNvSpPr/>
          <p:nvPr/>
        </p:nvSpPr>
        <p:spPr>
          <a:xfrm>
            <a:off x="0" y="1367591"/>
            <a:ext cx="9144000" cy="292661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C103A5-FBF1-4EAD-B0E3-B2AFD06C4CD6}"/>
              </a:ext>
            </a:extLst>
          </p:cNvPr>
          <p:cNvSpPr/>
          <p:nvPr/>
        </p:nvSpPr>
        <p:spPr>
          <a:xfrm>
            <a:off x="0" y="1367591"/>
            <a:ext cx="9144000" cy="292661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B32E61-2FEC-45B5-957D-9699A0305AA3}"/>
              </a:ext>
            </a:extLst>
          </p:cNvPr>
          <p:cNvSpPr/>
          <p:nvPr/>
        </p:nvSpPr>
        <p:spPr>
          <a:xfrm>
            <a:off x="3622782" y="2354130"/>
            <a:ext cx="236585" cy="167751"/>
          </a:xfrm>
          <a:prstGeom prst="rect">
            <a:avLst/>
          </a:prstGeom>
          <a:solidFill>
            <a:srgbClr val="76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1F322E-AEC5-4730-BE8A-7501E44F70E5}"/>
              </a:ext>
            </a:extLst>
          </p:cNvPr>
          <p:cNvSpPr txBox="1"/>
          <p:nvPr/>
        </p:nvSpPr>
        <p:spPr>
          <a:xfrm>
            <a:off x="7909765" y="3524767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766124-7415-4B3B-B875-68F8E507AAB9}"/>
              </a:ext>
            </a:extLst>
          </p:cNvPr>
          <p:cNvSpPr txBox="1"/>
          <p:nvPr/>
        </p:nvSpPr>
        <p:spPr>
          <a:xfrm>
            <a:off x="3997458" y="2001263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门 业绩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0648009-9A61-4DEB-AC51-12C3BBE1978F}"/>
              </a:ext>
            </a:extLst>
          </p:cNvPr>
          <p:cNvSpPr/>
          <p:nvPr/>
        </p:nvSpPr>
        <p:spPr>
          <a:xfrm>
            <a:off x="4059788" y="263327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29210FC-E1EE-451E-A6E8-A8F0BCE0AFC2}"/>
              </a:ext>
            </a:extLst>
          </p:cNvPr>
          <p:cNvSpPr txBox="1">
            <a:spLocks/>
          </p:cNvSpPr>
          <p:nvPr/>
        </p:nvSpPr>
        <p:spPr>
          <a:xfrm>
            <a:off x="4059788" y="283809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24081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F0F4D83-F371-4B8C-B07D-D5232E16C7AE}"/>
              </a:ext>
            </a:extLst>
          </p:cNvPr>
          <p:cNvCxnSpPr>
            <a:cxnSpLocks/>
          </p:cNvCxnSpPr>
          <p:nvPr/>
        </p:nvCxnSpPr>
        <p:spPr>
          <a:xfrm flipV="1">
            <a:off x="1258989" y="466849"/>
            <a:ext cx="6119464" cy="14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710B8094-1994-47A3-BDB9-BA35CA4D4811}"/>
              </a:ext>
            </a:extLst>
          </p:cNvPr>
          <p:cNvSpPr txBox="1"/>
          <p:nvPr/>
        </p:nvSpPr>
        <p:spPr>
          <a:xfrm>
            <a:off x="3054621" y="193712"/>
            <a:ext cx="26769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部门业绩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6E621B8-1CE4-461B-A583-90B9FB33E7E1}"/>
              </a:ext>
            </a:extLst>
          </p:cNvPr>
          <p:cNvSpPr/>
          <p:nvPr/>
        </p:nvSpPr>
        <p:spPr>
          <a:xfrm>
            <a:off x="3739346" y="215943"/>
            <a:ext cx="17203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introduction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7ECDAB-6186-4A64-A4B9-D85939C24E92}"/>
              </a:ext>
            </a:extLst>
          </p:cNvPr>
          <p:cNvSpPr/>
          <p:nvPr/>
        </p:nvSpPr>
        <p:spPr>
          <a:xfrm>
            <a:off x="2744948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D510F0B-1620-419C-BCAF-B5C45793BE6C}"/>
              </a:ext>
            </a:extLst>
          </p:cNvPr>
          <p:cNvSpPr/>
          <p:nvPr/>
        </p:nvSpPr>
        <p:spPr>
          <a:xfrm>
            <a:off x="2856872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180DF8-45ED-48C8-9233-CAE85F7BDC6C}"/>
              </a:ext>
            </a:extLst>
          </p:cNvPr>
          <p:cNvSpPr/>
          <p:nvPr/>
        </p:nvSpPr>
        <p:spPr>
          <a:xfrm>
            <a:off x="5529253" y="304771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83B83A-9B33-4284-9531-67029E4171A9}"/>
              </a:ext>
            </a:extLst>
          </p:cNvPr>
          <p:cNvSpPr/>
          <p:nvPr/>
        </p:nvSpPr>
        <p:spPr>
          <a:xfrm>
            <a:off x="5647803" y="304712"/>
            <a:ext cx="81039" cy="5746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9D843076-F1F5-48E6-9DFE-168623D0649A}"/>
              </a:ext>
            </a:extLst>
          </p:cNvPr>
          <p:cNvSpPr/>
          <p:nvPr/>
        </p:nvSpPr>
        <p:spPr>
          <a:xfrm>
            <a:off x="959774" y="1406593"/>
            <a:ext cx="2383958" cy="1227221"/>
          </a:xfrm>
          <a:prstGeom prst="rect">
            <a:avLst/>
          </a:prstGeom>
          <a:solidFill>
            <a:srgbClr val="760F1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615B58-AFB4-462A-AF71-415EFC389BEF}"/>
              </a:ext>
            </a:extLst>
          </p:cNvPr>
          <p:cNvSpPr/>
          <p:nvPr/>
        </p:nvSpPr>
        <p:spPr>
          <a:xfrm>
            <a:off x="3476572" y="1406593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2360C884-A1D5-4177-9259-6FEA1E5F2E51}"/>
              </a:ext>
            </a:extLst>
          </p:cNvPr>
          <p:cNvSpPr/>
          <p:nvPr/>
        </p:nvSpPr>
        <p:spPr>
          <a:xfrm>
            <a:off x="5993369" y="1406593"/>
            <a:ext cx="2383958" cy="1227221"/>
          </a:xfrm>
          <a:prstGeom prst="rect">
            <a:avLst/>
          </a:prstGeom>
          <a:solidFill>
            <a:srgbClr val="760F1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56CF93D3-CAD3-4D0C-A315-2D59B2F21189}"/>
              </a:ext>
            </a:extLst>
          </p:cNvPr>
          <p:cNvSpPr/>
          <p:nvPr/>
        </p:nvSpPr>
        <p:spPr>
          <a:xfrm>
            <a:off x="959774" y="2752942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bg1"/>
              </a:solidFill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5F2A131E-27FE-4A2D-8E62-77FC9DA4DBAC}"/>
              </a:ext>
            </a:extLst>
          </p:cNvPr>
          <p:cNvSpPr/>
          <p:nvPr/>
        </p:nvSpPr>
        <p:spPr>
          <a:xfrm>
            <a:off x="3476572" y="2752942"/>
            <a:ext cx="2383958" cy="1227221"/>
          </a:xfrm>
          <a:prstGeom prst="rect">
            <a:avLst/>
          </a:prstGeom>
          <a:solidFill>
            <a:srgbClr val="181818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F3089B9F-3B44-40CD-8AE8-66F0A2F32D56}"/>
              </a:ext>
            </a:extLst>
          </p:cNvPr>
          <p:cNvSpPr/>
          <p:nvPr/>
        </p:nvSpPr>
        <p:spPr>
          <a:xfrm>
            <a:off x="5993369" y="2752942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15" name="Shape 2841">
            <a:extLst>
              <a:ext uri="{FF2B5EF4-FFF2-40B4-BE49-F238E27FC236}">
                <a16:creationId xmlns:a16="http://schemas.microsoft.com/office/drawing/2014/main" id="{B0B9FD94-0B99-4050-A63D-92EBC7AD4CFB}"/>
              </a:ext>
            </a:extLst>
          </p:cNvPr>
          <p:cNvSpPr/>
          <p:nvPr/>
        </p:nvSpPr>
        <p:spPr>
          <a:xfrm>
            <a:off x="1882949" y="1643415"/>
            <a:ext cx="537608" cy="43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bg1"/>
              </a:solidFill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257B6A62-C169-4B8C-8040-6D6A0F578113}"/>
              </a:ext>
            </a:extLst>
          </p:cNvPr>
          <p:cNvSpPr/>
          <p:nvPr/>
        </p:nvSpPr>
        <p:spPr>
          <a:xfrm>
            <a:off x="1787368" y="2240089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CEF753B6-B1A3-4647-AF19-EB2B7A94B11B}"/>
              </a:ext>
            </a:extLst>
          </p:cNvPr>
          <p:cNvSpPr/>
          <p:nvPr/>
        </p:nvSpPr>
        <p:spPr>
          <a:xfrm>
            <a:off x="4281704" y="3590364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Rectangle 27">
            <a:extLst>
              <a:ext uri="{FF2B5EF4-FFF2-40B4-BE49-F238E27FC236}">
                <a16:creationId xmlns:a16="http://schemas.microsoft.com/office/drawing/2014/main" id="{032E964A-3714-4E17-937E-497B8D08E60A}"/>
              </a:ext>
            </a:extLst>
          </p:cNvPr>
          <p:cNvSpPr/>
          <p:nvPr/>
        </p:nvSpPr>
        <p:spPr>
          <a:xfrm>
            <a:off x="6796304" y="2240089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9" name="Shape 2836">
            <a:extLst>
              <a:ext uri="{FF2B5EF4-FFF2-40B4-BE49-F238E27FC236}">
                <a16:creationId xmlns:a16="http://schemas.microsoft.com/office/drawing/2014/main" id="{7EFA3960-BF58-4367-9C42-A75585A371DC}"/>
              </a:ext>
            </a:extLst>
          </p:cNvPr>
          <p:cNvSpPr/>
          <p:nvPr/>
        </p:nvSpPr>
        <p:spPr>
          <a:xfrm>
            <a:off x="6933976" y="1657713"/>
            <a:ext cx="523584" cy="380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20" name="Shape 2858">
            <a:extLst>
              <a:ext uri="{FF2B5EF4-FFF2-40B4-BE49-F238E27FC236}">
                <a16:creationId xmlns:a16="http://schemas.microsoft.com/office/drawing/2014/main" id="{1B1B3610-DD58-4F02-93AB-9005E8F1D014}"/>
              </a:ext>
            </a:extLst>
          </p:cNvPr>
          <p:cNvSpPr/>
          <p:nvPr/>
        </p:nvSpPr>
        <p:spPr>
          <a:xfrm>
            <a:off x="4483811" y="2961055"/>
            <a:ext cx="381152" cy="465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D29103D-A573-4467-AC8E-827C732AA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63"/>
          <a:stretch/>
        </p:blipFill>
        <p:spPr>
          <a:xfrm>
            <a:off x="3472290" y="1411231"/>
            <a:ext cx="2411975" cy="122258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02037B9-25A5-496F-8EEA-CBE8EA8DB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12"/>
          <a:stretch/>
        </p:blipFill>
        <p:spPr>
          <a:xfrm>
            <a:off x="962253" y="2752942"/>
            <a:ext cx="2411975" cy="122722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08F9274-FD07-4C24-A218-8513985A55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37"/>
          <a:stretch/>
        </p:blipFill>
        <p:spPr>
          <a:xfrm>
            <a:off x="5985198" y="2752941"/>
            <a:ext cx="2383958" cy="122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9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欧美风工作汇报PPT模板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建 Microsoft PowerPoint 演示文稿" id="{42278AE4-FA1F-470A-848B-929687395316}" vid="{C5B940E9-DEC1-4A14-A0A5-E70997A0C58B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350</TotalTime>
  <Words>1299</Words>
  <Application>Microsoft Office PowerPoint</Application>
  <PresentationFormat>自定义</PresentationFormat>
  <Paragraphs>220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Gill Sans</vt:lpstr>
      <vt:lpstr>Hiragino Sans GB W3</vt:lpstr>
      <vt:lpstr>Montserrat</vt:lpstr>
      <vt:lpstr>Montserrat Light</vt:lpstr>
      <vt:lpstr>PT Sans</vt:lpstr>
      <vt:lpstr>Stencil Std</vt:lpstr>
      <vt:lpstr>等线</vt:lpstr>
      <vt:lpstr>等线 Light</vt:lpstr>
      <vt:lpstr>SimHei</vt:lpstr>
      <vt:lpstr>华文隶书</vt:lpstr>
      <vt:lpstr>华文细黑</vt:lpstr>
      <vt:lpstr>经典综艺体简</vt:lpstr>
      <vt:lpstr>微软雅黑</vt:lpstr>
      <vt:lpstr>微软雅黑</vt:lpstr>
      <vt:lpstr>Agency FB</vt:lpstr>
      <vt:lpstr>Arial</vt:lpstr>
      <vt:lpstr>Calibri</vt:lpstr>
      <vt:lpstr>Calibri Light</vt:lpstr>
      <vt:lpstr>Century Gothic</vt:lpstr>
      <vt:lpstr>Impact</vt:lpstr>
      <vt:lpstr>Stencil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红色欧美风工作汇报PPT模板</dc:title>
  <dc:creator>樊婷婷</dc:creator>
  <cp:lastModifiedBy>dreamsummit</cp:lastModifiedBy>
  <cp:revision>22</cp:revision>
  <dcterms:created xsi:type="dcterms:W3CDTF">2017-11-13T14:20:38Z</dcterms:created>
  <dcterms:modified xsi:type="dcterms:W3CDTF">2017-12-14T05:55:55Z</dcterms:modified>
</cp:coreProperties>
</file>