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1" r:id="rId4"/>
    <p:sldId id="262" r:id="rId5"/>
    <p:sldId id="264" r:id="rId6"/>
    <p:sldId id="265" r:id="rId7"/>
    <p:sldId id="266" r:id="rId8"/>
    <p:sldId id="263" r:id="rId9"/>
    <p:sldId id="268" r:id="rId10"/>
    <p:sldId id="269" r:id="rId11"/>
    <p:sldId id="270" r:id="rId12"/>
    <p:sldId id="271" r:id="rId13"/>
    <p:sldId id="272" r:id="rId14"/>
    <p:sldId id="267" r:id="rId15"/>
    <p:sldId id="273" r:id="rId16"/>
    <p:sldId id="274" r:id="rId17"/>
    <p:sldId id="276" r:id="rId18"/>
    <p:sldId id="277" r:id="rId19"/>
    <p:sldId id="275" r:id="rId20"/>
    <p:sldId id="278" r:id="rId21"/>
    <p:sldId id="279" r:id="rId22"/>
    <p:sldId id="280" r:id="rId23"/>
    <p:sldId id="282" r:id="rId24"/>
  </p:sldIdLst>
  <p:sldSz cx="12193588" cy="6858000"/>
  <p:notesSz cx="7104063" cy="10234613"/>
  <p:custDataLst>
    <p:tags r:id="rId26"/>
  </p:custDataLst>
  <p:defaultTextStyle>
    <a:defPPr>
      <a:defRPr lang="zh-CN"/>
    </a:defPPr>
    <a:lvl1pPr marL="0" lvl="0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387111" lvl="1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774222" lvl="2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161334" lvl="3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548445" lvl="4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1935556" lvl="5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322667" lvl="6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2709779" lvl="7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096890" lvl="8" indent="0" algn="l" defTabSz="774222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524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3B"/>
    <a:srgbClr val="FFF3CB"/>
    <a:srgbClr val="FFF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1344" y="72"/>
      </p:cViewPr>
      <p:guideLst>
        <p:guide orient="horz" pos="240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B0677-B146-4A6F-8266-56B18222C1F9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BC08C-FD2C-4CD2-956C-D6DABB242E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559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1pPr>
    <a:lvl2pPr marL="387111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2pPr>
    <a:lvl3pPr marL="774222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3pPr>
    <a:lvl4pPr marL="1161334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4pPr>
    <a:lvl5pPr marL="1548445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5pPr>
    <a:lvl6pPr marL="1935556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6pPr>
    <a:lvl7pPr marL="2322667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7pPr>
    <a:lvl8pPr marL="2709779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8pPr>
    <a:lvl9pPr marL="3096890" algn="l" defTabSz="774222" rtl="0" eaLnBrk="1" latinLnBrk="0" hangingPunct="1">
      <a:defRPr sz="101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77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78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99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861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82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19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72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79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805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99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452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5354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5357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299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72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73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74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17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826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91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80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77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C08C-FD2C-4CD2-956C-D6DABB242E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49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64" y="-781774"/>
            <a:ext cx="12201384" cy="5064328"/>
          </a:xfrm>
          <a:prstGeom prst="rect">
            <a:avLst/>
          </a:prstGeom>
        </p:spPr>
      </p:pic>
      <p:pic>
        <p:nvPicPr>
          <p:cNvPr id="13" name="图片 12" descr="626e4758fc0d18ed67cf0612c3c52d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25309" y="1662481"/>
            <a:ext cx="2368548" cy="4758930"/>
          </a:xfrm>
          <a:prstGeom prst="rect">
            <a:avLst/>
          </a:prstGeom>
        </p:spPr>
      </p:pic>
      <p:pic>
        <p:nvPicPr>
          <p:cNvPr id="7" name="图片 6" descr="8c0053387c46b5e11d7cb79c749543f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678" y="4282554"/>
            <a:ext cx="12213213" cy="2575446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5">
            <a:lum bright="60000" contrast="-72000"/>
          </a:blip>
          <a:stretch>
            <a:fillRect/>
          </a:stretch>
        </p:blipFill>
        <p:spPr>
          <a:xfrm flipH="1">
            <a:off x="0" y="1"/>
            <a:ext cx="6125964" cy="44105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97" y="365151"/>
            <a:ext cx="10516814" cy="5812251"/>
          </a:xfrm>
        </p:spPr>
        <p:txBody>
          <a:bodyPr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8c0053387c46b5e11d7cb79c749543f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678" y="4282554"/>
            <a:ext cx="12213213" cy="2575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46" y="1709860"/>
            <a:ext cx="10516814" cy="2852940"/>
          </a:xfrm>
        </p:spPr>
        <p:txBody>
          <a:bodyPr anchor="b"/>
          <a:lstStyle>
            <a:lvl1pPr>
              <a:defRPr sz="7085"/>
            </a:lvl1pPr>
          </a:lstStyle>
          <a:p>
            <a:pPr fontAlgn="auto"/>
            <a:r>
              <a:rPr lang="zh-CN" altLang="en-US" sz="708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46" y="4589790"/>
            <a:ext cx="10516814" cy="1500294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1pPr>
            <a:lvl2pPr marL="539750" indent="0">
              <a:buNone/>
              <a:defRPr sz="2360">
                <a:solidFill>
                  <a:schemeClr val="tx1">
                    <a:tint val="75000"/>
                  </a:schemeClr>
                </a:solidFill>
              </a:defRPr>
            </a:lvl2pPr>
            <a:lvl3pPr marL="1080135" indent="0">
              <a:buNone/>
              <a:defRPr sz="2125">
                <a:solidFill>
                  <a:schemeClr val="tx1">
                    <a:tint val="75000"/>
                  </a:schemeClr>
                </a:solidFill>
              </a:defRPr>
            </a:lvl3pPr>
            <a:lvl4pPr marL="161988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6027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7000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77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8015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0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83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z="519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97" y="1825755"/>
            <a:ext cx="5182198" cy="4351647"/>
          </a:xfrm>
        </p:spPr>
        <p:txBody>
          <a:bodyPr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913" y="1825755"/>
            <a:ext cx="5182198" cy="4351647"/>
          </a:xfrm>
        </p:spPr>
        <p:txBody>
          <a:bodyPr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85" y="365151"/>
            <a:ext cx="10516814" cy="1325657"/>
          </a:xfrm>
        </p:spPr>
        <p:txBody>
          <a:bodyPr/>
          <a:lstStyle/>
          <a:p>
            <a:pPr fontAlgn="auto"/>
            <a:r>
              <a:rPr lang="zh-CN" altLang="en-US" sz="519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911" y="1778564"/>
            <a:ext cx="4874137" cy="823970"/>
          </a:xfrm>
        </p:spPr>
        <p:txBody>
          <a:bodyPr anchor="ctr" anchorCtr="0"/>
          <a:lstStyle>
            <a:lvl1pPr marL="0" indent="0">
              <a:buNone/>
              <a:defRPr sz="3305"/>
            </a:lvl1pPr>
            <a:lvl2pPr marL="539750" indent="0">
              <a:buNone/>
              <a:defRPr sz="2835"/>
            </a:lvl2pPr>
            <a:lvl3pPr marL="1080135" indent="0">
              <a:buNone/>
              <a:defRPr sz="2360"/>
            </a:lvl3pPr>
            <a:lvl4pPr marL="1619885" indent="0">
              <a:buNone/>
              <a:defRPr sz="2125"/>
            </a:lvl4pPr>
            <a:lvl5pPr marL="2160270" indent="0">
              <a:buNone/>
              <a:defRPr sz="2125"/>
            </a:lvl5pPr>
            <a:lvl6pPr marL="2700020" indent="0">
              <a:buNone/>
              <a:defRPr sz="2125"/>
            </a:lvl6pPr>
            <a:lvl7pPr marL="3239770" indent="0">
              <a:buNone/>
              <a:defRPr sz="2125"/>
            </a:lvl7pPr>
            <a:lvl8pPr marL="3780155" indent="0">
              <a:buNone/>
              <a:defRPr sz="2125"/>
            </a:lvl8pPr>
            <a:lvl9pPr marL="4319905" indent="0">
              <a:buNone/>
              <a:defRPr sz="2125"/>
            </a:lvl9pPr>
          </a:lstStyle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911" y="2665569"/>
            <a:ext cx="4874137" cy="3524534"/>
          </a:xfrm>
        </p:spPr>
        <p:txBody>
          <a:bodyPr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661" y="1778564"/>
            <a:ext cx="4898142" cy="823970"/>
          </a:xfrm>
        </p:spPr>
        <p:txBody>
          <a:bodyPr anchor="ctr" anchorCtr="0"/>
          <a:lstStyle>
            <a:lvl1pPr marL="0" indent="0">
              <a:buNone/>
              <a:defRPr sz="3305"/>
            </a:lvl1pPr>
            <a:lvl2pPr marL="539750" indent="0">
              <a:buNone/>
              <a:defRPr sz="2835"/>
            </a:lvl2pPr>
            <a:lvl3pPr marL="1080135" indent="0">
              <a:buNone/>
              <a:defRPr sz="2360"/>
            </a:lvl3pPr>
            <a:lvl4pPr marL="1619885" indent="0">
              <a:buNone/>
              <a:defRPr sz="2125"/>
            </a:lvl4pPr>
            <a:lvl5pPr marL="2160270" indent="0">
              <a:buNone/>
              <a:defRPr sz="2125"/>
            </a:lvl5pPr>
            <a:lvl6pPr marL="2700020" indent="0">
              <a:buNone/>
              <a:defRPr sz="2125"/>
            </a:lvl6pPr>
            <a:lvl7pPr marL="3239770" indent="0">
              <a:buNone/>
              <a:defRPr sz="2125"/>
            </a:lvl7pPr>
            <a:lvl8pPr marL="3780155" indent="0">
              <a:buNone/>
              <a:defRPr sz="2125"/>
            </a:lvl8pPr>
            <a:lvl9pPr marL="4319905" indent="0">
              <a:buNone/>
              <a:defRPr sz="2125"/>
            </a:lvl9pPr>
          </a:lstStyle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661" y="2665569"/>
            <a:ext cx="4898142" cy="3524534"/>
          </a:xfrm>
        </p:spPr>
        <p:txBody>
          <a:bodyPr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z="519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85" y="457232"/>
            <a:ext cx="4165830" cy="1600314"/>
          </a:xfrm>
        </p:spPr>
        <p:txBody>
          <a:bodyPr anchor="b"/>
          <a:lstStyle>
            <a:lvl1pPr>
              <a:defRPr sz="3780"/>
            </a:lvl1pPr>
          </a:lstStyle>
          <a:p>
            <a:pPr fontAlgn="auto"/>
            <a:r>
              <a:rPr lang="zh-CN" altLang="en-US" sz="378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87" y="457233"/>
            <a:ext cx="6172913" cy="5404234"/>
          </a:xfrm>
        </p:spPr>
        <p:txBody>
          <a:bodyPr/>
          <a:lstStyle>
            <a:lvl1pPr marL="0" indent="0">
              <a:buNone/>
              <a:defRPr sz="3780"/>
            </a:lvl1pPr>
            <a:lvl2pPr marL="539750" indent="0">
              <a:buNone/>
              <a:defRPr sz="3305"/>
            </a:lvl2pPr>
            <a:lvl3pPr marL="1080135" indent="0">
              <a:buNone/>
              <a:defRPr sz="2835"/>
            </a:lvl3pPr>
            <a:lvl4pPr marL="1619885" indent="0">
              <a:buNone/>
              <a:defRPr sz="2360"/>
            </a:lvl4pPr>
            <a:lvl5pPr marL="2160270" indent="0">
              <a:buNone/>
              <a:defRPr sz="2360"/>
            </a:lvl5pPr>
            <a:lvl6pPr marL="2700020" indent="0">
              <a:buNone/>
              <a:defRPr sz="2360"/>
            </a:lvl6pPr>
            <a:lvl7pPr marL="3239770" indent="0">
              <a:buNone/>
              <a:defRPr sz="2360"/>
            </a:lvl7pPr>
            <a:lvl8pPr marL="3780155" indent="0">
              <a:buNone/>
              <a:defRPr sz="2360"/>
            </a:lvl8pPr>
            <a:lvl9pPr marL="4319905" indent="0">
              <a:buNone/>
              <a:defRPr sz="236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85" y="2057546"/>
            <a:ext cx="4165830" cy="3811859"/>
          </a:xfrm>
        </p:spPr>
        <p:txBody>
          <a:bodyPr/>
          <a:lstStyle>
            <a:lvl1pPr marL="0" indent="0">
              <a:buNone/>
              <a:defRPr sz="2360"/>
            </a:lvl1pPr>
            <a:lvl2pPr marL="539750" indent="0">
              <a:buNone/>
              <a:defRPr sz="2125"/>
            </a:lvl2pPr>
            <a:lvl3pPr marL="1080135" indent="0">
              <a:buNone/>
              <a:defRPr sz="1890"/>
            </a:lvl3pPr>
            <a:lvl4pPr marL="1619885" indent="0">
              <a:buNone/>
              <a:defRPr sz="1655"/>
            </a:lvl4pPr>
            <a:lvl5pPr marL="2160270" indent="0">
              <a:buNone/>
              <a:defRPr sz="1655"/>
            </a:lvl5pPr>
            <a:lvl6pPr marL="2700020" indent="0">
              <a:buNone/>
              <a:defRPr sz="1655"/>
            </a:lvl6pPr>
            <a:lvl7pPr marL="3239770" indent="0">
              <a:buNone/>
              <a:defRPr sz="1655"/>
            </a:lvl7pPr>
            <a:lvl8pPr marL="3780155" indent="0">
              <a:buNone/>
              <a:defRPr sz="1655"/>
            </a:lvl8pPr>
            <a:lvl9pPr marL="4319905" indent="0">
              <a:buNone/>
              <a:defRPr sz="1655"/>
            </a:lvl9pPr>
          </a:lstStyle>
          <a:p>
            <a:pPr lvl="0" fontAlgn="auto"/>
            <a:r>
              <a:rPr lang="zh-CN" altLang="en-US" sz="236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907" y="365151"/>
            <a:ext cx="2629204" cy="5812251"/>
          </a:xfrm>
        </p:spPr>
        <p:txBody>
          <a:bodyPr vert="eaVert"/>
          <a:lstStyle/>
          <a:p>
            <a:pPr fontAlgn="auto"/>
            <a:r>
              <a:rPr lang="zh-CN" altLang="en-US" sz="519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97" y="365151"/>
            <a:ext cx="7735193" cy="5812251"/>
          </a:xfrm>
        </p:spPr>
        <p:txBody>
          <a:bodyPr vert="eaVert"/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805" y="365617"/>
            <a:ext cx="10515978" cy="1325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r>
              <a:rPr lang="zh-CN" altLang="en-US" sz="519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805" y="1825395"/>
            <a:ext cx="10515978" cy="4352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z="33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3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236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21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21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805" y="6356622"/>
            <a:ext cx="2743591" cy="365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z="1415" strike="noStrike" noProof="1" smtClean="0">
                <a:latin typeface="+mn-lt"/>
                <a:ea typeface="+mn-ea"/>
                <a:cs typeface="+mn-cs"/>
              </a:rPr>
              <a:t>2018/3/13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437" y="6356622"/>
            <a:ext cx="4114715" cy="365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92" y="6356622"/>
            <a:ext cx="2743591" cy="365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z="1415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1080135" rtl="0" eaLnBrk="1" latinLnBrk="0" hangingPunct="1">
        <a:lnSpc>
          <a:spcPct val="90000"/>
        </a:lnSpc>
        <a:spcBef>
          <a:spcPct val="0"/>
        </a:spcBef>
        <a:buNone/>
        <a:defRPr sz="51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1080135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3305" kern="1200">
          <a:solidFill>
            <a:schemeClr val="tx1"/>
          </a:solidFill>
          <a:latin typeface="+mn-lt"/>
          <a:ea typeface="+mn-ea"/>
          <a:cs typeface="+mn-cs"/>
        </a:defRPr>
      </a:lvl1pPr>
      <a:lvl2pPr marL="81026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5001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88976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4pPr>
      <a:lvl5pPr marL="2430145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5pPr>
      <a:lvl6pPr marL="2969895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6pPr>
      <a:lvl7pPr marL="351028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7pPr>
      <a:lvl8pPr marL="405003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8pPr>
      <a:lvl9pPr marL="4589780" indent="-269875" algn="l" defTabSz="1080135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2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2pPr>
      <a:lvl3pPr marL="1080135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3pPr>
      <a:lvl4pPr marL="1619885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5pPr>
      <a:lvl6pPr marL="2700020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6pPr>
      <a:lvl7pPr marL="3239770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7pPr>
      <a:lvl8pPr marL="3780155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8pPr>
      <a:lvl9pPr marL="4319905" algn="l" defTabSz="1080135" rtl="0" eaLnBrk="1" latinLnBrk="0" hangingPunct="1">
        <a:defRPr sz="2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#clear#"/>
          <p:cNvSpPr txBox="1"/>
          <p:nvPr/>
        </p:nvSpPr>
        <p:spPr>
          <a:xfrm>
            <a:off x="1456373" y="1834833"/>
            <a:ext cx="92811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聚焦</a:t>
            </a:r>
            <a:r>
              <a:rPr lang="en-US" altLang="zh-CN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全国两会</a:t>
            </a:r>
          </a:p>
        </p:txBody>
      </p:sp>
      <p:pic>
        <p:nvPicPr>
          <p:cNvPr id="3" name="图片 2" descr="9cfb9251595dd7e62c58f76c417c6f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1878" y="313373"/>
            <a:ext cx="1182370" cy="1193800"/>
          </a:xfrm>
          <a:prstGeom prst="rect">
            <a:avLst/>
          </a:prstGeom>
        </p:spPr>
      </p:pic>
      <p:pic>
        <p:nvPicPr>
          <p:cNvPr id="4" name="图片 3" descr="4796fe7a0b59f0001d10e1ad58c85fc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9659" y="313374"/>
            <a:ext cx="1175385" cy="1193165"/>
          </a:xfrm>
          <a:prstGeom prst="rect">
            <a:avLst/>
          </a:prstGeom>
        </p:spPr>
      </p:pic>
      <p:sp>
        <p:nvSpPr>
          <p:cNvPr id="10" name="圆角矩形 9" descr="#clear#"/>
          <p:cNvSpPr/>
          <p:nvPr/>
        </p:nvSpPr>
        <p:spPr>
          <a:xfrm>
            <a:off x="3660458" y="4551365"/>
            <a:ext cx="5054600" cy="107632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汇报人：锦素图文素材坊时间：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3569653" y="3445829"/>
            <a:ext cx="50546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十三届全国人大一次会议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全国政协十三届一次会议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8228" y="1252539"/>
            <a:ext cx="1123950" cy="1114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948228" y="2687639"/>
            <a:ext cx="1123950" cy="1114425"/>
          </a:xfrm>
          <a:prstGeom prst="rect">
            <a:avLst/>
          </a:prstGeom>
        </p:spPr>
      </p:pic>
      <p:pic>
        <p:nvPicPr>
          <p:cNvPr id="5" name="媒体1">
            <a:hlinkClick r:id="" action="ppaction://media"/>
            <a:extLst>
              <a:ext uri="{FF2B5EF4-FFF2-40B4-BE49-F238E27FC236}">
                <a16:creationId xmlns:a16="http://schemas.microsoft.com/office/drawing/2014/main" id="{592B32F1-90C8-4DCD-8A85-FDB78ACFA7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3184525" y="-8604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57542" y="-205422"/>
            <a:ext cx="322326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355917" y="-348932"/>
            <a:ext cx="26193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74333" y="293054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十九大报告中提出两个重大判断：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3032126" y="1149669"/>
            <a:ext cx="6123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　中国特色社会主义进入新时代</a:t>
            </a:r>
          </a:p>
        </p:txBody>
      </p:sp>
      <p:sp>
        <p:nvSpPr>
          <p:cNvPr id="19" name="文本框 18" descr="#clear#"/>
          <p:cNvSpPr txBox="1"/>
          <p:nvPr/>
        </p:nvSpPr>
        <p:spPr>
          <a:xfrm>
            <a:off x="-260667" y="2264729"/>
            <a:ext cx="417131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是承前启后、继往开来、在新的历史条件下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继续夺取中国特色社会主义伟大胜利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的时代。</a:t>
            </a:r>
          </a:p>
        </p:txBody>
      </p:sp>
      <p:sp>
        <p:nvSpPr>
          <p:cNvPr id="22" name="文本框 21" descr="#clear#"/>
          <p:cNvSpPr txBox="1"/>
          <p:nvPr/>
        </p:nvSpPr>
        <p:spPr>
          <a:xfrm>
            <a:off x="4028758" y="2264728"/>
            <a:ext cx="4171950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决胜全面建成小康社会、进而全面建设社会主义现代化强国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的时代。</a:t>
            </a:r>
          </a:p>
        </p:txBody>
      </p:sp>
      <p:sp>
        <p:nvSpPr>
          <p:cNvPr id="25" name="文本框 24" descr="#clear#"/>
          <p:cNvSpPr txBox="1"/>
          <p:nvPr/>
        </p:nvSpPr>
        <p:spPr>
          <a:xfrm>
            <a:off x="8318818" y="2264729"/>
            <a:ext cx="417195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是全国各族人民团结奋斗、不断创造美好生活、逐步实现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全体人民共同富裕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的时代。</a:t>
            </a:r>
          </a:p>
        </p:txBody>
      </p:sp>
      <p:sp>
        <p:nvSpPr>
          <p:cNvPr id="27" name="文本框 26" descr="#clear#"/>
          <p:cNvSpPr txBox="1"/>
          <p:nvPr/>
        </p:nvSpPr>
        <p:spPr>
          <a:xfrm>
            <a:off x="-260667" y="4231324"/>
            <a:ext cx="599376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是全体中华儿女戮力齐心、奋力实现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中华民族伟大复兴中国梦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的时代。</a:t>
            </a:r>
          </a:p>
        </p:txBody>
      </p:sp>
      <p:sp>
        <p:nvSpPr>
          <p:cNvPr id="28" name="文本框 27" descr="#clear#"/>
          <p:cNvSpPr txBox="1"/>
          <p:nvPr/>
        </p:nvSpPr>
        <p:spPr>
          <a:xfrm>
            <a:off x="6476684" y="4231324"/>
            <a:ext cx="601408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是我国日益走近世界舞台中央、不断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为人类作出更大贡献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的时代。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-260667" y="3958273"/>
            <a:ext cx="1281938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910648" y="2264729"/>
            <a:ext cx="0" cy="169735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238808" y="2264729"/>
            <a:ext cx="0" cy="169735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096953" y="3951924"/>
            <a:ext cx="0" cy="169735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57542" y="-205422"/>
            <a:ext cx="322326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355917" y="-348932"/>
            <a:ext cx="26193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74333" y="293054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十九大报告中提出两个重大判断：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048126" y="1149669"/>
            <a:ext cx="40913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　我国主要矛盾变化</a:t>
            </a:r>
          </a:p>
        </p:txBody>
      </p:sp>
      <p:sp>
        <p:nvSpPr>
          <p:cNvPr id="3" name="文本框 2" descr="#clear#"/>
          <p:cNvSpPr txBox="1"/>
          <p:nvPr/>
        </p:nvSpPr>
        <p:spPr>
          <a:xfrm>
            <a:off x="161609" y="2031049"/>
            <a:ext cx="53219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人民日益增长的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物质文化需要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同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落后的社会生产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之间的矛盾。</a:t>
            </a:r>
          </a:p>
        </p:txBody>
      </p:sp>
      <p:sp>
        <p:nvSpPr>
          <p:cNvPr id="10" name="KSO_Shape"/>
          <p:cNvSpPr/>
          <p:nvPr/>
        </p:nvSpPr>
        <p:spPr>
          <a:xfrm>
            <a:off x="5635943" y="2436814"/>
            <a:ext cx="836930" cy="817245"/>
          </a:xfrm>
          <a:custGeom>
            <a:avLst/>
            <a:gdLst>
              <a:gd name="connsiteX0" fmla="*/ 325660 w 636802"/>
              <a:gd name="connsiteY0" fmla="*/ 0 h 622284"/>
              <a:gd name="connsiteX1" fmla="*/ 602068 w 636802"/>
              <a:gd name="connsiteY1" fmla="*/ 276407 h 622284"/>
              <a:gd name="connsiteX2" fmla="*/ 636802 w 636802"/>
              <a:gd name="connsiteY2" fmla="*/ 311142 h 622284"/>
              <a:gd name="connsiteX3" fmla="*/ 602068 w 636802"/>
              <a:gd name="connsiteY3" fmla="*/ 345876 h 622284"/>
              <a:gd name="connsiteX4" fmla="*/ 325660 w 636802"/>
              <a:gd name="connsiteY4" fmla="*/ 622284 h 622284"/>
              <a:gd name="connsiteX5" fmla="*/ 276532 w 636802"/>
              <a:gd name="connsiteY5" fmla="*/ 573156 h 622284"/>
              <a:gd name="connsiteX6" fmla="*/ 503812 w 636802"/>
              <a:gd name="connsiteY6" fmla="*/ 345876 h 622284"/>
              <a:gd name="connsiteX7" fmla="*/ 0 w 636802"/>
              <a:gd name="connsiteY7" fmla="*/ 345876 h 622284"/>
              <a:gd name="connsiteX8" fmla="*/ 0 w 636802"/>
              <a:gd name="connsiteY8" fmla="*/ 276407 h 622284"/>
              <a:gd name="connsiteX9" fmla="*/ 503813 w 636802"/>
              <a:gd name="connsiteY9" fmla="*/ 276407 h 622284"/>
              <a:gd name="connsiteX10" fmla="*/ 276532 w 636802"/>
              <a:gd name="connsiteY10" fmla="*/ 49127 h 62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6802" h="622284">
                <a:moveTo>
                  <a:pt x="325660" y="0"/>
                </a:moveTo>
                <a:lnTo>
                  <a:pt x="602068" y="276407"/>
                </a:lnTo>
                <a:lnTo>
                  <a:pt x="636802" y="311142"/>
                </a:lnTo>
                <a:lnTo>
                  <a:pt x="602068" y="345876"/>
                </a:lnTo>
                <a:lnTo>
                  <a:pt x="325660" y="622284"/>
                </a:lnTo>
                <a:lnTo>
                  <a:pt x="276532" y="573156"/>
                </a:lnTo>
                <a:lnTo>
                  <a:pt x="503812" y="345876"/>
                </a:lnTo>
                <a:lnTo>
                  <a:pt x="0" y="345876"/>
                </a:lnTo>
                <a:lnTo>
                  <a:pt x="0" y="276407"/>
                </a:lnTo>
                <a:lnTo>
                  <a:pt x="503813" y="276407"/>
                </a:lnTo>
                <a:lnTo>
                  <a:pt x="276532" y="4912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6931344" y="2153604"/>
            <a:ext cx="66338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人民日益增长的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美好生活需要</a:t>
            </a: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endParaRPr lang="en-US" altLang="zh-CN" sz="28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不平衡不充分的发展</a:t>
            </a: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之间的矛盾。</a:t>
            </a:r>
          </a:p>
        </p:txBody>
      </p:sp>
      <p:sp>
        <p:nvSpPr>
          <p:cNvPr id="12" name="文本框 11" descr="#clear#"/>
          <p:cNvSpPr txBox="1"/>
          <p:nvPr/>
        </p:nvSpPr>
        <p:spPr>
          <a:xfrm>
            <a:off x="331788" y="3850959"/>
            <a:ext cx="1144524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同时，我们必须认识到：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我国仍是世界上最大的发展中国家、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我国正处于并将长期处于社会主义初级阶段</a:t>
            </a:r>
          </a:p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的基本国情没有变。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57542" y="-205422"/>
            <a:ext cx="322326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355917" y="-348932"/>
            <a:ext cx="26193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74333" y="293054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新时代坚持和发展中国特色社会主义的基本方略</a:t>
            </a:r>
          </a:p>
        </p:txBody>
      </p:sp>
      <p:sp>
        <p:nvSpPr>
          <p:cNvPr id="8" name="KSO_Shape" descr="#clear#"/>
          <p:cNvSpPr/>
          <p:nvPr/>
        </p:nvSpPr>
        <p:spPr>
          <a:xfrm>
            <a:off x="128588" y="287115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坚持党对一切工作的领导</a:t>
            </a:r>
          </a:p>
        </p:txBody>
      </p:sp>
      <p:sp>
        <p:nvSpPr>
          <p:cNvPr id="10" name="KSO_Shape" descr="#clear#"/>
          <p:cNvSpPr/>
          <p:nvPr/>
        </p:nvSpPr>
        <p:spPr>
          <a:xfrm>
            <a:off x="1764983" y="3789998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坚持以人民为中心</a:t>
            </a:r>
          </a:p>
        </p:txBody>
      </p:sp>
      <p:sp>
        <p:nvSpPr>
          <p:cNvPr id="11" name="KSO_Shape" descr="#clear#"/>
          <p:cNvSpPr/>
          <p:nvPr/>
        </p:nvSpPr>
        <p:spPr>
          <a:xfrm>
            <a:off x="1764983" y="198215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坚持全面深化改革</a:t>
            </a:r>
          </a:p>
        </p:txBody>
      </p:sp>
      <p:sp>
        <p:nvSpPr>
          <p:cNvPr id="12" name="KSO_Shape" descr="#clear#"/>
          <p:cNvSpPr/>
          <p:nvPr/>
        </p:nvSpPr>
        <p:spPr>
          <a:xfrm>
            <a:off x="3402013" y="287115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坚持新发展理念</a:t>
            </a:r>
          </a:p>
        </p:txBody>
      </p:sp>
      <p:sp>
        <p:nvSpPr>
          <p:cNvPr id="14" name="KSO_Shape" descr="#clear#"/>
          <p:cNvSpPr/>
          <p:nvPr/>
        </p:nvSpPr>
        <p:spPr>
          <a:xfrm>
            <a:off x="3402013" y="107918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坚持人民当家作主</a:t>
            </a:r>
          </a:p>
        </p:txBody>
      </p:sp>
      <p:sp>
        <p:nvSpPr>
          <p:cNvPr id="15" name="KSO_Shape" descr="#clear#"/>
          <p:cNvSpPr/>
          <p:nvPr/>
        </p:nvSpPr>
        <p:spPr>
          <a:xfrm>
            <a:off x="3402013" y="4677728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坚持全面依法治国</a:t>
            </a:r>
          </a:p>
        </p:txBody>
      </p:sp>
      <p:sp>
        <p:nvSpPr>
          <p:cNvPr id="16" name="KSO_Shape" descr="#clear#"/>
          <p:cNvSpPr/>
          <p:nvPr/>
        </p:nvSpPr>
        <p:spPr>
          <a:xfrm>
            <a:off x="5038408" y="197453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坚持社会主义核心价值体系</a:t>
            </a:r>
          </a:p>
        </p:txBody>
      </p:sp>
      <p:sp>
        <p:nvSpPr>
          <p:cNvPr id="17" name="KSO_Shape" descr="#clear#"/>
          <p:cNvSpPr/>
          <p:nvPr/>
        </p:nvSpPr>
        <p:spPr>
          <a:xfrm>
            <a:off x="5038408" y="376650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坚持在发展中保障和改善民生</a:t>
            </a:r>
          </a:p>
        </p:txBody>
      </p:sp>
      <p:sp>
        <p:nvSpPr>
          <p:cNvPr id="18" name="KSO_Shape" descr="#clear#"/>
          <p:cNvSpPr/>
          <p:nvPr/>
        </p:nvSpPr>
        <p:spPr>
          <a:xfrm>
            <a:off x="6676073" y="287115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坚持人与自然和谐共生</a:t>
            </a:r>
          </a:p>
        </p:txBody>
      </p:sp>
      <p:sp>
        <p:nvSpPr>
          <p:cNvPr id="19" name="KSO_Shape" descr="#clear#"/>
          <p:cNvSpPr/>
          <p:nvPr/>
        </p:nvSpPr>
        <p:spPr>
          <a:xfrm>
            <a:off x="6676073" y="107664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坚持总体国家安全观</a:t>
            </a:r>
          </a:p>
        </p:txBody>
      </p:sp>
      <p:sp>
        <p:nvSpPr>
          <p:cNvPr id="20" name="KSO_Shape" descr="#clear#"/>
          <p:cNvSpPr/>
          <p:nvPr/>
        </p:nvSpPr>
        <p:spPr>
          <a:xfrm>
            <a:off x="6674168" y="466312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坚持党对人民军队的绝对领导</a:t>
            </a:r>
          </a:p>
        </p:txBody>
      </p:sp>
      <p:sp>
        <p:nvSpPr>
          <p:cNvPr id="21" name="KSO_Shape" descr="#clear#"/>
          <p:cNvSpPr/>
          <p:nvPr/>
        </p:nvSpPr>
        <p:spPr>
          <a:xfrm>
            <a:off x="8312468" y="197199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坚持一国两制，推进祖国统一</a:t>
            </a:r>
          </a:p>
        </p:txBody>
      </p:sp>
      <p:sp>
        <p:nvSpPr>
          <p:cNvPr id="22" name="KSO_Shape" descr="#clear#"/>
          <p:cNvSpPr/>
          <p:nvPr/>
        </p:nvSpPr>
        <p:spPr>
          <a:xfrm>
            <a:off x="8309293" y="376396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坚持推动构建人类命运共同体</a:t>
            </a:r>
          </a:p>
        </p:txBody>
      </p:sp>
      <p:sp>
        <p:nvSpPr>
          <p:cNvPr id="23" name="KSO_Shape" descr="#clear#"/>
          <p:cNvSpPr/>
          <p:nvPr/>
        </p:nvSpPr>
        <p:spPr>
          <a:xfrm>
            <a:off x="9945688" y="2871153"/>
            <a:ext cx="2025650" cy="1746250"/>
          </a:xfrm>
          <a:prstGeom prst="hexagon">
            <a:avLst/>
          </a:prstGeom>
          <a:solidFill>
            <a:srgbClr val="ED7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坚持全面从严治党</a:t>
            </a:r>
          </a:p>
        </p:txBody>
      </p:sp>
      <p:sp>
        <p:nvSpPr>
          <p:cNvPr id="25" name="文本框 24" descr="#clear#"/>
          <p:cNvSpPr txBox="1"/>
          <p:nvPr/>
        </p:nvSpPr>
        <p:spPr>
          <a:xfrm>
            <a:off x="201614" y="851218"/>
            <a:ext cx="1880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条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07757" y="-1544002"/>
            <a:ext cx="14409420" cy="5981065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4">
            <a:lum bright="60000" contrast="-72000"/>
          </a:blip>
          <a:stretch>
            <a:fillRect/>
          </a:stretch>
        </p:blipFill>
        <p:spPr>
          <a:xfrm flipH="1">
            <a:off x="-1103312" y="-620712"/>
            <a:ext cx="7234555" cy="52089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592263" y="2361884"/>
            <a:ext cx="9009380" cy="12693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 descr="#clear#"/>
          <p:cNvSpPr/>
          <p:nvPr/>
        </p:nvSpPr>
        <p:spPr>
          <a:xfrm>
            <a:off x="1317943" y="2204403"/>
            <a:ext cx="2923540" cy="158496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043363" y="2615249"/>
            <a:ext cx="634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#clear#"/>
          <p:cNvSpPr txBox="1"/>
          <p:nvPr/>
        </p:nvSpPr>
        <p:spPr>
          <a:xfrm>
            <a:off x="374333" y="528004"/>
            <a:ext cx="1144524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国务院总理李克强将向全国人民代表大会作政府工作报告，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内容将总结过去一年的：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010218" y="2355533"/>
            <a:ext cx="0" cy="260985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87428" y="2336483"/>
            <a:ext cx="0" cy="260985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148128" y="2336483"/>
            <a:ext cx="0" cy="260985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0368" y="3621723"/>
            <a:ext cx="115062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 descr="#clear#"/>
          <p:cNvSpPr txBox="1"/>
          <p:nvPr/>
        </p:nvSpPr>
        <p:spPr>
          <a:xfrm>
            <a:off x="133669" y="2355534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国民经济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发展状况</a:t>
            </a:r>
          </a:p>
        </p:txBody>
      </p:sp>
      <p:sp>
        <p:nvSpPr>
          <p:cNvPr id="9" name="文本框 8" descr="#clear#"/>
          <p:cNvSpPr txBox="1"/>
          <p:nvPr/>
        </p:nvSpPr>
        <p:spPr>
          <a:xfrm>
            <a:off x="3195639" y="2336484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社会民生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和福利事业</a:t>
            </a:r>
          </a:p>
        </p:txBody>
      </p:sp>
      <p:sp>
        <p:nvSpPr>
          <p:cNvPr id="10" name="文本框 9" descr="#clear#"/>
          <p:cNvSpPr txBox="1"/>
          <p:nvPr/>
        </p:nvSpPr>
        <p:spPr>
          <a:xfrm>
            <a:off x="6265229" y="2336484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扶贫和乡村振兴战略</a:t>
            </a: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9344979" y="2336484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生态文明建设情况</a:t>
            </a:r>
          </a:p>
        </p:txBody>
      </p:sp>
      <p:sp>
        <p:nvSpPr>
          <p:cNvPr id="12" name="文本框 11" descr="#clear#"/>
          <p:cNvSpPr txBox="1"/>
          <p:nvPr/>
        </p:nvSpPr>
        <p:spPr>
          <a:xfrm>
            <a:off x="133669" y="3870009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中国特色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大国外交</a:t>
            </a:r>
          </a:p>
        </p:txBody>
      </p:sp>
      <p:sp>
        <p:nvSpPr>
          <p:cNvPr id="13" name="文本框 12" descr="#clear#"/>
          <p:cNvSpPr txBox="1"/>
          <p:nvPr/>
        </p:nvSpPr>
        <p:spPr>
          <a:xfrm>
            <a:off x="3195639" y="3870009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政府职能转变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和自身建设</a:t>
            </a:r>
          </a:p>
        </p:txBody>
      </p:sp>
      <p:sp>
        <p:nvSpPr>
          <p:cNvPr id="14" name="文本框 13" descr="#clear#"/>
          <p:cNvSpPr txBox="1"/>
          <p:nvPr/>
        </p:nvSpPr>
        <p:spPr>
          <a:xfrm>
            <a:off x="6265229" y="3870009"/>
            <a:ext cx="2705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社会创新和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新动能培育</a:t>
            </a:r>
          </a:p>
        </p:txBody>
      </p:sp>
      <p:sp>
        <p:nvSpPr>
          <p:cNvPr id="15" name="文本框 14" descr="#clear#"/>
          <p:cNvSpPr txBox="1"/>
          <p:nvPr/>
        </p:nvSpPr>
        <p:spPr>
          <a:xfrm>
            <a:off x="9116378" y="3870009"/>
            <a:ext cx="31635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各项改革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事业等其他内容</a:t>
            </a:r>
          </a:p>
        </p:txBody>
      </p:sp>
      <p:sp>
        <p:nvSpPr>
          <p:cNvPr id="30" name="文本框 29" descr="#clear#"/>
          <p:cNvSpPr txBox="1"/>
          <p:nvPr/>
        </p:nvSpPr>
        <p:spPr>
          <a:xfrm>
            <a:off x="5001578" y="5588318"/>
            <a:ext cx="2190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  <p:sp>
        <p:nvSpPr>
          <p:cNvPr id="16" name="矩形 15"/>
          <p:cNvSpPr/>
          <p:nvPr/>
        </p:nvSpPr>
        <p:spPr>
          <a:xfrm>
            <a:off x="-674687" y="-205422"/>
            <a:ext cx="235204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54977" y="-348932"/>
            <a:ext cx="191135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35204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54977" y="-348932"/>
            <a:ext cx="191135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64808" y="143829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政府工作报告还将展望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年的：</a:t>
            </a:r>
          </a:p>
        </p:txBody>
      </p:sp>
      <p:sp>
        <p:nvSpPr>
          <p:cNvPr id="8" name="文本框 7" descr="#clear#"/>
          <p:cNvSpPr txBox="1"/>
          <p:nvPr/>
        </p:nvSpPr>
        <p:spPr>
          <a:xfrm>
            <a:off x="3439478" y="1357949"/>
            <a:ext cx="5295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各项预期目标</a:t>
            </a:r>
          </a:p>
        </p:txBody>
      </p:sp>
      <p:sp>
        <p:nvSpPr>
          <p:cNvPr id="3" name="文本框 2" descr="#clear#"/>
          <p:cNvSpPr txBox="1"/>
          <p:nvPr/>
        </p:nvSpPr>
        <p:spPr>
          <a:xfrm>
            <a:off x="1410019" y="2704784"/>
            <a:ext cx="23437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国内生产总值增长率</a:t>
            </a:r>
          </a:p>
        </p:txBody>
      </p:sp>
      <p:sp>
        <p:nvSpPr>
          <p:cNvPr id="4" name="文本框 3" descr="#clear#"/>
          <p:cNvSpPr txBox="1"/>
          <p:nvPr/>
        </p:nvSpPr>
        <p:spPr>
          <a:xfrm>
            <a:off x="4734244" y="2704784"/>
            <a:ext cx="270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国民消费价格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涨幅</a:t>
            </a:r>
          </a:p>
        </p:txBody>
      </p:sp>
      <p:sp>
        <p:nvSpPr>
          <p:cNvPr id="5" name="文本框 4" descr="#clear#"/>
          <p:cNvSpPr txBox="1"/>
          <p:nvPr/>
        </p:nvSpPr>
        <p:spPr>
          <a:xfrm>
            <a:off x="8382319" y="2704784"/>
            <a:ext cx="270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新增就业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人数</a:t>
            </a:r>
          </a:p>
        </p:txBody>
      </p:sp>
      <p:sp>
        <p:nvSpPr>
          <p:cNvPr id="6" name="文本框 5" descr="#clear#"/>
          <p:cNvSpPr txBox="1"/>
          <p:nvPr/>
        </p:nvSpPr>
        <p:spPr>
          <a:xfrm>
            <a:off x="1229044" y="3993834"/>
            <a:ext cx="270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城镇登记失业率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控制水平</a:t>
            </a:r>
          </a:p>
        </p:txBody>
      </p:sp>
      <p:sp>
        <p:nvSpPr>
          <p:cNvPr id="9" name="文本框 8" descr="#clear#"/>
          <p:cNvSpPr txBox="1"/>
          <p:nvPr/>
        </p:nvSpPr>
        <p:spPr>
          <a:xfrm>
            <a:off x="4743769" y="3993834"/>
            <a:ext cx="270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财政赤字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控制水平</a:t>
            </a:r>
          </a:p>
        </p:txBody>
      </p:sp>
      <p:sp>
        <p:nvSpPr>
          <p:cNvPr id="10" name="文本框 9" descr="#clear#"/>
          <p:cNvSpPr txBox="1"/>
          <p:nvPr/>
        </p:nvSpPr>
        <p:spPr>
          <a:xfrm>
            <a:off x="8382319" y="3993834"/>
            <a:ext cx="2705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赤字率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控制水平</a:t>
            </a:r>
          </a:p>
        </p:txBody>
      </p:sp>
      <p:sp>
        <p:nvSpPr>
          <p:cNvPr id="21" name="文本框 20" descr="#clear#"/>
          <p:cNvSpPr txBox="1"/>
          <p:nvPr/>
        </p:nvSpPr>
        <p:spPr>
          <a:xfrm>
            <a:off x="5425759" y="5387659"/>
            <a:ext cx="132524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35204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54977" y="-348932"/>
            <a:ext cx="191135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64808" y="143829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政府工作报告还将展望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年的：</a:t>
            </a:r>
          </a:p>
        </p:txBody>
      </p:sp>
      <p:sp>
        <p:nvSpPr>
          <p:cNvPr id="8" name="文本框 7" descr="#clear#"/>
          <p:cNvSpPr txBox="1"/>
          <p:nvPr/>
        </p:nvSpPr>
        <p:spPr>
          <a:xfrm>
            <a:off x="3439478" y="1357949"/>
            <a:ext cx="5295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各项工作重点</a:t>
            </a:r>
          </a:p>
        </p:txBody>
      </p:sp>
      <p:sp>
        <p:nvSpPr>
          <p:cNvPr id="15" name="椭圆 14" descr="#clear#"/>
          <p:cNvSpPr/>
          <p:nvPr/>
        </p:nvSpPr>
        <p:spPr>
          <a:xfrm>
            <a:off x="1803084" y="2668589"/>
            <a:ext cx="840105" cy="84010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3" name="文本框 2" descr="#clear#"/>
          <p:cNvSpPr txBox="1"/>
          <p:nvPr/>
        </p:nvSpPr>
        <p:spPr>
          <a:xfrm>
            <a:off x="2796223" y="2600009"/>
            <a:ext cx="54013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年是党的十九大召开后的第一年。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各项工作重点与十九大报告内容相呼应。</a:t>
            </a:r>
          </a:p>
        </p:txBody>
      </p:sp>
      <p:sp>
        <p:nvSpPr>
          <p:cNvPr id="4" name="椭圆 3" descr="#clear#"/>
          <p:cNvSpPr/>
          <p:nvPr/>
        </p:nvSpPr>
        <p:spPr>
          <a:xfrm>
            <a:off x="1803084" y="3817304"/>
            <a:ext cx="840105" cy="84010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0" name="文本框 19" descr="#clear#"/>
          <p:cNvSpPr txBox="1"/>
          <p:nvPr/>
        </p:nvSpPr>
        <p:spPr>
          <a:xfrm>
            <a:off x="2796223" y="3748724"/>
            <a:ext cx="843026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加大扶贫力度，继续努力实现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年消除绝对贫困目标。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推进乡村振兴战略，建设新农村。</a:t>
            </a:r>
          </a:p>
        </p:txBody>
      </p:sp>
      <p:sp>
        <p:nvSpPr>
          <p:cNvPr id="21" name="文本框 20" descr="#clear#"/>
          <p:cNvSpPr txBox="1"/>
          <p:nvPr/>
        </p:nvSpPr>
        <p:spPr>
          <a:xfrm>
            <a:off x="5430839" y="5298124"/>
            <a:ext cx="132524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07757" y="-1544002"/>
            <a:ext cx="14409420" cy="5981065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4">
            <a:lum bright="60000" contrast="-72000"/>
          </a:blip>
          <a:stretch>
            <a:fillRect/>
          </a:stretch>
        </p:blipFill>
        <p:spPr>
          <a:xfrm flipH="1">
            <a:off x="-1103312" y="-620712"/>
            <a:ext cx="7234555" cy="52089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592263" y="2361884"/>
            <a:ext cx="9009380" cy="12693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 descr="#clear#"/>
          <p:cNvSpPr/>
          <p:nvPr/>
        </p:nvSpPr>
        <p:spPr>
          <a:xfrm>
            <a:off x="1317943" y="2204403"/>
            <a:ext cx="2923540" cy="158496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043363" y="2615249"/>
            <a:ext cx="634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01041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86727" y="-348932"/>
            <a:ext cx="16338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  <p:sp>
        <p:nvSpPr>
          <p:cNvPr id="26625" name="文本框 1" descr="#clear#"/>
          <p:cNvSpPr txBox="1"/>
          <p:nvPr/>
        </p:nvSpPr>
        <p:spPr>
          <a:xfrm>
            <a:off x="2157096" y="2470152"/>
            <a:ext cx="78787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中华人民共和国第十三届全国人民代表大会第一次会议</a:t>
            </a:r>
          </a:p>
        </p:txBody>
      </p:sp>
      <p:pic>
        <p:nvPicPr>
          <p:cNvPr id="26626" name="图片 15" descr="c2651a46e1d62da6db4590bfb98600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188" y="409577"/>
            <a:ext cx="1316038" cy="139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3" descr="#clear#"/>
          <p:cNvSpPr txBox="1"/>
          <p:nvPr/>
        </p:nvSpPr>
        <p:spPr>
          <a:xfrm>
            <a:off x="410528" y="3102294"/>
            <a:ext cx="113665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将审议《中国人民共和国监察法（草案）》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5" descr="c2651a46e1d62da6db4590bfb98600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7" y="488952"/>
            <a:ext cx="1316037" cy="139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6" descr="#clear#"/>
          <p:cNvSpPr txBox="1"/>
          <p:nvPr/>
        </p:nvSpPr>
        <p:spPr>
          <a:xfrm>
            <a:off x="1720852" y="750889"/>
            <a:ext cx="5214937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监察委员会</a:t>
            </a:r>
          </a:p>
          <a:p>
            <a:r>
              <a:rPr lang="zh-CN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是一个全新的国家机关。</a:t>
            </a:r>
          </a:p>
        </p:txBody>
      </p:sp>
      <p:sp>
        <p:nvSpPr>
          <p:cNvPr id="31747" name="文本框 1" descr="#clear#"/>
          <p:cNvSpPr txBox="1"/>
          <p:nvPr/>
        </p:nvSpPr>
        <p:spPr>
          <a:xfrm>
            <a:off x="-17462" y="2195514"/>
            <a:ext cx="12115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《中华人民共和国监察法（草案）》第五条：</a:t>
            </a:r>
          </a:p>
          <a:p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　中华人民共和国监察委员会是最高国家监察机关。</a:t>
            </a:r>
          </a:p>
        </p:txBody>
      </p:sp>
      <p:sp>
        <p:nvSpPr>
          <p:cNvPr id="31748" name="文本框 2" descr="#clear#"/>
          <p:cNvSpPr txBox="1"/>
          <p:nvPr/>
        </p:nvSpPr>
        <p:spPr>
          <a:xfrm>
            <a:off x="-36512" y="3027364"/>
            <a:ext cx="12115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《中华人民共和国监察法（草案）》第六条：</a:t>
            </a:r>
          </a:p>
          <a:p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　中华人民共和国监察委员会由全国人民代表大会产生，负责全国监察工作。</a:t>
            </a:r>
          </a:p>
        </p:txBody>
      </p:sp>
      <p:sp>
        <p:nvSpPr>
          <p:cNvPr id="31749" name="文本框 46" descr="#clear#"/>
          <p:cNvSpPr txBox="1"/>
          <p:nvPr/>
        </p:nvSpPr>
        <p:spPr>
          <a:xfrm>
            <a:off x="122239" y="4241801"/>
            <a:ext cx="1446213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１</a:t>
            </a:r>
          </a:p>
        </p:txBody>
      </p:sp>
      <p:sp>
        <p:nvSpPr>
          <p:cNvPr id="31750" name="文本框 7" descr="#clear#"/>
          <p:cNvSpPr txBox="1"/>
          <p:nvPr/>
        </p:nvSpPr>
        <p:spPr>
          <a:xfrm>
            <a:off x="685801" y="4241801"/>
            <a:ext cx="462915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079500"/>
            <a:r>
              <a:rPr lang="zh-CN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各级监察委员会权力</a:t>
            </a:r>
          </a:p>
          <a:p>
            <a:pPr defTabSz="1079500"/>
            <a:r>
              <a:rPr lang="zh-CN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来源于各级人大。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51" name="文本框 8" descr="#clear#"/>
          <p:cNvSpPr txBox="1"/>
          <p:nvPr/>
        </p:nvSpPr>
        <p:spPr>
          <a:xfrm>
            <a:off x="6197602" y="4241801"/>
            <a:ext cx="144462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２</a:t>
            </a:r>
          </a:p>
        </p:txBody>
      </p:sp>
      <p:sp>
        <p:nvSpPr>
          <p:cNvPr id="31752" name="文本框 9" descr="#clear#"/>
          <p:cNvSpPr txBox="1"/>
          <p:nvPr/>
        </p:nvSpPr>
        <p:spPr>
          <a:xfrm>
            <a:off x="6761164" y="4241801"/>
            <a:ext cx="4995863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079500"/>
            <a:r>
              <a:rPr lang="zh-CN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监察委员会与行政机关、司法机关地位平行。</a:t>
            </a:r>
          </a:p>
        </p:txBody>
      </p:sp>
      <p:sp>
        <p:nvSpPr>
          <p:cNvPr id="16" name="矩形 15"/>
          <p:cNvSpPr/>
          <p:nvPr/>
        </p:nvSpPr>
        <p:spPr>
          <a:xfrm>
            <a:off x="-674687" y="-205422"/>
            <a:ext cx="201041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86727" y="-348932"/>
            <a:ext cx="16338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07757" y="-1544002"/>
            <a:ext cx="14409420" cy="5981065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4">
            <a:lum bright="60000" contrast="-72000"/>
          </a:blip>
          <a:stretch>
            <a:fillRect/>
          </a:stretch>
        </p:blipFill>
        <p:spPr>
          <a:xfrm flipH="1">
            <a:off x="-1103312" y="-620712"/>
            <a:ext cx="7234555" cy="520890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1044259" y="1446848"/>
            <a:ext cx="729678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3" r="13316" b="2648"/>
          <a:stretch>
            <a:fillRect/>
          </a:stretch>
        </p:blipFill>
        <p:spPr>
          <a:xfrm>
            <a:off x="8210868" y="-620712"/>
            <a:ext cx="5105400" cy="81133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63" y="-541337"/>
            <a:ext cx="1052830" cy="10439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2101533" y="395923"/>
            <a:ext cx="1052830" cy="1043940"/>
          </a:xfrm>
          <a:prstGeom prst="rect">
            <a:avLst/>
          </a:prstGeom>
        </p:spPr>
      </p:pic>
      <p:sp>
        <p:nvSpPr>
          <p:cNvPr id="11" name="文本框 10" descr="#clear#"/>
          <p:cNvSpPr txBox="1"/>
          <p:nvPr/>
        </p:nvSpPr>
        <p:spPr>
          <a:xfrm>
            <a:off x="-652462" y="18734"/>
            <a:ext cx="50546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5" name="文本框 4" descr="#clear#"/>
          <p:cNvSpPr txBox="1"/>
          <p:nvPr/>
        </p:nvSpPr>
        <p:spPr>
          <a:xfrm>
            <a:off x="308928" y="1977708"/>
            <a:ext cx="1132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6" name="文本框 5" descr="#clear#"/>
          <p:cNvSpPr txBox="1"/>
          <p:nvPr/>
        </p:nvSpPr>
        <p:spPr>
          <a:xfrm>
            <a:off x="1441769" y="1977708"/>
            <a:ext cx="5333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时间与议程</a:t>
            </a:r>
          </a:p>
        </p:txBody>
      </p:sp>
      <p:sp>
        <p:nvSpPr>
          <p:cNvPr id="13" name="文本框 12" descr="#clear#"/>
          <p:cNvSpPr txBox="1"/>
          <p:nvPr/>
        </p:nvSpPr>
        <p:spPr>
          <a:xfrm>
            <a:off x="308928" y="2819718"/>
            <a:ext cx="1132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4" name="文本框 13" descr="#clear#"/>
          <p:cNvSpPr txBox="1"/>
          <p:nvPr/>
        </p:nvSpPr>
        <p:spPr>
          <a:xfrm>
            <a:off x="1441769" y="2819718"/>
            <a:ext cx="5333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sp>
        <p:nvSpPr>
          <p:cNvPr id="18" name="文本框 17" descr="#clear#"/>
          <p:cNvSpPr txBox="1"/>
          <p:nvPr/>
        </p:nvSpPr>
        <p:spPr>
          <a:xfrm>
            <a:off x="308928" y="3661728"/>
            <a:ext cx="1132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21" name="文本框 20" descr="#clear#"/>
          <p:cNvSpPr txBox="1"/>
          <p:nvPr/>
        </p:nvSpPr>
        <p:spPr>
          <a:xfrm>
            <a:off x="1441769" y="3661728"/>
            <a:ext cx="5333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政府工作报告</a:t>
            </a:r>
          </a:p>
        </p:txBody>
      </p:sp>
      <p:sp>
        <p:nvSpPr>
          <p:cNvPr id="23" name="文本框 22" descr="#clear#"/>
          <p:cNvSpPr txBox="1"/>
          <p:nvPr/>
        </p:nvSpPr>
        <p:spPr>
          <a:xfrm>
            <a:off x="308928" y="4503738"/>
            <a:ext cx="1132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24" name="文本框 23" descr="#clear#"/>
          <p:cNvSpPr txBox="1"/>
          <p:nvPr/>
        </p:nvSpPr>
        <p:spPr>
          <a:xfrm>
            <a:off x="1441769" y="4503738"/>
            <a:ext cx="5333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  <p:pic>
        <p:nvPicPr>
          <p:cNvPr id="25" name="图片 24" descr="8c0053387c46b5e11d7cb79c749543f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4742" y="4437063"/>
            <a:ext cx="1442339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01041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86727" y="-348932"/>
            <a:ext cx="16338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35" b="20194"/>
          <a:stretch>
            <a:fillRect/>
          </a:stretch>
        </p:blipFill>
        <p:spPr>
          <a:xfrm>
            <a:off x="-1116647" y="435293"/>
            <a:ext cx="7191375" cy="3237230"/>
          </a:xfrm>
          <a:prstGeom prst="rect">
            <a:avLst/>
          </a:prstGeom>
        </p:spPr>
      </p:pic>
      <p:sp>
        <p:nvSpPr>
          <p:cNvPr id="9" name="文本框 8" descr="#clear#"/>
          <p:cNvSpPr txBox="1"/>
          <p:nvPr/>
        </p:nvSpPr>
        <p:spPr>
          <a:xfrm>
            <a:off x="-486727" y="3829369"/>
            <a:ext cx="6583680" cy="16414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国家监督执法机关的职能定位，</a:t>
            </a:r>
          </a:p>
          <a:p>
            <a:pPr algn="r"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决定了监察机关必须由人大产生，</a:t>
            </a:r>
          </a:p>
          <a:p>
            <a:pPr algn="r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与行政、司法机关具有同等的法律地位。</a:t>
            </a: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6284278" y="492444"/>
            <a:ext cx="61633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政府和检察的同体监督转化为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国家层面的异体监督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6425883" y="1569403"/>
            <a:ext cx="32639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 descr="#clear#"/>
          <p:cNvSpPr txBox="1"/>
          <p:nvPr/>
        </p:nvSpPr>
        <p:spPr>
          <a:xfrm>
            <a:off x="6330634" y="1712279"/>
            <a:ext cx="6985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行政监察权和检察侦查权转化为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国家监督权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425883" y="2847658"/>
            <a:ext cx="32639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descr="#clear#"/>
          <p:cNvSpPr txBox="1"/>
          <p:nvPr/>
        </p:nvSpPr>
        <p:spPr>
          <a:xfrm>
            <a:off x="6330634" y="2989263"/>
            <a:ext cx="6985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克服检察侦诉同体的机制掣肘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01041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86727" y="-348932"/>
            <a:ext cx="16338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  <p:pic>
        <p:nvPicPr>
          <p:cNvPr id="3379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1" y="1422402"/>
            <a:ext cx="8189912" cy="541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0362" y="-925512"/>
            <a:ext cx="6219825" cy="412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9" descr="#clear#"/>
          <p:cNvSpPr txBox="1"/>
          <p:nvPr/>
        </p:nvSpPr>
        <p:spPr>
          <a:xfrm>
            <a:off x="-442912" y="2298702"/>
            <a:ext cx="1357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改革前</a:t>
            </a:r>
          </a:p>
        </p:txBody>
      </p:sp>
      <p:sp>
        <p:nvSpPr>
          <p:cNvPr id="33797" name="文本框 10" descr="#clear#"/>
          <p:cNvSpPr txBox="1"/>
          <p:nvPr/>
        </p:nvSpPr>
        <p:spPr>
          <a:xfrm>
            <a:off x="3981451" y="5338129"/>
            <a:ext cx="13573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zh-CN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改革后</a:t>
            </a:r>
          </a:p>
        </p:txBody>
      </p:sp>
      <p:sp>
        <p:nvSpPr>
          <p:cNvPr id="88" name="右箭头"/>
          <p:cNvSpPr/>
          <p:nvPr/>
        </p:nvSpPr>
        <p:spPr>
          <a:xfrm rot="2700000">
            <a:off x="5838032" y="2404269"/>
            <a:ext cx="1016000" cy="1017588"/>
          </a:xfrm>
          <a:custGeom>
            <a:avLst/>
            <a:gdLst>
              <a:gd name="connsiteX0" fmla="*/ 325660 w 636802"/>
              <a:gd name="connsiteY0" fmla="*/ 0 h 622284"/>
              <a:gd name="connsiteX1" fmla="*/ 602068 w 636802"/>
              <a:gd name="connsiteY1" fmla="*/ 276407 h 622284"/>
              <a:gd name="connsiteX2" fmla="*/ 636802 w 636802"/>
              <a:gd name="connsiteY2" fmla="*/ 311142 h 622284"/>
              <a:gd name="connsiteX3" fmla="*/ 602068 w 636802"/>
              <a:gd name="connsiteY3" fmla="*/ 345876 h 622284"/>
              <a:gd name="connsiteX4" fmla="*/ 325660 w 636802"/>
              <a:gd name="connsiteY4" fmla="*/ 622284 h 622284"/>
              <a:gd name="connsiteX5" fmla="*/ 276532 w 636802"/>
              <a:gd name="connsiteY5" fmla="*/ 573156 h 622284"/>
              <a:gd name="connsiteX6" fmla="*/ 503812 w 636802"/>
              <a:gd name="connsiteY6" fmla="*/ 345876 h 622284"/>
              <a:gd name="connsiteX7" fmla="*/ 0 w 636802"/>
              <a:gd name="connsiteY7" fmla="*/ 345876 h 622284"/>
              <a:gd name="connsiteX8" fmla="*/ 0 w 636802"/>
              <a:gd name="connsiteY8" fmla="*/ 276407 h 622284"/>
              <a:gd name="connsiteX9" fmla="*/ 503813 w 636802"/>
              <a:gd name="connsiteY9" fmla="*/ 276407 h 622284"/>
              <a:gd name="connsiteX10" fmla="*/ 276532 w 636802"/>
              <a:gd name="connsiteY10" fmla="*/ 49127 h 62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6802" h="622284">
                <a:moveTo>
                  <a:pt x="325660" y="0"/>
                </a:moveTo>
                <a:lnTo>
                  <a:pt x="602068" y="276407"/>
                </a:lnTo>
                <a:lnTo>
                  <a:pt x="636802" y="311142"/>
                </a:lnTo>
                <a:lnTo>
                  <a:pt x="602068" y="345876"/>
                </a:lnTo>
                <a:lnTo>
                  <a:pt x="325660" y="622284"/>
                </a:lnTo>
                <a:lnTo>
                  <a:pt x="276532" y="573156"/>
                </a:lnTo>
                <a:lnTo>
                  <a:pt x="503812" y="345876"/>
                </a:lnTo>
                <a:lnTo>
                  <a:pt x="0" y="345876"/>
                </a:lnTo>
                <a:lnTo>
                  <a:pt x="0" y="276407"/>
                </a:lnTo>
                <a:lnTo>
                  <a:pt x="503813" y="276407"/>
                </a:lnTo>
                <a:lnTo>
                  <a:pt x="276532" y="491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33799" name="文本框 11" descr="#clear#"/>
          <p:cNvSpPr txBox="1"/>
          <p:nvPr/>
        </p:nvSpPr>
        <p:spPr>
          <a:xfrm>
            <a:off x="6983413" y="-53657"/>
            <a:ext cx="5472430" cy="1198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r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一府两院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结构</a:t>
            </a:r>
          </a:p>
          <a:p>
            <a:pPr algn="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将改革变为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一府一委两院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结构</a:t>
            </a:r>
          </a:p>
          <a:p>
            <a:pPr algn="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监察权实现分离独立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674687" y="-205422"/>
            <a:ext cx="201041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-486727" y="-348932"/>
            <a:ext cx="16338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国家监察法</a:t>
            </a:r>
          </a:p>
        </p:txBody>
      </p:sp>
      <p:sp>
        <p:nvSpPr>
          <p:cNvPr id="2" name="KSO_Shape"/>
          <p:cNvSpPr/>
          <p:nvPr/>
        </p:nvSpPr>
        <p:spPr>
          <a:xfrm>
            <a:off x="8190548" y="1420178"/>
            <a:ext cx="575310" cy="562610"/>
          </a:xfrm>
          <a:custGeom>
            <a:avLst/>
            <a:gdLst>
              <a:gd name="connsiteX0" fmla="*/ 325660 w 636802"/>
              <a:gd name="connsiteY0" fmla="*/ 0 h 622284"/>
              <a:gd name="connsiteX1" fmla="*/ 602068 w 636802"/>
              <a:gd name="connsiteY1" fmla="*/ 276407 h 622284"/>
              <a:gd name="connsiteX2" fmla="*/ 636802 w 636802"/>
              <a:gd name="connsiteY2" fmla="*/ 311142 h 622284"/>
              <a:gd name="connsiteX3" fmla="*/ 602068 w 636802"/>
              <a:gd name="connsiteY3" fmla="*/ 345876 h 622284"/>
              <a:gd name="connsiteX4" fmla="*/ 325660 w 636802"/>
              <a:gd name="connsiteY4" fmla="*/ 622284 h 622284"/>
              <a:gd name="connsiteX5" fmla="*/ 276532 w 636802"/>
              <a:gd name="connsiteY5" fmla="*/ 573156 h 622284"/>
              <a:gd name="connsiteX6" fmla="*/ 503812 w 636802"/>
              <a:gd name="connsiteY6" fmla="*/ 345876 h 622284"/>
              <a:gd name="connsiteX7" fmla="*/ 0 w 636802"/>
              <a:gd name="connsiteY7" fmla="*/ 345876 h 622284"/>
              <a:gd name="connsiteX8" fmla="*/ 0 w 636802"/>
              <a:gd name="connsiteY8" fmla="*/ 276407 h 622284"/>
              <a:gd name="connsiteX9" fmla="*/ 503813 w 636802"/>
              <a:gd name="connsiteY9" fmla="*/ 276407 h 622284"/>
              <a:gd name="connsiteX10" fmla="*/ 276532 w 636802"/>
              <a:gd name="connsiteY10" fmla="*/ 49127 h 62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6802" h="622284">
                <a:moveTo>
                  <a:pt x="325660" y="0"/>
                </a:moveTo>
                <a:lnTo>
                  <a:pt x="602068" y="276407"/>
                </a:lnTo>
                <a:lnTo>
                  <a:pt x="636802" y="311142"/>
                </a:lnTo>
                <a:lnTo>
                  <a:pt x="602068" y="345876"/>
                </a:lnTo>
                <a:lnTo>
                  <a:pt x="325660" y="622284"/>
                </a:lnTo>
                <a:lnTo>
                  <a:pt x="276532" y="573156"/>
                </a:lnTo>
                <a:lnTo>
                  <a:pt x="503812" y="345876"/>
                </a:lnTo>
                <a:lnTo>
                  <a:pt x="0" y="345876"/>
                </a:lnTo>
                <a:lnTo>
                  <a:pt x="0" y="276407"/>
                </a:lnTo>
                <a:lnTo>
                  <a:pt x="503813" y="276407"/>
                </a:lnTo>
                <a:lnTo>
                  <a:pt x="276532" y="491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3" name="矩形 2" descr="#clear#"/>
          <p:cNvSpPr/>
          <p:nvPr/>
        </p:nvSpPr>
        <p:spPr>
          <a:xfrm>
            <a:off x="6814503" y="138748"/>
            <a:ext cx="43776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新型的纪检监察合署办公体制</a:t>
            </a:r>
          </a:p>
        </p:txBody>
      </p:sp>
      <p:sp>
        <p:nvSpPr>
          <p:cNvPr id="4" name="椭圆 3" descr="#clear#"/>
          <p:cNvSpPr/>
          <p:nvPr/>
        </p:nvSpPr>
        <p:spPr>
          <a:xfrm>
            <a:off x="5798503" y="933768"/>
            <a:ext cx="1503680" cy="15036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党内执纪问责为主</a:t>
            </a:r>
          </a:p>
        </p:txBody>
      </p:sp>
      <p:sp>
        <p:nvSpPr>
          <p:cNvPr id="5" name="椭圆 4" descr="#clear#"/>
          <p:cNvSpPr/>
          <p:nvPr/>
        </p:nvSpPr>
        <p:spPr>
          <a:xfrm>
            <a:off x="7119938" y="1352868"/>
            <a:ext cx="1070610" cy="107061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行政监察难以发挥</a:t>
            </a:r>
          </a:p>
        </p:txBody>
      </p:sp>
      <p:sp>
        <p:nvSpPr>
          <p:cNvPr id="6" name="矩形 5" descr="#clear#"/>
          <p:cNvSpPr/>
          <p:nvPr/>
        </p:nvSpPr>
        <p:spPr>
          <a:xfrm>
            <a:off x="6336348" y="2413954"/>
            <a:ext cx="16141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单轨运行模式</a:t>
            </a:r>
          </a:p>
        </p:txBody>
      </p:sp>
      <p:sp>
        <p:nvSpPr>
          <p:cNvPr id="8" name="椭圆 7" descr="#clear#"/>
          <p:cNvSpPr/>
          <p:nvPr/>
        </p:nvSpPr>
        <p:spPr>
          <a:xfrm>
            <a:off x="8765858" y="980758"/>
            <a:ext cx="1456690" cy="14566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党内</a:t>
            </a: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监督</a:t>
            </a:r>
          </a:p>
        </p:txBody>
      </p:sp>
      <p:sp>
        <p:nvSpPr>
          <p:cNvPr id="9" name="椭圆 8" descr="#clear#"/>
          <p:cNvSpPr/>
          <p:nvPr/>
        </p:nvSpPr>
        <p:spPr>
          <a:xfrm>
            <a:off x="10222548" y="957263"/>
            <a:ext cx="1456690" cy="14566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行政</a:t>
            </a: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监察</a:t>
            </a:r>
          </a:p>
        </p:txBody>
      </p:sp>
      <p:sp>
        <p:nvSpPr>
          <p:cNvPr id="13" name="矩形 12" descr="#clear#"/>
          <p:cNvSpPr/>
          <p:nvPr/>
        </p:nvSpPr>
        <p:spPr>
          <a:xfrm>
            <a:off x="9411018" y="2423479"/>
            <a:ext cx="16141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双轨运行模式</a:t>
            </a:r>
          </a:p>
        </p:txBody>
      </p:sp>
      <p:sp>
        <p:nvSpPr>
          <p:cNvPr id="20" name="KSO_Shape"/>
          <p:cNvSpPr/>
          <p:nvPr/>
        </p:nvSpPr>
        <p:spPr bwMode="auto">
          <a:xfrm>
            <a:off x="1781493" y="4033838"/>
            <a:ext cx="1871980" cy="1871980"/>
          </a:xfrm>
          <a:custGeom>
            <a:avLst/>
            <a:gdLst>
              <a:gd name="T0" fmla="*/ 1272769 w 2321"/>
              <a:gd name="T1" fmla="*/ 899811 h 2321"/>
              <a:gd name="T2" fmla="*/ 1751027 w 2321"/>
              <a:gd name="T3" fmla="*/ 421980 h 2321"/>
              <a:gd name="T4" fmla="*/ 1767305 w 2321"/>
              <a:gd name="T5" fmla="*/ 277700 h 2321"/>
              <a:gd name="T6" fmla="*/ 1521587 w 2321"/>
              <a:gd name="T7" fmla="*/ 31804 h 2321"/>
              <a:gd name="T8" fmla="*/ 1377412 w 2321"/>
              <a:gd name="T9" fmla="*/ 48869 h 2321"/>
              <a:gd name="T10" fmla="*/ 899930 w 2321"/>
              <a:gd name="T11" fmla="*/ 506531 h 2321"/>
              <a:gd name="T12" fmla="*/ 421673 w 2321"/>
              <a:gd name="T13" fmla="*/ 48093 h 2321"/>
              <a:gd name="T14" fmla="*/ 278273 w 2321"/>
              <a:gd name="T15" fmla="*/ 31804 h 2321"/>
              <a:gd name="T16" fmla="*/ 32556 w 2321"/>
              <a:gd name="T17" fmla="*/ 277700 h 2321"/>
              <a:gd name="T18" fmla="*/ 48833 w 2321"/>
              <a:gd name="T19" fmla="*/ 421980 h 2321"/>
              <a:gd name="T20" fmla="*/ 527091 w 2321"/>
              <a:gd name="T21" fmla="*/ 899811 h 2321"/>
              <a:gd name="T22" fmla="*/ 48833 w 2321"/>
              <a:gd name="T23" fmla="*/ 1378417 h 2321"/>
              <a:gd name="T24" fmla="*/ 32556 w 2321"/>
              <a:gd name="T25" fmla="*/ 1521921 h 2321"/>
              <a:gd name="T26" fmla="*/ 278273 w 2321"/>
              <a:gd name="T27" fmla="*/ 1767818 h 2321"/>
              <a:gd name="T28" fmla="*/ 422448 w 2321"/>
              <a:gd name="T29" fmla="*/ 1751528 h 2321"/>
              <a:gd name="T30" fmla="*/ 899930 w 2321"/>
              <a:gd name="T31" fmla="*/ 1272922 h 2321"/>
              <a:gd name="T32" fmla="*/ 1377412 w 2321"/>
              <a:gd name="T33" fmla="*/ 1751528 h 2321"/>
              <a:gd name="T34" fmla="*/ 1521587 w 2321"/>
              <a:gd name="T35" fmla="*/ 1767818 h 2321"/>
              <a:gd name="T36" fmla="*/ 1767305 w 2321"/>
              <a:gd name="T37" fmla="*/ 1521921 h 2321"/>
              <a:gd name="T38" fmla="*/ 1751027 w 2321"/>
              <a:gd name="T39" fmla="*/ 1377641 h 2321"/>
              <a:gd name="T40" fmla="*/ 1272769 w 2321"/>
              <a:gd name="T41" fmla="*/ 899811 h 232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321" h="2321">
                <a:moveTo>
                  <a:pt x="1642" y="1160"/>
                </a:moveTo>
                <a:cubicBezTo>
                  <a:pt x="2259" y="544"/>
                  <a:pt x="2259" y="544"/>
                  <a:pt x="2259" y="544"/>
                </a:cubicBezTo>
                <a:cubicBezTo>
                  <a:pt x="2312" y="490"/>
                  <a:pt x="2321" y="410"/>
                  <a:pt x="2280" y="358"/>
                </a:cubicBezTo>
                <a:cubicBezTo>
                  <a:pt x="2186" y="241"/>
                  <a:pt x="2080" y="135"/>
                  <a:pt x="1963" y="41"/>
                </a:cubicBezTo>
                <a:cubicBezTo>
                  <a:pt x="1911" y="0"/>
                  <a:pt x="1831" y="9"/>
                  <a:pt x="1777" y="63"/>
                </a:cubicBezTo>
                <a:cubicBezTo>
                  <a:pt x="1161" y="653"/>
                  <a:pt x="1161" y="653"/>
                  <a:pt x="1161" y="653"/>
                </a:cubicBezTo>
                <a:cubicBezTo>
                  <a:pt x="544" y="62"/>
                  <a:pt x="544" y="62"/>
                  <a:pt x="544" y="62"/>
                </a:cubicBezTo>
                <a:cubicBezTo>
                  <a:pt x="491" y="9"/>
                  <a:pt x="411" y="0"/>
                  <a:pt x="359" y="41"/>
                </a:cubicBezTo>
                <a:cubicBezTo>
                  <a:pt x="242" y="135"/>
                  <a:pt x="136" y="241"/>
                  <a:pt x="42" y="358"/>
                </a:cubicBezTo>
                <a:cubicBezTo>
                  <a:pt x="0" y="410"/>
                  <a:pt x="10" y="490"/>
                  <a:pt x="63" y="544"/>
                </a:cubicBezTo>
                <a:cubicBezTo>
                  <a:pt x="680" y="1160"/>
                  <a:pt x="680" y="1160"/>
                  <a:pt x="680" y="1160"/>
                </a:cubicBezTo>
                <a:cubicBezTo>
                  <a:pt x="63" y="1777"/>
                  <a:pt x="63" y="1777"/>
                  <a:pt x="63" y="1777"/>
                </a:cubicBezTo>
                <a:cubicBezTo>
                  <a:pt x="10" y="1830"/>
                  <a:pt x="1" y="1910"/>
                  <a:pt x="42" y="1962"/>
                </a:cubicBezTo>
                <a:cubicBezTo>
                  <a:pt x="136" y="2079"/>
                  <a:pt x="242" y="2185"/>
                  <a:pt x="359" y="2279"/>
                </a:cubicBezTo>
                <a:cubicBezTo>
                  <a:pt x="411" y="2321"/>
                  <a:pt x="491" y="2311"/>
                  <a:pt x="545" y="2258"/>
                </a:cubicBezTo>
                <a:cubicBezTo>
                  <a:pt x="1161" y="1641"/>
                  <a:pt x="1161" y="1641"/>
                  <a:pt x="1161" y="1641"/>
                </a:cubicBezTo>
                <a:cubicBezTo>
                  <a:pt x="1777" y="2258"/>
                  <a:pt x="1777" y="2258"/>
                  <a:pt x="1777" y="2258"/>
                </a:cubicBezTo>
                <a:cubicBezTo>
                  <a:pt x="1831" y="2311"/>
                  <a:pt x="1911" y="2320"/>
                  <a:pt x="1963" y="2279"/>
                </a:cubicBezTo>
                <a:cubicBezTo>
                  <a:pt x="2080" y="2185"/>
                  <a:pt x="2186" y="2079"/>
                  <a:pt x="2280" y="1962"/>
                </a:cubicBezTo>
                <a:cubicBezTo>
                  <a:pt x="2321" y="1910"/>
                  <a:pt x="2312" y="1830"/>
                  <a:pt x="2259" y="1776"/>
                </a:cubicBezTo>
                <a:lnTo>
                  <a:pt x="1642" y="116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"/>
          </a:p>
        </p:txBody>
      </p:sp>
      <p:sp>
        <p:nvSpPr>
          <p:cNvPr id="18" name="矩形 17" descr="#clear#"/>
          <p:cNvSpPr/>
          <p:nvPr/>
        </p:nvSpPr>
        <p:spPr>
          <a:xfrm>
            <a:off x="1414463" y="4344354"/>
            <a:ext cx="25476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破纪 →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破法</a:t>
            </a:r>
          </a:p>
        </p:txBody>
      </p:sp>
      <p:sp>
        <p:nvSpPr>
          <p:cNvPr id="19" name="矩形 18" descr="#clear#"/>
          <p:cNvSpPr/>
          <p:nvPr/>
        </p:nvSpPr>
        <p:spPr>
          <a:xfrm>
            <a:off x="1008063" y="4755199"/>
            <a:ext cx="33604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违规违法到犯罪</a:t>
            </a:r>
          </a:p>
        </p:txBody>
      </p:sp>
      <p:sp>
        <p:nvSpPr>
          <p:cNvPr id="21" name="矩形 20" descr="#clear#"/>
          <p:cNvSpPr/>
          <p:nvPr/>
        </p:nvSpPr>
        <p:spPr>
          <a:xfrm>
            <a:off x="783273" y="3232468"/>
            <a:ext cx="38684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契合了腐败滋生规律</a:t>
            </a:r>
          </a:p>
        </p:txBody>
      </p:sp>
      <p:sp>
        <p:nvSpPr>
          <p:cNvPr id="25" name="KSO_Shape"/>
          <p:cNvSpPr/>
          <p:nvPr/>
        </p:nvSpPr>
        <p:spPr bwMode="auto">
          <a:xfrm>
            <a:off x="6446204" y="3975418"/>
            <a:ext cx="1287145" cy="1930400"/>
          </a:xfrm>
          <a:custGeom>
            <a:avLst/>
            <a:gdLst>
              <a:gd name="T0" fmla="*/ 900005 w 6223"/>
              <a:gd name="T1" fmla="*/ 960353 h 9338"/>
              <a:gd name="T2" fmla="*/ 779889 w 6223"/>
              <a:gd name="T3" fmla="*/ 539849 h 9338"/>
              <a:gd name="T4" fmla="*/ 1080083 w 6223"/>
              <a:gd name="T5" fmla="*/ 719927 h 9338"/>
              <a:gd name="T6" fmla="*/ 1199814 w 6223"/>
              <a:gd name="T7" fmla="*/ 1140431 h 9338"/>
              <a:gd name="T8" fmla="*/ 900005 w 6223"/>
              <a:gd name="T9" fmla="*/ 960353 h 9338"/>
              <a:gd name="T10" fmla="*/ 299616 w 6223"/>
              <a:gd name="T11" fmla="*/ 353987 h 9338"/>
              <a:gd name="T12" fmla="*/ 179885 w 6223"/>
              <a:gd name="T13" fmla="*/ 0 h 9338"/>
              <a:gd name="T14" fmla="*/ 779889 w 6223"/>
              <a:gd name="T15" fmla="*/ 0 h 9338"/>
              <a:gd name="T16" fmla="*/ 659580 w 6223"/>
              <a:gd name="T17" fmla="*/ 353987 h 9338"/>
              <a:gd name="T18" fmla="*/ 299616 w 6223"/>
              <a:gd name="T19" fmla="*/ 353987 h 9338"/>
              <a:gd name="T20" fmla="*/ 659580 w 6223"/>
              <a:gd name="T21" fmla="*/ 426095 h 9338"/>
              <a:gd name="T22" fmla="*/ 873205 w 6223"/>
              <a:gd name="T23" fmla="*/ 1103028 h 9338"/>
              <a:gd name="T24" fmla="*/ 874169 w 6223"/>
              <a:gd name="T25" fmla="*/ 1103992 h 9338"/>
              <a:gd name="T26" fmla="*/ 873591 w 6223"/>
              <a:gd name="T27" fmla="*/ 1104763 h 9338"/>
              <a:gd name="T28" fmla="*/ 959774 w 6223"/>
              <a:gd name="T29" fmla="*/ 1379893 h 9338"/>
              <a:gd name="T30" fmla="*/ 479694 w 6223"/>
              <a:gd name="T31" fmla="*/ 1800397 h 9338"/>
              <a:gd name="T32" fmla="*/ 0 w 6223"/>
              <a:gd name="T33" fmla="*/ 1379893 h 9338"/>
              <a:gd name="T34" fmla="*/ 299616 w 6223"/>
              <a:gd name="T35" fmla="*/ 426095 h 9338"/>
              <a:gd name="T36" fmla="*/ 659580 w 6223"/>
              <a:gd name="T37" fmla="*/ 426095 h 9338"/>
              <a:gd name="T38" fmla="*/ 539656 w 6223"/>
              <a:gd name="T39" fmla="*/ 539849 h 9338"/>
              <a:gd name="T40" fmla="*/ 419925 w 6223"/>
              <a:gd name="T41" fmla="*/ 539849 h 9338"/>
              <a:gd name="T42" fmla="*/ 342997 w 6223"/>
              <a:gd name="T43" fmla="*/ 790493 h 9338"/>
              <a:gd name="T44" fmla="*/ 552574 w 6223"/>
              <a:gd name="T45" fmla="*/ 580916 h 9338"/>
              <a:gd name="T46" fmla="*/ 539656 w 6223"/>
              <a:gd name="T47" fmla="*/ 539849 h 9338"/>
              <a:gd name="T48" fmla="*/ 479694 w 6223"/>
              <a:gd name="T49" fmla="*/ 1620512 h 9338"/>
              <a:gd name="T50" fmla="*/ 779889 w 6223"/>
              <a:gd name="T51" fmla="*/ 1320317 h 9338"/>
              <a:gd name="T52" fmla="*/ 751161 w 6223"/>
              <a:gd name="T53" fmla="*/ 1226422 h 9338"/>
              <a:gd name="T54" fmla="*/ 417226 w 6223"/>
              <a:gd name="T55" fmla="*/ 1557658 h 9338"/>
              <a:gd name="T56" fmla="*/ 479694 w 6223"/>
              <a:gd name="T57" fmla="*/ 1620512 h 9338"/>
              <a:gd name="T58" fmla="*/ 318704 w 6223"/>
              <a:gd name="T59" fmla="*/ 1459328 h 9338"/>
              <a:gd name="T60" fmla="*/ 704696 w 6223"/>
              <a:gd name="T61" fmla="*/ 1076035 h 9338"/>
              <a:gd name="T62" fmla="*/ 669027 w 6223"/>
              <a:gd name="T63" fmla="*/ 960932 h 9338"/>
              <a:gd name="T64" fmla="*/ 244474 w 6223"/>
              <a:gd name="T65" fmla="*/ 1384906 h 9338"/>
              <a:gd name="T66" fmla="*/ 318704 w 6223"/>
              <a:gd name="T67" fmla="*/ 1459328 h 9338"/>
              <a:gd name="T68" fmla="*/ 201672 w 6223"/>
              <a:gd name="T69" fmla="*/ 1247823 h 9338"/>
              <a:gd name="T70" fmla="*/ 626803 w 6223"/>
              <a:gd name="T71" fmla="*/ 822884 h 9338"/>
              <a:gd name="T72" fmla="*/ 592098 w 6223"/>
              <a:gd name="T73" fmla="*/ 710673 h 9338"/>
              <a:gd name="T74" fmla="*/ 267418 w 6223"/>
              <a:gd name="T75" fmla="*/ 1035546 h 9338"/>
              <a:gd name="T76" fmla="*/ 201672 w 6223"/>
              <a:gd name="T77" fmla="*/ 1247823 h 933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223" h="9338">
                <a:moveTo>
                  <a:pt x="4668" y="4981"/>
                </a:moveTo>
                <a:lnTo>
                  <a:pt x="4045" y="2800"/>
                </a:lnTo>
                <a:lnTo>
                  <a:pt x="5602" y="3734"/>
                </a:lnTo>
                <a:lnTo>
                  <a:pt x="6223" y="5915"/>
                </a:lnTo>
                <a:lnTo>
                  <a:pt x="4668" y="4981"/>
                </a:lnTo>
                <a:close/>
                <a:moveTo>
                  <a:pt x="1554" y="1836"/>
                </a:moveTo>
                <a:lnTo>
                  <a:pt x="933" y="0"/>
                </a:lnTo>
                <a:lnTo>
                  <a:pt x="4045" y="0"/>
                </a:lnTo>
                <a:lnTo>
                  <a:pt x="3421" y="1836"/>
                </a:lnTo>
                <a:lnTo>
                  <a:pt x="1554" y="1836"/>
                </a:lnTo>
                <a:close/>
                <a:moveTo>
                  <a:pt x="3421" y="2210"/>
                </a:moveTo>
                <a:lnTo>
                  <a:pt x="4529" y="5721"/>
                </a:lnTo>
                <a:lnTo>
                  <a:pt x="4534" y="5726"/>
                </a:lnTo>
                <a:lnTo>
                  <a:pt x="4531" y="5730"/>
                </a:lnTo>
                <a:lnTo>
                  <a:pt x="4978" y="7157"/>
                </a:lnTo>
                <a:lnTo>
                  <a:pt x="2488" y="9338"/>
                </a:lnTo>
                <a:lnTo>
                  <a:pt x="0" y="7157"/>
                </a:lnTo>
                <a:lnTo>
                  <a:pt x="1554" y="2210"/>
                </a:lnTo>
                <a:lnTo>
                  <a:pt x="3421" y="2210"/>
                </a:lnTo>
                <a:close/>
                <a:moveTo>
                  <a:pt x="2799" y="2800"/>
                </a:moveTo>
                <a:lnTo>
                  <a:pt x="2178" y="2800"/>
                </a:lnTo>
                <a:lnTo>
                  <a:pt x="1779" y="4100"/>
                </a:lnTo>
                <a:lnTo>
                  <a:pt x="2866" y="3013"/>
                </a:lnTo>
                <a:lnTo>
                  <a:pt x="2799" y="2800"/>
                </a:lnTo>
                <a:close/>
                <a:moveTo>
                  <a:pt x="2488" y="8405"/>
                </a:moveTo>
                <a:lnTo>
                  <a:pt x="4045" y="6848"/>
                </a:lnTo>
                <a:lnTo>
                  <a:pt x="3896" y="6361"/>
                </a:lnTo>
                <a:lnTo>
                  <a:pt x="2164" y="8079"/>
                </a:lnTo>
                <a:lnTo>
                  <a:pt x="2488" y="8405"/>
                </a:lnTo>
                <a:close/>
                <a:moveTo>
                  <a:pt x="1653" y="7569"/>
                </a:moveTo>
                <a:lnTo>
                  <a:pt x="3655" y="5581"/>
                </a:lnTo>
                <a:lnTo>
                  <a:pt x="3470" y="4984"/>
                </a:lnTo>
                <a:lnTo>
                  <a:pt x="1268" y="7183"/>
                </a:lnTo>
                <a:lnTo>
                  <a:pt x="1653" y="7569"/>
                </a:lnTo>
                <a:close/>
                <a:moveTo>
                  <a:pt x="1046" y="6472"/>
                </a:moveTo>
                <a:lnTo>
                  <a:pt x="3251" y="4268"/>
                </a:lnTo>
                <a:lnTo>
                  <a:pt x="3071" y="3686"/>
                </a:lnTo>
                <a:lnTo>
                  <a:pt x="1387" y="5371"/>
                </a:lnTo>
                <a:lnTo>
                  <a:pt x="1046" y="64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0"/>
          </a:p>
        </p:txBody>
      </p:sp>
      <p:sp>
        <p:nvSpPr>
          <p:cNvPr id="27" name="椭圆 26"/>
          <p:cNvSpPr/>
          <p:nvPr/>
        </p:nvSpPr>
        <p:spPr>
          <a:xfrm>
            <a:off x="7005638" y="5174298"/>
            <a:ext cx="720090" cy="7200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804" y="5223829"/>
            <a:ext cx="619125" cy="619125"/>
          </a:xfrm>
          <a:prstGeom prst="rect">
            <a:avLst/>
          </a:prstGeom>
        </p:spPr>
      </p:pic>
      <p:sp>
        <p:nvSpPr>
          <p:cNvPr id="31" name="矩形 30" descr="#clear#"/>
          <p:cNvSpPr/>
          <p:nvPr/>
        </p:nvSpPr>
        <p:spPr>
          <a:xfrm>
            <a:off x="7392988" y="4073208"/>
            <a:ext cx="1899920" cy="67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公务员队伍中</a:t>
            </a:r>
          </a:p>
          <a:p>
            <a:pPr lvl="0" algn="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党员比例超过</a:t>
            </a:r>
          </a:p>
        </p:txBody>
      </p:sp>
      <p:sp>
        <p:nvSpPr>
          <p:cNvPr id="33" name="矩形 32" descr="#clear#"/>
          <p:cNvSpPr/>
          <p:nvPr/>
        </p:nvSpPr>
        <p:spPr>
          <a:xfrm>
            <a:off x="7392988" y="4884104"/>
            <a:ext cx="1898650" cy="983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县处级以上</a:t>
            </a:r>
          </a:p>
          <a:p>
            <a:pPr lvl="0" algn="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领导干部中</a:t>
            </a:r>
          </a:p>
          <a:p>
            <a:pPr lvl="0" algn="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党员比例超过</a:t>
            </a:r>
          </a:p>
        </p:txBody>
      </p:sp>
      <p:sp>
        <p:nvSpPr>
          <p:cNvPr id="10" name="矩形 9" descr="#clear#"/>
          <p:cNvSpPr/>
          <p:nvPr/>
        </p:nvSpPr>
        <p:spPr>
          <a:xfrm>
            <a:off x="9277668" y="4021139"/>
            <a:ext cx="18999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80%</a:t>
            </a:r>
          </a:p>
        </p:txBody>
      </p:sp>
      <p:sp>
        <p:nvSpPr>
          <p:cNvPr id="11" name="矩形 10" descr="#clear#"/>
          <p:cNvSpPr/>
          <p:nvPr/>
        </p:nvSpPr>
        <p:spPr>
          <a:xfrm>
            <a:off x="9292273" y="4983164"/>
            <a:ext cx="18999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90%</a:t>
            </a:r>
          </a:p>
        </p:txBody>
      </p:sp>
      <p:sp>
        <p:nvSpPr>
          <p:cNvPr id="12" name="文本框 11" descr="#clear#"/>
          <p:cNvSpPr txBox="1"/>
          <p:nvPr/>
        </p:nvSpPr>
        <p:spPr>
          <a:xfrm>
            <a:off x="1757999" y="2288223"/>
            <a:ext cx="1859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行政监察</a:t>
            </a:r>
          </a:p>
        </p:txBody>
      </p:sp>
      <p:sp>
        <p:nvSpPr>
          <p:cNvPr id="23" name="KSO_Shape"/>
          <p:cNvSpPr/>
          <p:nvPr/>
        </p:nvSpPr>
        <p:spPr>
          <a:xfrm rot="16200000">
            <a:off x="2429828" y="1705928"/>
            <a:ext cx="575310" cy="562610"/>
          </a:xfrm>
          <a:custGeom>
            <a:avLst/>
            <a:gdLst>
              <a:gd name="connsiteX0" fmla="*/ 325660 w 636802"/>
              <a:gd name="connsiteY0" fmla="*/ 0 h 622284"/>
              <a:gd name="connsiteX1" fmla="*/ 602068 w 636802"/>
              <a:gd name="connsiteY1" fmla="*/ 276407 h 622284"/>
              <a:gd name="connsiteX2" fmla="*/ 636802 w 636802"/>
              <a:gd name="connsiteY2" fmla="*/ 311142 h 622284"/>
              <a:gd name="connsiteX3" fmla="*/ 602068 w 636802"/>
              <a:gd name="connsiteY3" fmla="*/ 345876 h 622284"/>
              <a:gd name="connsiteX4" fmla="*/ 325660 w 636802"/>
              <a:gd name="connsiteY4" fmla="*/ 622284 h 622284"/>
              <a:gd name="connsiteX5" fmla="*/ 276532 w 636802"/>
              <a:gd name="connsiteY5" fmla="*/ 573156 h 622284"/>
              <a:gd name="connsiteX6" fmla="*/ 503812 w 636802"/>
              <a:gd name="connsiteY6" fmla="*/ 345876 h 622284"/>
              <a:gd name="connsiteX7" fmla="*/ 0 w 636802"/>
              <a:gd name="connsiteY7" fmla="*/ 345876 h 622284"/>
              <a:gd name="connsiteX8" fmla="*/ 0 w 636802"/>
              <a:gd name="connsiteY8" fmla="*/ 276407 h 622284"/>
              <a:gd name="connsiteX9" fmla="*/ 503813 w 636802"/>
              <a:gd name="connsiteY9" fmla="*/ 276407 h 622284"/>
              <a:gd name="connsiteX10" fmla="*/ 276532 w 636802"/>
              <a:gd name="connsiteY10" fmla="*/ 49127 h 62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6802" h="622284">
                <a:moveTo>
                  <a:pt x="325660" y="0"/>
                </a:moveTo>
                <a:lnTo>
                  <a:pt x="602068" y="276407"/>
                </a:lnTo>
                <a:lnTo>
                  <a:pt x="636802" y="311142"/>
                </a:lnTo>
                <a:lnTo>
                  <a:pt x="602068" y="345876"/>
                </a:lnTo>
                <a:lnTo>
                  <a:pt x="325660" y="622284"/>
                </a:lnTo>
                <a:lnTo>
                  <a:pt x="276532" y="573156"/>
                </a:lnTo>
                <a:lnTo>
                  <a:pt x="503812" y="345876"/>
                </a:lnTo>
                <a:lnTo>
                  <a:pt x="0" y="345876"/>
                </a:lnTo>
                <a:lnTo>
                  <a:pt x="0" y="276407"/>
                </a:lnTo>
                <a:lnTo>
                  <a:pt x="503813" y="276407"/>
                </a:lnTo>
                <a:lnTo>
                  <a:pt x="276532" y="491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24" name="文本框 23" descr="#clear#"/>
          <p:cNvSpPr txBox="1"/>
          <p:nvPr/>
        </p:nvSpPr>
        <p:spPr>
          <a:xfrm>
            <a:off x="1218883" y="874713"/>
            <a:ext cx="2997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国家监察</a:t>
            </a:r>
          </a:p>
        </p:txBody>
      </p:sp>
      <p:sp>
        <p:nvSpPr>
          <p:cNvPr id="26" name="矩形 25" descr="#clear#"/>
          <p:cNvSpPr/>
          <p:nvPr/>
        </p:nvSpPr>
        <p:spPr>
          <a:xfrm>
            <a:off x="-926782" y="131128"/>
            <a:ext cx="72885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监察权由行政部门内部上升为国家层级</a:t>
            </a:r>
          </a:p>
        </p:txBody>
      </p:sp>
      <p:sp>
        <p:nvSpPr>
          <p:cNvPr id="30" name="矩形 29" descr="#clear#"/>
          <p:cNvSpPr/>
          <p:nvPr/>
        </p:nvSpPr>
        <p:spPr>
          <a:xfrm>
            <a:off x="5449888" y="3237548"/>
            <a:ext cx="71069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党员成为公职人员主体是合署运行的现实基础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#clear#"/>
          <p:cNvSpPr txBox="1"/>
          <p:nvPr/>
        </p:nvSpPr>
        <p:spPr>
          <a:xfrm>
            <a:off x="1456373" y="1834833"/>
            <a:ext cx="92811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聚焦</a:t>
            </a:r>
            <a:r>
              <a:rPr lang="en-US" altLang="zh-CN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8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全国两会</a:t>
            </a:r>
          </a:p>
        </p:txBody>
      </p:sp>
      <p:pic>
        <p:nvPicPr>
          <p:cNvPr id="3" name="图片 2" descr="9cfb9251595dd7e62c58f76c417c6f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878" y="313373"/>
            <a:ext cx="1182370" cy="1193800"/>
          </a:xfrm>
          <a:prstGeom prst="rect">
            <a:avLst/>
          </a:prstGeom>
        </p:spPr>
      </p:pic>
      <p:pic>
        <p:nvPicPr>
          <p:cNvPr id="4" name="图片 3" descr="4796fe7a0b59f0001d10e1ad58c85fc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659" y="313374"/>
            <a:ext cx="1175385" cy="11931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228" y="1252539"/>
            <a:ext cx="1123950" cy="1114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9948228" y="2687639"/>
            <a:ext cx="1123950" cy="1114425"/>
          </a:xfrm>
          <a:prstGeom prst="rect">
            <a:avLst/>
          </a:prstGeom>
        </p:spPr>
      </p:pic>
      <p:sp>
        <p:nvSpPr>
          <p:cNvPr id="11" name="文本框 10" descr="#clear#"/>
          <p:cNvSpPr txBox="1"/>
          <p:nvPr/>
        </p:nvSpPr>
        <p:spPr>
          <a:xfrm>
            <a:off x="3074988" y="3445829"/>
            <a:ext cx="60439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感谢各位观看指导</a:t>
            </a:r>
          </a:p>
        </p:txBody>
      </p:sp>
      <p:sp>
        <p:nvSpPr>
          <p:cNvPr id="10" name="圆角矩形 9" descr="#clear#"/>
          <p:cNvSpPr/>
          <p:nvPr/>
        </p:nvSpPr>
        <p:spPr>
          <a:xfrm>
            <a:off x="2365058" y="4424255"/>
            <a:ext cx="7961630" cy="9799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汇报人：锦素图文素材坊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8c0053387c46b5e11d7cb79c749543f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14742" y="4437063"/>
            <a:ext cx="14423390" cy="3041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07757" y="-1544002"/>
            <a:ext cx="14409420" cy="5981065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5">
            <a:lum bright="60000" contrast="-72000"/>
          </a:blip>
          <a:stretch>
            <a:fillRect/>
          </a:stretch>
        </p:blipFill>
        <p:spPr>
          <a:xfrm flipH="1">
            <a:off x="-1103312" y="-620712"/>
            <a:ext cx="7234555" cy="52089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592263" y="2361884"/>
            <a:ext cx="9009380" cy="12693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 descr="#clear#"/>
          <p:cNvSpPr/>
          <p:nvPr/>
        </p:nvSpPr>
        <p:spPr>
          <a:xfrm>
            <a:off x="1317943" y="2204403"/>
            <a:ext cx="2923540" cy="158496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043363" y="2615249"/>
            <a:ext cx="634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时间与议程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91832" y="-188912"/>
            <a:ext cx="2017395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503237" y="-332422"/>
            <a:ext cx="163957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时间与议程</a:t>
            </a:r>
          </a:p>
        </p:txBody>
      </p:sp>
      <p:pic>
        <p:nvPicPr>
          <p:cNvPr id="10" name="图片 9" descr="4796fe7a0b59f0001d10e1ad58c85fc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548" y="876618"/>
            <a:ext cx="1282700" cy="1303020"/>
          </a:xfrm>
          <a:prstGeom prst="rect">
            <a:avLst/>
          </a:prstGeom>
        </p:spPr>
      </p:pic>
      <p:sp>
        <p:nvSpPr>
          <p:cNvPr id="9" name="文本框 8" descr="#clear#"/>
          <p:cNvSpPr txBox="1"/>
          <p:nvPr/>
        </p:nvSpPr>
        <p:spPr>
          <a:xfrm>
            <a:off x="5208589" y="2478089"/>
            <a:ext cx="59772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中华人民共和国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第十三届全国人民代表大会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第一次会议</a:t>
            </a:r>
          </a:p>
        </p:txBody>
      </p:sp>
      <p:sp>
        <p:nvSpPr>
          <p:cNvPr id="8" name="文本框 7" descr="#clear#"/>
          <p:cNvSpPr txBox="1"/>
          <p:nvPr/>
        </p:nvSpPr>
        <p:spPr>
          <a:xfrm>
            <a:off x="5208589" y="3925889"/>
            <a:ext cx="59772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在北京召开</a:t>
            </a:r>
          </a:p>
        </p:txBody>
      </p:sp>
      <p:pic>
        <p:nvPicPr>
          <p:cNvPr id="12" name="图片 11" descr="9cfb9251595dd7e62c58f76c417c6f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2163" y="919799"/>
            <a:ext cx="1332230" cy="1345565"/>
          </a:xfrm>
          <a:prstGeom prst="rect">
            <a:avLst/>
          </a:prstGeom>
        </p:spPr>
      </p:pic>
      <p:sp>
        <p:nvSpPr>
          <p:cNvPr id="13" name="文本框 12" descr="#clear#"/>
          <p:cNvSpPr txBox="1"/>
          <p:nvPr/>
        </p:nvSpPr>
        <p:spPr>
          <a:xfrm>
            <a:off x="1009969" y="2542224"/>
            <a:ext cx="59772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中国人民政治协商会议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第十三届全国委员会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第一次会议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 descr="#clear#"/>
          <p:cNvSpPr txBox="1"/>
          <p:nvPr/>
        </p:nvSpPr>
        <p:spPr>
          <a:xfrm>
            <a:off x="1009334" y="3925889"/>
            <a:ext cx="59772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在北京召开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91832" y="-188912"/>
            <a:ext cx="2017395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503237" y="-332422"/>
            <a:ext cx="163957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时间与议程</a:t>
            </a:r>
          </a:p>
        </p:txBody>
      </p:sp>
      <p:sp>
        <p:nvSpPr>
          <p:cNvPr id="8" name="文本框 7" descr="#clear#"/>
          <p:cNvSpPr txBox="1"/>
          <p:nvPr/>
        </p:nvSpPr>
        <p:spPr>
          <a:xfrm>
            <a:off x="3439478" y="-24447"/>
            <a:ext cx="5295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人大会议议程</a:t>
            </a:r>
          </a:p>
        </p:txBody>
      </p:sp>
      <p:sp>
        <p:nvSpPr>
          <p:cNvPr id="2050" name="公告栏"/>
          <p:cNvSpPr/>
          <p:nvPr/>
        </p:nvSpPr>
        <p:spPr bwMode="auto">
          <a:xfrm>
            <a:off x="1810068" y="1098868"/>
            <a:ext cx="929640" cy="929640"/>
          </a:xfrm>
          <a:custGeom>
            <a:avLst/>
            <a:gdLst>
              <a:gd name="T0" fmla="*/ 656747 w 634"/>
              <a:gd name="T1" fmla="*/ 1130218 h 634"/>
              <a:gd name="T2" fmla="*/ 656747 w 634"/>
              <a:gd name="T3" fmla="*/ 1130218 h 634"/>
              <a:gd name="T4" fmla="*/ 718383 w 634"/>
              <a:gd name="T5" fmla="*/ 1045025 h 634"/>
              <a:gd name="T6" fmla="*/ 718383 w 634"/>
              <a:gd name="T7" fmla="*/ 374846 h 634"/>
              <a:gd name="T8" fmla="*/ 656747 w 634"/>
              <a:gd name="T9" fmla="*/ 335090 h 634"/>
              <a:gd name="T10" fmla="*/ 624866 w 634"/>
              <a:gd name="T11" fmla="*/ 374846 h 634"/>
              <a:gd name="T12" fmla="*/ 624866 w 634"/>
              <a:gd name="T13" fmla="*/ 1045025 h 634"/>
              <a:gd name="T14" fmla="*/ 656747 w 634"/>
              <a:gd name="T15" fmla="*/ 1130218 h 634"/>
              <a:gd name="T16" fmla="*/ 905418 w 634"/>
              <a:gd name="T17" fmla="*/ 1130218 h 634"/>
              <a:gd name="T18" fmla="*/ 905418 w 634"/>
              <a:gd name="T19" fmla="*/ 1130218 h 634"/>
              <a:gd name="T20" fmla="*/ 969180 w 634"/>
              <a:gd name="T21" fmla="*/ 1045025 h 634"/>
              <a:gd name="T22" fmla="*/ 969180 w 634"/>
              <a:gd name="T23" fmla="*/ 542391 h 634"/>
              <a:gd name="T24" fmla="*/ 905418 w 634"/>
              <a:gd name="T25" fmla="*/ 502634 h 634"/>
              <a:gd name="T26" fmla="*/ 875662 w 634"/>
              <a:gd name="T27" fmla="*/ 542391 h 634"/>
              <a:gd name="T28" fmla="*/ 875662 w 634"/>
              <a:gd name="T29" fmla="*/ 1045025 h 634"/>
              <a:gd name="T30" fmla="*/ 905418 w 634"/>
              <a:gd name="T31" fmla="*/ 1130218 h 634"/>
              <a:gd name="T32" fmla="*/ 405950 w 634"/>
              <a:gd name="T33" fmla="*/ 1130218 h 634"/>
              <a:gd name="T34" fmla="*/ 405950 w 634"/>
              <a:gd name="T35" fmla="*/ 1130218 h 634"/>
              <a:gd name="T36" fmla="*/ 469712 w 634"/>
              <a:gd name="T37" fmla="*/ 1045025 h 634"/>
              <a:gd name="T38" fmla="*/ 469712 w 634"/>
              <a:gd name="T39" fmla="*/ 834884 h 634"/>
              <a:gd name="T40" fmla="*/ 405950 w 634"/>
              <a:gd name="T41" fmla="*/ 795128 h 634"/>
              <a:gd name="T42" fmla="*/ 374069 w 634"/>
              <a:gd name="T43" fmla="*/ 834884 h 634"/>
              <a:gd name="T44" fmla="*/ 374069 w 634"/>
              <a:gd name="T45" fmla="*/ 1045025 h 634"/>
              <a:gd name="T46" fmla="*/ 405950 w 634"/>
              <a:gd name="T47" fmla="*/ 1130218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24949 h 634"/>
              <a:gd name="T54" fmla="*/ 93517 w 634"/>
              <a:gd name="T55" fmla="*/ 124949 h 634"/>
              <a:gd name="T56" fmla="*/ 93517 w 634"/>
              <a:gd name="T57" fmla="*/ 1169974 h 634"/>
              <a:gd name="T58" fmla="*/ 248671 w 634"/>
              <a:gd name="T59" fmla="*/ 1380115 h 634"/>
              <a:gd name="T60" fmla="*/ 499468 w 634"/>
              <a:gd name="T61" fmla="*/ 1380115 h 634"/>
              <a:gd name="T62" fmla="*/ 344314 w 634"/>
              <a:gd name="T63" fmla="*/ 1797557 h 634"/>
              <a:gd name="T64" fmla="*/ 469712 w 634"/>
              <a:gd name="T65" fmla="*/ 1797557 h 634"/>
              <a:gd name="T66" fmla="*/ 624866 w 634"/>
              <a:gd name="T67" fmla="*/ 1380115 h 634"/>
              <a:gd name="T68" fmla="*/ 718383 w 634"/>
              <a:gd name="T69" fmla="*/ 1380115 h 634"/>
              <a:gd name="T70" fmla="*/ 875662 w 634"/>
              <a:gd name="T71" fmla="*/ 1797557 h 634"/>
              <a:gd name="T72" fmla="*/ 1001061 w 634"/>
              <a:gd name="T73" fmla="*/ 1797557 h 634"/>
              <a:gd name="T74" fmla="*/ 843782 w 634"/>
              <a:gd name="T75" fmla="*/ 1380115 h 634"/>
              <a:gd name="T76" fmla="*/ 1094578 w 634"/>
              <a:gd name="T77" fmla="*/ 1380115 h 634"/>
              <a:gd name="T78" fmla="*/ 1249732 w 634"/>
              <a:gd name="T79" fmla="*/ 1169974 h 634"/>
              <a:gd name="T80" fmla="*/ 1249732 w 634"/>
              <a:gd name="T81" fmla="*/ 124949 h 634"/>
              <a:gd name="T82" fmla="*/ 1345375 w 634"/>
              <a:gd name="T83" fmla="*/ 124949 h 634"/>
              <a:gd name="T84" fmla="*/ 1345375 w 634"/>
              <a:gd name="T85" fmla="*/ 0 h 634"/>
              <a:gd name="T86" fmla="*/ 0 w 634"/>
              <a:gd name="T87" fmla="*/ 0 h 634"/>
              <a:gd name="T88" fmla="*/ 1156215 w 634"/>
              <a:gd name="T89" fmla="*/ 1169974 h 634"/>
              <a:gd name="T90" fmla="*/ 1156215 w 634"/>
              <a:gd name="T91" fmla="*/ 1169974 h 634"/>
              <a:gd name="T92" fmla="*/ 1094578 w 634"/>
              <a:gd name="T93" fmla="*/ 1294923 h 634"/>
              <a:gd name="T94" fmla="*/ 248671 w 634"/>
              <a:gd name="T95" fmla="*/ 1294923 h 634"/>
              <a:gd name="T96" fmla="*/ 155154 w 634"/>
              <a:gd name="T97" fmla="*/ 1169974 h 634"/>
              <a:gd name="T98" fmla="*/ 155154 w 634"/>
              <a:gd name="T99" fmla="*/ 124949 h 634"/>
              <a:gd name="T100" fmla="*/ 1156215 w 634"/>
              <a:gd name="T101" fmla="*/ 124949 h 634"/>
              <a:gd name="T102" fmla="*/ 1156215 w 634"/>
              <a:gd name="T103" fmla="*/ 1169974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文本框 1" descr="#clear#"/>
          <p:cNvSpPr txBox="1"/>
          <p:nvPr/>
        </p:nvSpPr>
        <p:spPr>
          <a:xfrm>
            <a:off x="1095059" y="2092644"/>
            <a:ext cx="2360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审议政府</a:t>
            </a:r>
          </a:p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工作报告</a:t>
            </a:r>
          </a:p>
        </p:txBody>
      </p:sp>
      <p:sp>
        <p:nvSpPr>
          <p:cNvPr id="134" name="曲线箭头"/>
          <p:cNvSpPr/>
          <p:nvPr/>
        </p:nvSpPr>
        <p:spPr>
          <a:xfrm>
            <a:off x="5433379" y="1159193"/>
            <a:ext cx="1307465" cy="808990"/>
          </a:xfrm>
          <a:custGeom>
            <a:avLst/>
            <a:gdLst>
              <a:gd name="connsiteX0" fmla="*/ 1720704 w 1721074"/>
              <a:gd name="connsiteY0" fmla="*/ 0 h 1180530"/>
              <a:gd name="connsiteX1" fmla="*/ 1721074 w 1721074"/>
              <a:gd name="connsiteY1" fmla="*/ 328961 h 1180530"/>
              <a:gd name="connsiteX2" fmla="*/ 1609393 w 1721074"/>
              <a:gd name="connsiteY2" fmla="*/ 253106 h 1180530"/>
              <a:gd name="connsiteX3" fmla="*/ 1153934 w 1721074"/>
              <a:gd name="connsiteY3" fmla="*/ 933995 h 1180530"/>
              <a:gd name="connsiteX4" fmla="*/ 899597 w 1721074"/>
              <a:gd name="connsiteY4" fmla="*/ 519521 h 1180530"/>
              <a:gd name="connsiteX5" fmla="*/ 532223 w 1721074"/>
              <a:gd name="connsiteY5" fmla="*/ 1009354 h 1180530"/>
              <a:gd name="connsiteX6" fmla="*/ 292016 w 1721074"/>
              <a:gd name="connsiteY6" fmla="*/ 792697 h 1180530"/>
              <a:gd name="connsiteX7" fmla="*/ 0 w 1721074"/>
              <a:gd name="connsiteY7" fmla="*/ 1180530 h 1180530"/>
              <a:gd name="connsiteX8" fmla="*/ 0 w 1721074"/>
              <a:gd name="connsiteY8" fmla="*/ 996382 h 1180530"/>
              <a:gd name="connsiteX9" fmla="*/ 277886 w 1721074"/>
              <a:gd name="connsiteY9" fmla="*/ 613720 h 1180530"/>
              <a:gd name="connsiteX10" fmla="*/ 503963 w 1721074"/>
              <a:gd name="connsiteY10" fmla="*/ 839796 h 1180530"/>
              <a:gd name="connsiteX11" fmla="*/ 923147 w 1721074"/>
              <a:gd name="connsiteY11" fmla="*/ 316994 h 1180530"/>
              <a:gd name="connsiteX12" fmla="*/ 1158644 w 1721074"/>
              <a:gd name="connsiteY12" fmla="*/ 731468 h 1180530"/>
              <a:gd name="connsiteX13" fmla="*/ 1529274 w 1721074"/>
              <a:gd name="connsiteY13" fmla="*/ 198688 h 1180530"/>
              <a:gd name="connsiteX14" fmla="*/ 1414772 w 1721074"/>
              <a:gd name="connsiteY14" fmla="*/ 120917 h 11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1074" h="1180530">
                <a:moveTo>
                  <a:pt x="1720704" y="0"/>
                </a:moveTo>
                <a:lnTo>
                  <a:pt x="1721074" y="328961"/>
                </a:lnTo>
                <a:lnTo>
                  <a:pt x="1609393" y="253106"/>
                </a:lnTo>
                <a:lnTo>
                  <a:pt x="1153934" y="933995"/>
                </a:lnTo>
                <a:lnTo>
                  <a:pt x="899597" y="519521"/>
                </a:lnTo>
                <a:lnTo>
                  <a:pt x="532223" y="1009354"/>
                </a:lnTo>
                <a:lnTo>
                  <a:pt x="292016" y="792697"/>
                </a:lnTo>
                <a:lnTo>
                  <a:pt x="0" y="1180530"/>
                </a:lnTo>
                <a:lnTo>
                  <a:pt x="0" y="996382"/>
                </a:lnTo>
                <a:lnTo>
                  <a:pt x="277886" y="613720"/>
                </a:lnTo>
                <a:lnTo>
                  <a:pt x="503963" y="839796"/>
                </a:lnTo>
                <a:lnTo>
                  <a:pt x="923147" y="316994"/>
                </a:lnTo>
                <a:lnTo>
                  <a:pt x="1158644" y="731468"/>
                </a:lnTo>
                <a:lnTo>
                  <a:pt x="1529274" y="198688"/>
                </a:lnTo>
                <a:lnTo>
                  <a:pt x="1414772" y="12091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 descr="#clear#"/>
          <p:cNvSpPr txBox="1"/>
          <p:nvPr/>
        </p:nvSpPr>
        <p:spPr>
          <a:xfrm>
            <a:off x="4440238" y="2092643"/>
            <a:ext cx="32943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审查2017年国民经济和社会发展计划执行情况与2018年国民经济和社会发展计划草案的报告</a:t>
            </a:r>
          </a:p>
        </p:txBody>
      </p:sp>
      <p:sp>
        <p:nvSpPr>
          <p:cNvPr id="371" name="人民币"/>
          <p:cNvSpPr/>
          <p:nvPr/>
        </p:nvSpPr>
        <p:spPr>
          <a:xfrm>
            <a:off x="9192578" y="1100138"/>
            <a:ext cx="715010" cy="928370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7902893" y="2107883"/>
            <a:ext cx="32943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审查2017年中央和地方预算执行情况与2018年中央和地方预算草案的报告</a:t>
            </a:r>
          </a:p>
        </p:txBody>
      </p:sp>
      <p:sp>
        <p:nvSpPr>
          <p:cNvPr id="14" name="书写"/>
          <p:cNvSpPr/>
          <p:nvPr/>
        </p:nvSpPr>
        <p:spPr bwMode="auto">
          <a:xfrm>
            <a:off x="1799273" y="3757613"/>
            <a:ext cx="782320" cy="78232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文本框 14" descr="#clear#"/>
          <p:cNvSpPr txBox="1"/>
          <p:nvPr/>
        </p:nvSpPr>
        <p:spPr>
          <a:xfrm>
            <a:off x="1095058" y="4616133"/>
            <a:ext cx="21907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审议《中华人民共和国监察法（草案）》</a:t>
            </a:r>
          </a:p>
        </p:txBody>
      </p:sp>
      <p:sp>
        <p:nvSpPr>
          <p:cNvPr id="16" name="公告栏"/>
          <p:cNvSpPr/>
          <p:nvPr/>
        </p:nvSpPr>
        <p:spPr bwMode="auto">
          <a:xfrm>
            <a:off x="5603558" y="3757613"/>
            <a:ext cx="929640" cy="929640"/>
          </a:xfrm>
          <a:custGeom>
            <a:avLst/>
            <a:gdLst>
              <a:gd name="T0" fmla="*/ 656747 w 634"/>
              <a:gd name="T1" fmla="*/ 1130218 h 634"/>
              <a:gd name="T2" fmla="*/ 656747 w 634"/>
              <a:gd name="T3" fmla="*/ 1130218 h 634"/>
              <a:gd name="T4" fmla="*/ 718383 w 634"/>
              <a:gd name="T5" fmla="*/ 1045025 h 634"/>
              <a:gd name="T6" fmla="*/ 718383 w 634"/>
              <a:gd name="T7" fmla="*/ 374846 h 634"/>
              <a:gd name="T8" fmla="*/ 656747 w 634"/>
              <a:gd name="T9" fmla="*/ 335090 h 634"/>
              <a:gd name="T10" fmla="*/ 624866 w 634"/>
              <a:gd name="T11" fmla="*/ 374846 h 634"/>
              <a:gd name="T12" fmla="*/ 624866 w 634"/>
              <a:gd name="T13" fmla="*/ 1045025 h 634"/>
              <a:gd name="T14" fmla="*/ 656747 w 634"/>
              <a:gd name="T15" fmla="*/ 1130218 h 634"/>
              <a:gd name="T16" fmla="*/ 905418 w 634"/>
              <a:gd name="T17" fmla="*/ 1130218 h 634"/>
              <a:gd name="T18" fmla="*/ 905418 w 634"/>
              <a:gd name="T19" fmla="*/ 1130218 h 634"/>
              <a:gd name="T20" fmla="*/ 969180 w 634"/>
              <a:gd name="T21" fmla="*/ 1045025 h 634"/>
              <a:gd name="T22" fmla="*/ 969180 w 634"/>
              <a:gd name="T23" fmla="*/ 542391 h 634"/>
              <a:gd name="T24" fmla="*/ 905418 w 634"/>
              <a:gd name="T25" fmla="*/ 502634 h 634"/>
              <a:gd name="T26" fmla="*/ 875662 w 634"/>
              <a:gd name="T27" fmla="*/ 542391 h 634"/>
              <a:gd name="T28" fmla="*/ 875662 w 634"/>
              <a:gd name="T29" fmla="*/ 1045025 h 634"/>
              <a:gd name="T30" fmla="*/ 905418 w 634"/>
              <a:gd name="T31" fmla="*/ 1130218 h 634"/>
              <a:gd name="T32" fmla="*/ 405950 w 634"/>
              <a:gd name="T33" fmla="*/ 1130218 h 634"/>
              <a:gd name="T34" fmla="*/ 405950 w 634"/>
              <a:gd name="T35" fmla="*/ 1130218 h 634"/>
              <a:gd name="T36" fmla="*/ 469712 w 634"/>
              <a:gd name="T37" fmla="*/ 1045025 h 634"/>
              <a:gd name="T38" fmla="*/ 469712 w 634"/>
              <a:gd name="T39" fmla="*/ 834884 h 634"/>
              <a:gd name="T40" fmla="*/ 405950 w 634"/>
              <a:gd name="T41" fmla="*/ 795128 h 634"/>
              <a:gd name="T42" fmla="*/ 374069 w 634"/>
              <a:gd name="T43" fmla="*/ 834884 h 634"/>
              <a:gd name="T44" fmla="*/ 374069 w 634"/>
              <a:gd name="T45" fmla="*/ 1045025 h 634"/>
              <a:gd name="T46" fmla="*/ 405950 w 634"/>
              <a:gd name="T47" fmla="*/ 1130218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24949 h 634"/>
              <a:gd name="T54" fmla="*/ 93517 w 634"/>
              <a:gd name="T55" fmla="*/ 124949 h 634"/>
              <a:gd name="T56" fmla="*/ 93517 w 634"/>
              <a:gd name="T57" fmla="*/ 1169974 h 634"/>
              <a:gd name="T58" fmla="*/ 248671 w 634"/>
              <a:gd name="T59" fmla="*/ 1380115 h 634"/>
              <a:gd name="T60" fmla="*/ 499468 w 634"/>
              <a:gd name="T61" fmla="*/ 1380115 h 634"/>
              <a:gd name="T62" fmla="*/ 344314 w 634"/>
              <a:gd name="T63" fmla="*/ 1797557 h 634"/>
              <a:gd name="T64" fmla="*/ 469712 w 634"/>
              <a:gd name="T65" fmla="*/ 1797557 h 634"/>
              <a:gd name="T66" fmla="*/ 624866 w 634"/>
              <a:gd name="T67" fmla="*/ 1380115 h 634"/>
              <a:gd name="T68" fmla="*/ 718383 w 634"/>
              <a:gd name="T69" fmla="*/ 1380115 h 634"/>
              <a:gd name="T70" fmla="*/ 875662 w 634"/>
              <a:gd name="T71" fmla="*/ 1797557 h 634"/>
              <a:gd name="T72" fmla="*/ 1001061 w 634"/>
              <a:gd name="T73" fmla="*/ 1797557 h 634"/>
              <a:gd name="T74" fmla="*/ 843782 w 634"/>
              <a:gd name="T75" fmla="*/ 1380115 h 634"/>
              <a:gd name="T76" fmla="*/ 1094578 w 634"/>
              <a:gd name="T77" fmla="*/ 1380115 h 634"/>
              <a:gd name="T78" fmla="*/ 1249732 w 634"/>
              <a:gd name="T79" fmla="*/ 1169974 h 634"/>
              <a:gd name="T80" fmla="*/ 1249732 w 634"/>
              <a:gd name="T81" fmla="*/ 124949 h 634"/>
              <a:gd name="T82" fmla="*/ 1345375 w 634"/>
              <a:gd name="T83" fmla="*/ 124949 h 634"/>
              <a:gd name="T84" fmla="*/ 1345375 w 634"/>
              <a:gd name="T85" fmla="*/ 0 h 634"/>
              <a:gd name="T86" fmla="*/ 0 w 634"/>
              <a:gd name="T87" fmla="*/ 0 h 634"/>
              <a:gd name="T88" fmla="*/ 1156215 w 634"/>
              <a:gd name="T89" fmla="*/ 1169974 h 634"/>
              <a:gd name="T90" fmla="*/ 1156215 w 634"/>
              <a:gd name="T91" fmla="*/ 1169974 h 634"/>
              <a:gd name="T92" fmla="*/ 1094578 w 634"/>
              <a:gd name="T93" fmla="*/ 1294923 h 634"/>
              <a:gd name="T94" fmla="*/ 248671 w 634"/>
              <a:gd name="T95" fmla="*/ 1294923 h 634"/>
              <a:gd name="T96" fmla="*/ 155154 w 634"/>
              <a:gd name="T97" fmla="*/ 1169974 h 634"/>
              <a:gd name="T98" fmla="*/ 155154 w 634"/>
              <a:gd name="T99" fmla="*/ 124949 h 634"/>
              <a:gd name="T100" fmla="*/ 1156215 w 634"/>
              <a:gd name="T101" fmla="*/ 124949 h 634"/>
              <a:gd name="T102" fmla="*/ 1156215 w 634"/>
              <a:gd name="T103" fmla="*/ 1169974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4973003" y="4786949"/>
            <a:ext cx="2190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审议全国人大常委会工作报告</a:t>
            </a:r>
          </a:p>
        </p:txBody>
      </p:sp>
      <p:sp>
        <p:nvSpPr>
          <p:cNvPr id="26" name="锤子"/>
          <p:cNvSpPr/>
          <p:nvPr/>
        </p:nvSpPr>
        <p:spPr bwMode="auto">
          <a:xfrm>
            <a:off x="9192578" y="3727133"/>
            <a:ext cx="1162050" cy="990600"/>
          </a:xfrm>
          <a:custGeom>
            <a:avLst/>
            <a:gdLst>
              <a:gd name="T0" fmla="*/ 47254 w 1217613"/>
              <a:gd name="T1" fmla="*/ 947019 h 669925"/>
              <a:gd name="T2" fmla="*/ 1016112 w 1217613"/>
              <a:gd name="T3" fmla="*/ 958724 h 669925"/>
              <a:gd name="T4" fmla="*/ 1027126 w 1217613"/>
              <a:gd name="T5" fmla="*/ 937796 h 669925"/>
              <a:gd name="T6" fmla="*/ 74610 w 1217613"/>
              <a:gd name="T7" fmla="*/ 846641 h 669925"/>
              <a:gd name="T8" fmla="*/ 1025349 w 1217613"/>
              <a:gd name="T9" fmla="*/ 856927 h 669925"/>
              <a:gd name="T10" fmla="*/ 1035298 w 1217613"/>
              <a:gd name="T11" fmla="*/ 886366 h 669925"/>
              <a:gd name="T12" fmla="*/ 1027126 w 1217613"/>
              <a:gd name="T13" fmla="*/ 915806 h 669925"/>
              <a:gd name="T14" fmla="*/ 1068339 w 1217613"/>
              <a:gd name="T15" fmla="*/ 950211 h 669925"/>
              <a:gd name="T16" fmla="*/ 1070115 w 1217613"/>
              <a:gd name="T17" fmla="*/ 1006606 h 669925"/>
              <a:gd name="T18" fmla="*/ 1028191 w 1217613"/>
              <a:gd name="T19" fmla="*/ 1044558 h 669925"/>
              <a:gd name="T20" fmla="*/ 35174 w 1217613"/>
              <a:gd name="T21" fmla="*/ 1039592 h 669925"/>
              <a:gd name="T22" fmla="*/ 1067 w 1217613"/>
              <a:gd name="T23" fmla="*/ 993838 h 669925"/>
              <a:gd name="T24" fmla="*/ 13502 w 1217613"/>
              <a:gd name="T25" fmla="*/ 939569 h 669925"/>
              <a:gd name="T26" fmla="*/ 60044 w 1217613"/>
              <a:gd name="T27" fmla="*/ 913323 h 669925"/>
              <a:gd name="T28" fmla="*/ 40148 w 1217613"/>
              <a:gd name="T29" fmla="*/ 877853 h 669925"/>
              <a:gd name="T30" fmla="*/ 55425 w 1217613"/>
              <a:gd name="T31" fmla="*/ 852672 h 669925"/>
              <a:gd name="T32" fmla="*/ 327511 w 1217613"/>
              <a:gd name="T33" fmla="*/ 640342 h 669925"/>
              <a:gd name="T34" fmla="*/ 309767 w 1217613"/>
              <a:gd name="T35" fmla="*/ 656642 h 669925"/>
              <a:gd name="T36" fmla="*/ 310831 w 1217613"/>
              <a:gd name="T37" fmla="*/ 681448 h 669925"/>
              <a:gd name="T38" fmla="*/ 330350 w 1217613"/>
              <a:gd name="T39" fmla="*/ 695623 h 669925"/>
              <a:gd name="T40" fmla="*/ 753734 w 1217613"/>
              <a:gd name="T41" fmla="*/ 691370 h 669925"/>
              <a:gd name="T42" fmla="*/ 766157 w 1217613"/>
              <a:gd name="T43" fmla="*/ 670463 h 669925"/>
              <a:gd name="T44" fmla="*/ 758348 w 1217613"/>
              <a:gd name="T45" fmla="*/ 647784 h 669925"/>
              <a:gd name="T46" fmla="*/ 335674 w 1217613"/>
              <a:gd name="T47" fmla="*/ 639279 h 669925"/>
              <a:gd name="T48" fmla="*/ 315800 w 1217613"/>
              <a:gd name="T49" fmla="*/ 24805 h 669925"/>
              <a:gd name="T50" fmla="*/ 307283 w 1217613"/>
              <a:gd name="T51" fmla="*/ 47839 h 669925"/>
              <a:gd name="T52" fmla="*/ 319704 w 1217613"/>
              <a:gd name="T53" fmla="*/ 68393 h 669925"/>
              <a:gd name="T54" fmla="*/ 743798 w 1217613"/>
              <a:gd name="T55" fmla="*/ 72645 h 669925"/>
              <a:gd name="T56" fmla="*/ 762962 w 1217613"/>
              <a:gd name="T57" fmla="*/ 58116 h 669925"/>
              <a:gd name="T58" fmla="*/ 764381 w 1217613"/>
              <a:gd name="T59" fmla="*/ 33310 h 669925"/>
              <a:gd name="T60" fmla="*/ 746638 w 1217613"/>
              <a:gd name="T61" fmla="*/ 17363 h 669925"/>
              <a:gd name="T62" fmla="*/ 763317 w 1217613"/>
              <a:gd name="T63" fmla="*/ 1417 h 669925"/>
              <a:gd name="T64" fmla="*/ 817616 w 1217613"/>
              <a:gd name="T65" fmla="*/ 41461 h 669925"/>
              <a:gd name="T66" fmla="*/ 821164 w 1217613"/>
              <a:gd name="T67" fmla="*/ 110207 h 669925"/>
              <a:gd name="T68" fmla="*/ 771124 w 1217613"/>
              <a:gd name="T69" fmla="*/ 155568 h 669925"/>
              <a:gd name="T70" fmla="*/ 752315 w 1217613"/>
              <a:gd name="T71" fmla="*/ 190294 h 669925"/>
              <a:gd name="T72" fmla="*/ 1816987 w 1217613"/>
              <a:gd name="T73" fmla="*/ 283140 h 669925"/>
              <a:gd name="T74" fmla="*/ 1859220 w 1217613"/>
              <a:gd name="T75" fmla="*/ 299440 h 669925"/>
              <a:gd name="T76" fmla="*/ 1898967 w 1217613"/>
              <a:gd name="T77" fmla="*/ 349761 h 669925"/>
              <a:gd name="T78" fmla="*/ 1905000 w 1217613"/>
              <a:gd name="T79" fmla="*/ 401497 h 669925"/>
              <a:gd name="T80" fmla="*/ 1892579 w 1217613"/>
              <a:gd name="T81" fmla="*/ 445794 h 669925"/>
              <a:gd name="T82" fmla="*/ 1854961 w 1217613"/>
              <a:gd name="T83" fmla="*/ 484775 h 669925"/>
              <a:gd name="T84" fmla="*/ 1811664 w 1217613"/>
              <a:gd name="T85" fmla="*/ 499304 h 669925"/>
              <a:gd name="T86" fmla="*/ 750541 w 1217613"/>
              <a:gd name="T87" fmla="*/ 598173 h 669925"/>
              <a:gd name="T88" fmla="*/ 778578 w 1217613"/>
              <a:gd name="T89" fmla="*/ 629002 h 669925"/>
              <a:gd name="T90" fmla="*/ 824004 w 1217613"/>
              <a:gd name="T91" fmla="*/ 678968 h 669925"/>
              <a:gd name="T92" fmla="*/ 813711 w 1217613"/>
              <a:gd name="T93" fmla="*/ 747006 h 669925"/>
              <a:gd name="T94" fmla="*/ 755864 w 1217613"/>
              <a:gd name="T95" fmla="*/ 781734 h 669925"/>
              <a:gd name="T96" fmla="*/ 277472 w 1217613"/>
              <a:gd name="T97" fmla="*/ 763662 h 669925"/>
              <a:gd name="T98" fmla="*/ 248370 w 1217613"/>
              <a:gd name="T99" fmla="*/ 702356 h 669925"/>
              <a:gd name="T100" fmla="*/ 277472 w 1217613"/>
              <a:gd name="T101" fmla="*/ 641051 h 669925"/>
              <a:gd name="T102" fmla="*/ 332125 w 1217613"/>
              <a:gd name="T103" fmla="*/ 616953 h 669925"/>
              <a:gd name="T104" fmla="*/ 321478 w 1217613"/>
              <a:gd name="T105" fmla="*/ 203760 h 669925"/>
              <a:gd name="T106" fmla="*/ 320059 w 1217613"/>
              <a:gd name="T107" fmla="*/ 158757 h 669925"/>
              <a:gd name="T108" fmla="*/ 262212 w 1217613"/>
              <a:gd name="T109" fmla="*/ 123673 h 669925"/>
              <a:gd name="T110" fmla="*/ 252274 w 1217613"/>
              <a:gd name="T111" fmla="*/ 55635 h 669925"/>
              <a:gd name="T112" fmla="*/ 296991 w 1217613"/>
              <a:gd name="T113" fmla="*/ 6024 h 669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17613" h="669925">
                <a:moveTo>
                  <a:pt x="37924" y="593725"/>
                </a:moveTo>
                <a:lnTo>
                  <a:pt x="36107" y="594405"/>
                </a:lnTo>
                <a:lnTo>
                  <a:pt x="34290" y="595086"/>
                </a:lnTo>
                <a:lnTo>
                  <a:pt x="32701" y="596446"/>
                </a:lnTo>
                <a:lnTo>
                  <a:pt x="31565" y="598034"/>
                </a:lnTo>
                <a:lnTo>
                  <a:pt x="30657" y="599621"/>
                </a:lnTo>
                <a:lnTo>
                  <a:pt x="30203" y="601662"/>
                </a:lnTo>
                <a:lnTo>
                  <a:pt x="29976" y="603477"/>
                </a:lnTo>
                <a:lnTo>
                  <a:pt x="30203" y="605518"/>
                </a:lnTo>
                <a:lnTo>
                  <a:pt x="30657" y="607559"/>
                </a:lnTo>
                <a:lnTo>
                  <a:pt x="31565" y="608920"/>
                </a:lnTo>
                <a:lnTo>
                  <a:pt x="32701" y="610507"/>
                </a:lnTo>
                <a:lnTo>
                  <a:pt x="34290" y="611868"/>
                </a:lnTo>
                <a:lnTo>
                  <a:pt x="36107" y="612548"/>
                </a:lnTo>
                <a:lnTo>
                  <a:pt x="37924" y="613002"/>
                </a:lnTo>
                <a:lnTo>
                  <a:pt x="39967" y="613455"/>
                </a:lnTo>
                <a:lnTo>
                  <a:pt x="647421" y="613455"/>
                </a:lnTo>
                <a:lnTo>
                  <a:pt x="649465" y="613002"/>
                </a:lnTo>
                <a:lnTo>
                  <a:pt x="651282" y="612548"/>
                </a:lnTo>
                <a:lnTo>
                  <a:pt x="653098" y="611868"/>
                </a:lnTo>
                <a:lnTo>
                  <a:pt x="654461" y="610507"/>
                </a:lnTo>
                <a:lnTo>
                  <a:pt x="655823" y="608920"/>
                </a:lnTo>
                <a:lnTo>
                  <a:pt x="656505" y="607559"/>
                </a:lnTo>
                <a:lnTo>
                  <a:pt x="657413" y="605518"/>
                </a:lnTo>
                <a:lnTo>
                  <a:pt x="657413" y="603477"/>
                </a:lnTo>
                <a:lnTo>
                  <a:pt x="657413" y="601662"/>
                </a:lnTo>
                <a:lnTo>
                  <a:pt x="656505" y="599621"/>
                </a:lnTo>
                <a:lnTo>
                  <a:pt x="655823" y="598034"/>
                </a:lnTo>
                <a:lnTo>
                  <a:pt x="654461" y="596446"/>
                </a:lnTo>
                <a:lnTo>
                  <a:pt x="653098" y="595086"/>
                </a:lnTo>
                <a:lnTo>
                  <a:pt x="651282" y="594405"/>
                </a:lnTo>
                <a:lnTo>
                  <a:pt x="649465" y="593725"/>
                </a:lnTo>
                <a:lnTo>
                  <a:pt x="647421" y="593725"/>
                </a:lnTo>
                <a:lnTo>
                  <a:pt x="39967" y="593725"/>
                </a:lnTo>
                <a:lnTo>
                  <a:pt x="37924" y="593725"/>
                </a:lnTo>
                <a:close/>
                <a:moveTo>
                  <a:pt x="47688" y="541337"/>
                </a:moveTo>
                <a:lnTo>
                  <a:pt x="639700" y="541337"/>
                </a:lnTo>
                <a:lnTo>
                  <a:pt x="641971" y="541791"/>
                </a:lnTo>
                <a:lnTo>
                  <a:pt x="644015" y="542018"/>
                </a:lnTo>
                <a:lnTo>
                  <a:pt x="646286" y="542471"/>
                </a:lnTo>
                <a:lnTo>
                  <a:pt x="648330" y="543152"/>
                </a:lnTo>
                <a:lnTo>
                  <a:pt x="650146" y="544285"/>
                </a:lnTo>
                <a:lnTo>
                  <a:pt x="652190" y="545193"/>
                </a:lnTo>
                <a:lnTo>
                  <a:pt x="653780" y="546553"/>
                </a:lnTo>
                <a:lnTo>
                  <a:pt x="655369" y="547914"/>
                </a:lnTo>
                <a:lnTo>
                  <a:pt x="656959" y="549728"/>
                </a:lnTo>
                <a:lnTo>
                  <a:pt x="658094" y="551089"/>
                </a:lnTo>
                <a:lnTo>
                  <a:pt x="659230" y="552903"/>
                </a:lnTo>
                <a:lnTo>
                  <a:pt x="660138" y="554944"/>
                </a:lnTo>
                <a:lnTo>
                  <a:pt x="661046" y="556986"/>
                </a:lnTo>
                <a:lnTo>
                  <a:pt x="661500" y="559027"/>
                </a:lnTo>
                <a:lnTo>
                  <a:pt x="661728" y="561294"/>
                </a:lnTo>
                <a:lnTo>
                  <a:pt x="661955" y="563789"/>
                </a:lnTo>
                <a:lnTo>
                  <a:pt x="661728" y="566737"/>
                </a:lnTo>
                <a:lnTo>
                  <a:pt x="661046" y="570139"/>
                </a:lnTo>
                <a:lnTo>
                  <a:pt x="659911" y="572861"/>
                </a:lnTo>
                <a:lnTo>
                  <a:pt x="658094" y="575809"/>
                </a:lnTo>
                <a:lnTo>
                  <a:pt x="656277" y="578303"/>
                </a:lnTo>
                <a:lnTo>
                  <a:pt x="654007" y="580571"/>
                </a:lnTo>
                <a:lnTo>
                  <a:pt x="651509" y="582386"/>
                </a:lnTo>
                <a:lnTo>
                  <a:pt x="648784" y="583973"/>
                </a:lnTo>
                <a:lnTo>
                  <a:pt x="652871" y="584427"/>
                </a:lnTo>
                <a:lnTo>
                  <a:pt x="656505" y="585561"/>
                </a:lnTo>
                <a:lnTo>
                  <a:pt x="660365" y="586695"/>
                </a:lnTo>
                <a:lnTo>
                  <a:pt x="663998" y="588282"/>
                </a:lnTo>
                <a:lnTo>
                  <a:pt x="667405" y="590323"/>
                </a:lnTo>
                <a:lnTo>
                  <a:pt x="670357" y="592591"/>
                </a:lnTo>
                <a:lnTo>
                  <a:pt x="673536" y="594859"/>
                </a:lnTo>
                <a:lnTo>
                  <a:pt x="676034" y="597807"/>
                </a:lnTo>
                <a:lnTo>
                  <a:pt x="678759" y="600755"/>
                </a:lnTo>
                <a:lnTo>
                  <a:pt x="681030" y="603930"/>
                </a:lnTo>
                <a:lnTo>
                  <a:pt x="682847" y="607559"/>
                </a:lnTo>
                <a:lnTo>
                  <a:pt x="684209" y="610961"/>
                </a:lnTo>
                <a:lnTo>
                  <a:pt x="685572" y="614589"/>
                </a:lnTo>
                <a:lnTo>
                  <a:pt x="686480" y="618445"/>
                </a:lnTo>
                <a:lnTo>
                  <a:pt x="687161" y="622527"/>
                </a:lnTo>
                <a:lnTo>
                  <a:pt x="687388" y="626609"/>
                </a:lnTo>
                <a:lnTo>
                  <a:pt x="687161" y="630918"/>
                </a:lnTo>
                <a:lnTo>
                  <a:pt x="686480" y="635454"/>
                </a:lnTo>
                <a:lnTo>
                  <a:pt x="685572" y="639536"/>
                </a:lnTo>
                <a:lnTo>
                  <a:pt x="683982" y="643618"/>
                </a:lnTo>
                <a:lnTo>
                  <a:pt x="682165" y="647473"/>
                </a:lnTo>
                <a:lnTo>
                  <a:pt x="679894" y="650875"/>
                </a:lnTo>
                <a:lnTo>
                  <a:pt x="677624" y="654277"/>
                </a:lnTo>
                <a:lnTo>
                  <a:pt x="674899" y="657452"/>
                </a:lnTo>
                <a:lnTo>
                  <a:pt x="671719" y="659947"/>
                </a:lnTo>
                <a:lnTo>
                  <a:pt x="668313" y="662441"/>
                </a:lnTo>
                <a:lnTo>
                  <a:pt x="664907" y="664709"/>
                </a:lnTo>
                <a:lnTo>
                  <a:pt x="661046" y="666523"/>
                </a:lnTo>
                <a:lnTo>
                  <a:pt x="657186" y="667884"/>
                </a:lnTo>
                <a:lnTo>
                  <a:pt x="652871" y="668791"/>
                </a:lnTo>
                <a:lnTo>
                  <a:pt x="648784" y="669698"/>
                </a:lnTo>
                <a:lnTo>
                  <a:pt x="644015" y="669925"/>
                </a:lnTo>
                <a:lnTo>
                  <a:pt x="42919" y="669925"/>
                </a:lnTo>
                <a:lnTo>
                  <a:pt x="38605" y="669698"/>
                </a:lnTo>
                <a:lnTo>
                  <a:pt x="34517" y="668791"/>
                </a:lnTo>
                <a:lnTo>
                  <a:pt x="30203" y="667884"/>
                </a:lnTo>
                <a:lnTo>
                  <a:pt x="26342" y="666523"/>
                </a:lnTo>
                <a:lnTo>
                  <a:pt x="22482" y="664709"/>
                </a:lnTo>
                <a:lnTo>
                  <a:pt x="18848" y="662441"/>
                </a:lnTo>
                <a:lnTo>
                  <a:pt x="15669" y="659947"/>
                </a:lnTo>
                <a:lnTo>
                  <a:pt x="12490" y="657452"/>
                </a:lnTo>
                <a:lnTo>
                  <a:pt x="9765" y="654277"/>
                </a:lnTo>
                <a:lnTo>
                  <a:pt x="7494" y="650875"/>
                </a:lnTo>
                <a:lnTo>
                  <a:pt x="4996" y="647473"/>
                </a:lnTo>
                <a:lnTo>
                  <a:pt x="3407" y="643618"/>
                </a:lnTo>
                <a:lnTo>
                  <a:pt x="1817" y="639536"/>
                </a:lnTo>
                <a:lnTo>
                  <a:pt x="682" y="635454"/>
                </a:lnTo>
                <a:lnTo>
                  <a:pt x="227" y="630918"/>
                </a:lnTo>
                <a:lnTo>
                  <a:pt x="0" y="626609"/>
                </a:lnTo>
                <a:lnTo>
                  <a:pt x="227" y="622527"/>
                </a:lnTo>
                <a:lnTo>
                  <a:pt x="682" y="618445"/>
                </a:lnTo>
                <a:lnTo>
                  <a:pt x="1817" y="614589"/>
                </a:lnTo>
                <a:lnTo>
                  <a:pt x="2725" y="610961"/>
                </a:lnTo>
                <a:lnTo>
                  <a:pt x="4542" y="607559"/>
                </a:lnTo>
                <a:lnTo>
                  <a:pt x="6359" y="603930"/>
                </a:lnTo>
                <a:lnTo>
                  <a:pt x="8630" y="600755"/>
                </a:lnTo>
                <a:lnTo>
                  <a:pt x="10900" y="597807"/>
                </a:lnTo>
                <a:lnTo>
                  <a:pt x="13852" y="594859"/>
                </a:lnTo>
                <a:lnTo>
                  <a:pt x="16805" y="592591"/>
                </a:lnTo>
                <a:lnTo>
                  <a:pt x="19984" y="590323"/>
                </a:lnTo>
                <a:lnTo>
                  <a:pt x="23390" y="588282"/>
                </a:lnTo>
                <a:lnTo>
                  <a:pt x="26796" y="586695"/>
                </a:lnTo>
                <a:lnTo>
                  <a:pt x="30657" y="585561"/>
                </a:lnTo>
                <a:lnTo>
                  <a:pt x="34517" y="584427"/>
                </a:lnTo>
                <a:lnTo>
                  <a:pt x="38378" y="583973"/>
                </a:lnTo>
                <a:lnTo>
                  <a:pt x="35880" y="582386"/>
                </a:lnTo>
                <a:lnTo>
                  <a:pt x="33382" y="580571"/>
                </a:lnTo>
                <a:lnTo>
                  <a:pt x="30884" y="578303"/>
                </a:lnTo>
                <a:lnTo>
                  <a:pt x="29067" y="575809"/>
                </a:lnTo>
                <a:lnTo>
                  <a:pt x="27478" y="572861"/>
                </a:lnTo>
                <a:lnTo>
                  <a:pt x="26342" y="570139"/>
                </a:lnTo>
                <a:lnTo>
                  <a:pt x="25661" y="566737"/>
                </a:lnTo>
                <a:lnTo>
                  <a:pt x="25434" y="563789"/>
                </a:lnTo>
                <a:lnTo>
                  <a:pt x="25661" y="561294"/>
                </a:lnTo>
                <a:lnTo>
                  <a:pt x="25888" y="559027"/>
                </a:lnTo>
                <a:lnTo>
                  <a:pt x="26342" y="556986"/>
                </a:lnTo>
                <a:lnTo>
                  <a:pt x="27023" y="554944"/>
                </a:lnTo>
                <a:lnTo>
                  <a:pt x="28159" y="552903"/>
                </a:lnTo>
                <a:lnTo>
                  <a:pt x="29067" y="551089"/>
                </a:lnTo>
                <a:lnTo>
                  <a:pt x="30430" y="549728"/>
                </a:lnTo>
                <a:lnTo>
                  <a:pt x="32019" y="547914"/>
                </a:lnTo>
                <a:lnTo>
                  <a:pt x="33609" y="546553"/>
                </a:lnTo>
                <a:lnTo>
                  <a:pt x="35426" y="545193"/>
                </a:lnTo>
                <a:lnTo>
                  <a:pt x="37015" y="544285"/>
                </a:lnTo>
                <a:lnTo>
                  <a:pt x="38832" y="543152"/>
                </a:lnTo>
                <a:lnTo>
                  <a:pt x="40876" y="542471"/>
                </a:lnTo>
                <a:lnTo>
                  <a:pt x="42919" y="542018"/>
                </a:lnTo>
                <a:lnTo>
                  <a:pt x="45417" y="541791"/>
                </a:lnTo>
                <a:lnTo>
                  <a:pt x="47688" y="541337"/>
                </a:lnTo>
                <a:close/>
                <a:moveTo>
                  <a:pt x="212737" y="408751"/>
                </a:moveTo>
                <a:lnTo>
                  <a:pt x="211149" y="408977"/>
                </a:lnTo>
                <a:lnTo>
                  <a:pt x="209334" y="409431"/>
                </a:lnTo>
                <a:lnTo>
                  <a:pt x="207746" y="410337"/>
                </a:lnTo>
                <a:lnTo>
                  <a:pt x="205932" y="411017"/>
                </a:lnTo>
                <a:lnTo>
                  <a:pt x="204344" y="411923"/>
                </a:lnTo>
                <a:lnTo>
                  <a:pt x="203210" y="412829"/>
                </a:lnTo>
                <a:lnTo>
                  <a:pt x="201849" y="414189"/>
                </a:lnTo>
                <a:lnTo>
                  <a:pt x="200488" y="415322"/>
                </a:lnTo>
                <a:lnTo>
                  <a:pt x="199580" y="416681"/>
                </a:lnTo>
                <a:lnTo>
                  <a:pt x="198673" y="418267"/>
                </a:lnTo>
                <a:lnTo>
                  <a:pt x="197993" y="419853"/>
                </a:lnTo>
                <a:lnTo>
                  <a:pt x="197312" y="421439"/>
                </a:lnTo>
                <a:lnTo>
                  <a:pt x="196858" y="423252"/>
                </a:lnTo>
                <a:lnTo>
                  <a:pt x="196405" y="425065"/>
                </a:lnTo>
                <a:lnTo>
                  <a:pt x="196405" y="426877"/>
                </a:lnTo>
                <a:lnTo>
                  <a:pt x="196405" y="428690"/>
                </a:lnTo>
                <a:lnTo>
                  <a:pt x="196858" y="430729"/>
                </a:lnTo>
                <a:lnTo>
                  <a:pt x="197312" y="432315"/>
                </a:lnTo>
                <a:lnTo>
                  <a:pt x="197993" y="434128"/>
                </a:lnTo>
                <a:lnTo>
                  <a:pt x="198673" y="435714"/>
                </a:lnTo>
                <a:lnTo>
                  <a:pt x="199580" y="437073"/>
                </a:lnTo>
                <a:lnTo>
                  <a:pt x="200488" y="438659"/>
                </a:lnTo>
                <a:lnTo>
                  <a:pt x="201849" y="440019"/>
                </a:lnTo>
                <a:lnTo>
                  <a:pt x="203210" y="440925"/>
                </a:lnTo>
                <a:lnTo>
                  <a:pt x="204344" y="442058"/>
                </a:lnTo>
                <a:lnTo>
                  <a:pt x="205932" y="442964"/>
                </a:lnTo>
                <a:lnTo>
                  <a:pt x="207746" y="443871"/>
                </a:lnTo>
                <a:lnTo>
                  <a:pt x="209334" y="444324"/>
                </a:lnTo>
                <a:lnTo>
                  <a:pt x="211149" y="444777"/>
                </a:lnTo>
                <a:lnTo>
                  <a:pt x="212737" y="445004"/>
                </a:lnTo>
                <a:lnTo>
                  <a:pt x="214552" y="445230"/>
                </a:lnTo>
                <a:lnTo>
                  <a:pt x="471555" y="445230"/>
                </a:lnTo>
                <a:lnTo>
                  <a:pt x="473596" y="445004"/>
                </a:lnTo>
                <a:lnTo>
                  <a:pt x="475411" y="444777"/>
                </a:lnTo>
                <a:lnTo>
                  <a:pt x="477226" y="444324"/>
                </a:lnTo>
                <a:lnTo>
                  <a:pt x="478814" y="443871"/>
                </a:lnTo>
                <a:lnTo>
                  <a:pt x="480175" y="442964"/>
                </a:lnTo>
                <a:lnTo>
                  <a:pt x="481762" y="442058"/>
                </a:lnTo>
                <a:lnTo>
                  <a:pt x="483350" y="440925"/>
                </a:lnTo>
                <a:lnTo>
                  <a:pt x="484711" y="440019"/>
                </a:lnTo>
                <a:lnTo>
                  <a:pt x="485845" y="438659"/>
                </a:lnTo>
                <a:lnTo>
                  <a:pt x="486980" y="437073"/>
                </a:lnTo>
                <a:lnTo>
                  <a:pt x="487660" y="435714"/>
                </a:lnTo>
                <a:lnTo>
                  <a:pt x="488567" y="434128"/>
                </a:lnTo>
                <a:lnTo>
                  <a:pt x="489248" y="432315"/>
                </a:lnTo>
                <a:lnTo>
                  <a:pt x="489475" y="430729"/>
                </a:lnTo>
                <a:lnTo>
                  <a:pt x="489702" y="428690"/>
                </a:lnTo>
                <a:lnTo>
                  <a:pt x="489928" y="426877"/>
                </a:lnTo>
                <a:lnTo>
                  <a:pt x="489702" y="425065"/>
                </a:lnTo>
                <a:lnTo>
                  <a:pt x="489475" y="423252"/>
                </a:lnTo>
                <a:lnTo>
                  <a:pt x="489248" y="421439"/>
                </a:lnTo>
                <a:lnTo>
                  <a:pt x="488567" y="419853"/>
                </a:lnTo>
                <a:lnTo>
                  <a:pt x="487660" y="418267"/>
                </a:lnTo>
                <a:lnTo>
                  <a:pt x="486980" y="416681"/>
                </a:lnTo>
                <a:lnTo>
                  <a:pt x="485845" y="415322"/>
                </a:lnTo>
                <a:lnTo>
                  <a:pt x="484711" y="414189"/>
                </a:lnTo>
                <a:lnTo>
                  <a:pt x="483350" y="412829"/>
                </a:lnTo>
                <a:lnTo>
                  <a:pt x="481762" y="411923"/>
                </a:lnTo>
                <a:lnTo>
                  <a:pt x="480175" y="411017"/>
                </a:lnTo>
                <a:lnTo>
                  <a:pt x="478814" y="410337"/>
                </a:lnTo>
                <a:lnTo>
                  <a:pt x="477226" y="409431"/>
                </a:lnTo>
                <a:lnTo>
                  <a:pt x="475411" y="408977"/>
                </a:lnTo>
                <a:lnTo>
                  <a:pt x="473596" y="408751"/>
                </a:lnTo>
                <a:lnTo>
                  <a:pt x="471555" y="408751"/>
                </a:lnTo>
                <a:lnTo>
                  <a:pt x="214552" y="408751"/>
                </a:lnTo>
                <a:lnTo>
                  <a:pt x="212737" y="408751"/>
                </a:lnTo>
                <a:close/>
                <a:moveTo>
                  <a:pt x="212737" y="10422"/>
                </a:moveTo>
                <a:lnTo>
                  <a:pt x="211149" y="10649"/>
                </a:lnTo>
                <a:lnTo>
                  <a:pt x="209334" y="11102"/>
                </a:lnTo>
                <a:lnTo>
                  <a:pt x="207746" y="11782"/>
                </a:lnTo>
                <a:lnTo>
                  <a:pt x="205932" y="12462"/>
                </a:lnTo>
                <a:lnTo>
                  <a:pt x="204344" y="13368"/>
                </a:lnTo>
                <a:lnTo>
                  <a:pt x="203210" y="14501"/>
                </a:lnTo>
                <a:lnTo>
                  <a:pt x="201849" y="15860"/>
                </a:lnTo>
                <a:lnTo>
                  <a:pt x="200488" y="16993"/>
                </a:lnTo>
                <a:lnTo>
                  <a:pt x="199580" y="18353"/>
                </a:lnTo>
                <a:lnTo>
                  <a:pt x="198673" y="19939"/>
                </a:lnTo>
                <a:lnTo>
                  <a:pt x="197993" y="21298"/>
                </a:lnTo>
                <a:lnTo>
                  <a:pt x="197312" y="23111"/>
                </a:lnTo>
                <a:lnTo>
                  <a:pt x="196858" y="24924"/>
                </a:lnTo>
                <a:lnTo>
                  <a:pt x="196405" y="26736"/>
                </a:lnTo>
                <a:lnTo>
                  <a:pt x="196405" y="28549"/>
                </a:lnTo>
                <a:lnTo>
                  <a:pt x="196405" y="30588"/>
                </a:lnTo>
                <a:lnTo>
                  <a:pt x="196858" y="32401"/>
                </a:lnTo>
                <a:lnTo>
                  <a:pt x="197312" y="34213"/>
                </a:lnTo>
                <a:lnTo>
                  <a:pt x="197993" y="35799"/>
                </a:lnTo>
                <a:lnTo>
                  <a:pt x="198673" y="37159"/>
                </a:lnTo>
                <a:lnTo>
                  <a:pt x="199580" y="38745"/>
                </a:lnTo>
                <a:lnTo>
                  <a:pt x="200488" y="40331"/>
                </a:lnTo>
                <a:lnTo>
                  <a:pt x="201849" y="41691"/>
                </a:lnTo>
                <a:lnTo>
                  <a:pt x="203210" y="42597"/>
                </a:lnTo>
                <a:lnTo>
                  <a:pt x="204344" y="43730"/>
                </a:lnTo>
                <a:lnTo>
                  <a:pt x="205932" y="44636"/>
                </a:lnTo>
                <a:lnTo>
                  <a:pt x="207746" y="45542"/>
                </a:lnTo>
                <a:lnTo>
                  <a:pt x="209334" y="45996"/>
                </a:lnTo>
                <a:lnTo>
                  <a:pt x="211149" y="46449"/>
                </a:lnTo>
                <a:lnTo>
                  <a:pt x="212737" y="46675"/>
                </a:lnTo>
                <a:lnTo>
                  <a:pt x="214552" y="46902"/>
                </a:lnTo>
                <a:lnTo>
                  <a:pt x="471555" y="46902"/>
                </a:lnTo>
                <a:lnTo>
                  <a:pt x="473596" y="46675"/>
                </a:lnTo>
                <a:lnTo>
                  <a:pt x="475411" y="46449"/>
                </a:lnTo>
                <a:lnTo>
                  <a:pt x="477226" y="45996"/>
                </a:lnTo>
                <a:lnTo>
                  <a:pt x="478814" y="45542"/>
                </a:lnTo>
                <a:lnTo>
                  <a:pt x="480175" y="44636"/>
                </a:lnTo>
                <a:lnTo>
                  <a:pt x="481762" y="43730"/>
                </a:lnTo>
                <a:lnTo>
                  <a:pt x="483350" y="42597"/>
                </a:lnTo>
                <a:lnTo>
                  <a:pt x="484711" y="41691"/>
                </a:lnTo>
                <a:lnTo>
                  <a:pt x="485845" y="40331"/>
                </a:lnTo>
                <a:lnTo>
                  <a:pt x="486980" y="38745"/>
                </a:lnTo>
                <a:lnTo>
                  <a:pt x="487660" y="37159"/>
                </a:lnTo>
                <a:lnTo>
                  <a:pt x="488567" y="35799"/>
                </a:lnTo>
                <a:lnTo>
                  <a:pt x="489248" y="34213"/>
                </a:lnTo>
                <a:lnTo>
                  <a:pt x="489475" y="32401"/>
                </a:lnTo>
                <a:lnTo>
                  <a:pt x="489702" y="30588"/>
                </a:lnTo>
                <a:lnTo>
                  <a:pt x="489928" y="28549"/>
                </a:lnTo>
                <a:lnTo>
                  <a:pt x="489702" y="26736"/>
                </a:lnTo>
                <a:lnTo>
                  <a:pt x="489475" y="24924"/>
                </a:lnTo>
                <a:lnTo>
                  <a:pt x="489248" y="23111"/>
                </a:lnTo>
                <a:lnTo>
                  <a:pt x="488567" y="21298"/>
                </a:lnTo>
                <a:lnTo>
                  <a:pt x="487660" y="19939"/>
                </a:lnTo>
                <a:lnTo>
                  <a:pt x="486980" y="18353"/>
                </a:lnTo>
                <a:lnTo>
                  <a:pt x="485845" y="16993"/>
                </a:lnTo>
                <a:lnTo>
                  <a:pt x="484711" y="15860"/>
                </a:lnTo>
                <a:lnTo>
                  <a:pt x="483350" y="14501"/>
                </a:lnTo>
                <a:lnTo>
                  <a:pt x="481762" y="13368"/>
                </a:lnTo>
                <a:lnTo>
                  <a:pt x="480175" y="12462"/>
                </a:lnTo>
                <a:lnTo>
                  <a:pt x="478814" y="11782"/>
                </a:lnTo>
                <a:lnTo>
                  <a:pt x="477226" y="11102"/>
                </a:lnTo>
                <a:lnTo>
                  <a:pt x="475411" y="10649"/>
                </a:lnTo>
                <a:lnTo>
                  <a:pt x="473596" y="10422"/>
                </a:lnTo>
                <a:lnTo>
                  <a:pt x="471555" y="10422"/>
                </a:lnTo>
                <a:lnTo>
                  <a:pt x="214552" y="10422"/>
                </a:lnTo>
                <a:lnTo>
                  <a:pt x="212737" y="10422"/>
                </a:lnTo>
                <a:close/>
                <a:moveTo>
                  <a:pt x="209788" y="0"/>
                </a:moveTo>
                <a:lnTo>
                  <a:pt x="477679" y="0"/>
                </a:lnTo>
                <a:lnTo>
                  <a:pt x="483123" y="226"/>
                </a:lnTo>
                <a:lnTo>
                  <a:pt x="487887" y="906"/>
                </a:lnTo>
                <a:lnTo>
                  <a:pt x="492877" y="2266"/>
                </a:lnTo>
                <a:lnTo>
                  <a:pt x="497641" y="3852"/>
                </a:lnTo>
                <a:lnTo>
                  <a:pt x="501951" y="6117"/>
                </a:lnTo>
                <a:lnTo>
                  <a:pt x="506261" y="8610"/>
                </a:lnTo>
                <a:lnTo>
                  <a:pt x="510117" y="11329"/>
                </a:lnTo>
                <a:lnTo>
                  <a:pt x="513746" y="14727"/>
                </a:lnTo>
                <a:lnTo>
                  <a:pt x="517149" y="18353"/>
                </a:lnTo>
                <a:lnTo>
                  <a:pt x="520097" y="22205"/>
                </a:lnTo>
                <a:lnTo>
                  <a:pt x="522593" y="26510"/>
                </a:lnTo>
                <a:lnTo>
                  <a:pt x="524861" y="30815"/>
                </a:lnTo>
                <a:lnTo>
                  <a:pt x="526676" y="35573"/>
                </a:lnTo>
                <a:lnTo>
                  <a:pt x="527583" y="40558"/>
                </a:lnTo>
                <a:lnTo>
                  <a:pt x="528717" y="45542"/>
                </a:lnTo>
                <a:lnTo>
                  <a:pt x="528944" y="50754"/>
                </a:lnTo>
                <a:lnTo>
                  <a:pt x="528717" y="55965"/>
                </a:lnTo>
                <a:lnTo>
                  <a:pt x="527583" y="60950"/>
                </a:lnTo>
                <a:lnTo>
                  <a:pt x="526676" y="65935"/>
                </a:lnTo>
                <a:lnTo>
                  <a:pt x="524861" y="70466"/>
                </a:lnTo>
                <a:lnTo>
                  <a:pt x="522593" y="74998"/>
                </a:lnTo>
                <a:lnTo>
                  <a:pt x="520097" y="79076"/>
                </a:lnTo>
                <a:lnTo>
                  <a:pt x="517149" y="82928"/>
                </a:lnTo>
                <a:lnTo>
                  <a:pt x="513746" y="86780"/>
                </a:lnTo>
                <a:lnTo>
                  <a:pt x="510117" y="89952"/>
                </a:lnTo>
                <a:lnTo>
                  <a:pt x="506261" y="92898"/>
                </a:lnTo>
                <a:lnTo>
                  <a:pt x="501951" y="95617"/>
                </a:lnTo>
                <a:lnTo>
                  <a:pt x="497641" y="97656"/>
                </a:lnTo>
                <a:lnTo>
                  <a:pt x="492877" y="99469"/>
                </a:lnTo>
                <a:lnTo>
                  <a:pt x="487887" y="100601"/>
                </a:lnTo>
                <a:lnTo>
                  <a:pt x="483123" y="101508"/>
                </a:lnTo>
                <a:lnTo>
                  <a:pt x="477679" y="101734"/>
                </a:lnTo>
                <a:lnTo>
                  <a:pt x="473370" y="101734"/>
                </a:lnTo>
                <a:lnTo>
                  <a:pt x="475184" y="105360"/>
                </a:lnTo>
                <a:lnTo>
                  <a:pt x="476999" y="109212"/>
                </a:lnTo>
                <a:lnTo>
                  <a:pt x="478587" y="113290"/>
                </a:lnTo>
                <a:lnTo>
                  <a:pt x="479721" y="117368"/>
                </a:lnTo>
                <a:lnTo>
                  <a:pt x="480855" y="121673"/>
                </a:lnTo>
                <a:lnTo>
                  <a:pt x="481536" y="125978"/>
                </a:lnTo>
                <a:lnTo>
                  <a:pt x="481989" y="130283"/>
                </a:lnTo>
                <a:lnTo>
                  <a:pt x="482216" y="134815"/>
                </a:lnTo>
                <a:lnTo>
                  <a:pt x="482216" y="180358"/>
                </a:lnTo>
                <a:lnTo>
                  <a:pt x="484258" y="180131"/>
                </a:lnTo>
                <a:lnTo>
                  <a:pt x="1150924" y="180131"/>
                </a:lnTo>
                <a:lnTo>
                  <a:pt x="1154553" y="180131"/>
                </a:lnTo>
                <a:lnTo>
                  <a:pt x="1157956" y="180358"/>
                </a:lnTo>
                <a:lnTo>
                  <a:pt x="1161358" y="181038"/>
                </a:lnTo>
                <a:lnTo>
                  <a:pt x="1164534" y="181491"/>
                </a:lnTo>
                <a:lnTo>
                  <a:pt x="1167936" y="182170"/>
                </a:lnTo>
                <a:lnTo>
                  <a:pt x="1170885" y="183303"/>
                </a:lnTo>
                <a:lnTo>
                  <a:pt x="1174061" y="184210"/>
                </a:lnTo>
                <a:lnTo>
                  <a:pt x="1177237" y="185343"/>
                </a:lnTo>
                <a:lnTo>
                  <a:pt x="1179959" y="186929"/>
                </a:lnTo>
                <a:lnTo>
                  <a:pt x="1182908" y="188062"/>
                </a:lnTo>
                <a:lnTo>
                  <a:pt x="1185630" y="189874"/>
                </a:lnTo>
                <a:lnTo>
                  <a:pt x="1188352" y="191460"/>
                </a:lnTo>
                <a:lnTo>
                  <a:pt x="1193569" y="195312"/>
                </a:lnTo>
                <a:lnTo>
                  <a:pt x="1198105" y="199617"/>
                </a:lnTo>
                <a:lnTo>
                  <a:pt x="1202415" y="204375"/>
                </a:lnTo>
                <a:lnTo>
                  <a:pt x="1206271" y="209587"/>
                </a:lnTo>
                <a:lnTo>
                  <a:pt x="1208086" y="212079"/>
                </a:lnTo>
                <a:lnTo>
                  <a:pt x="1209674" y="215025"/>
                </a:lnTo>
                <a:lnTo>
                  <a:pt x="1211262" y="217744"/>
                </a:lnTo>
                <a:lnTo>
                  <a:pt x="1212396" y="220916"/>
                </a:lnTo>
                <a:lnTo>
                  <a:pt x="1213757" y="223635"/>
                </a:lnTo>
                <a:lnTo>
                  <a:pt x="1214664" y="227033"/>
                </a:lnTo>
                <a:lnTo>
                  <a:pt x="1215572" y="229979"/>
                </a:lnTo>
                <a:lnTo>
                  <a:pt x="1216252" y="233151"/>
                </a:lnTo>
                <a:lnTo>
                  <a:pt x="1216706" y="236323"/>
                </a:lnTo>
                <a:lnTo>
                  <a:pt x="1217386" y="239722"/>
                </a:lnTo>
                <a:lnTo>
                  <a:pt x="1217613" y="243121"/>
                </a:lnTo>
                <a:lnTo>
                  <a:pt x="1217613" y="246746"/>
                </a:lnTo>
                <a:lnTo>
                  <a:pt x="1217613" y="253317"/>
                </a:lnTo>
                <a:lnTo>
                  <a:pt x="1217613" y="256715"/>
                </a:lnTo>
                <a:lnTo>
                  <a:pt x="1217386" y="259888"/>
                </a:lnTo>
                <a:lnTo>
                  <a:pt x="1216706" y="263286"/>
                </a:lnTo>
                <a:lnTo>
                  <a:pt x="1216252" y="266685"/>
                </a:lnTo>
                <a:lnTo>
                  <a:pt x="1215572" y="269857"/>
                </a:lnTo>
                <a:lnTo>
                  <a:pt x="1214664" y="273029"/>
                </a:lnTo>
                <a:lnTo>
                  <a:pt x="1213757" y="275975"/>
                </a:lnTo>
                <a:lnTo>
                  <a:pt x="1212396" y="279147"/>
                </a:lnTo>
                <a:lnTo>
                  <a:pt x="1211262" y="281866"/>
                </a:lnTo>
                <a:lnTo>
                  <a:pt x="1209674" y="285038"/>
                </a:lnTo>
                <a:lnTo>
                  <a:pt x="1208086" y="287530"/>
                </a:lnTo>
                <a:lnTo>
                  <a:pt x="1206271" y="290476"/>
                </a:lnTo>
                <a:lnTo>
                  <a:pt x="1204457" y="292968"/>
                </a:lnTo>
                <a:lnTo>
                  <a:pt x="1202415" y="295461"/>
                </a:lnTo>
                <a:lnTo>
                  <a:pt x="1198105" y="299992"/>
                </a:lnTo>
                <a:lnTo>
                  <a:pt x="1193569" y="304524"/>
                </a:lnTo>
                <a:lnTo>
                  <a:pt x="1190847" y="306563"/>
                </a:lnTo>
                <a:lnTo>
                  <a:pt x="1188352" y="308376"/>
                </a:lnTo>
                <a:lnTo>
                  <a:pt x="1185630" y="309962"/>
                </a:lnTo>
                <a:lnTo>
                  <a:pt x="1182908" y="311548"/>
                </a:lnTo>
                <a:lnTo>
                  <a:pt x="1179959" y="313134"/>
                </a:lnTo>
                <a:lnTo>
                  <a:pt x="1177237" y="314493"/>
                </a:lnTo>
                <a:lnTo>
                  <a:pt x="1174061" y="315626"/>
                </a:lnTo>
                <a:lnTo>
                  <a:pt x="1170885" y="316759"/>
                </a:lnTo>
                <a:lnTo>
                  <a:pt x="1167936" y="317439"/>
                </a:lnTo>
                <a:lnTo>
                  <a:pt x="1164534" y="318345"/>
                </a:lnTo>
                <a:lnTo>
                  <a:pt x="1161358" y="318798"/>
                </a:lnTo>
                <a:lnTo>
                  <a:pt x="1157956" y="319252"/>
                </a:lnTo>
                <a:lnTo>
                  <a:pt x="1154553" y="319478"/>
                </a:lnTo>
                <a:lnTo>
                  <a:pt x="1150924" y="319478"/>
                </a:lnTo>
                <a:lnTo>
                  <a:pt x="484258" y="319478"/>
                </a:lnTo>
                <a:lnTo>
                  <a:pt x="482216" y="319478"/>
                </a:lnTo>
                <a:lnTo>
                  <a:pt x="482216" y="365021"/>
                </a:lnTo>
                <a:lnTo>
                  <a:pt x="481989" y="369326"/>
                </a:lnTo>
                <a:lnTo>
                  <a:pt x="481536" y="374084"/>
                </a:lnTo>
                <a:lnTo>
                  <a:pt x="480855" y="378389"/>
                </a:lnTo>
                <a:lnTo>
                  <a:pt x="479721" y="382468"/>
                </a:lnTo>
                <a:lnTo>
                  <a:pt x="478587" y="386546"/>
                </a:lnTo>
                <a:lnTo>
                  <a:pt x="476999" y="390624"/>
                </a:lnTo>
                <a:lnTo>
                  <a:pt x="475184" y="394476"/>
                </a:lnTo>
                <a:lnTo>
                  <a:pt x="473370" y="398102"/>
                </a:lnTo>
                <a:lnTo>
                  <a:pt x="477679" y="398102"/>
                </a:lnTo>
                <a:lnTo>
                  <a:pt x="483123" y="398328"/>
                </a:lnTo>
                <a:lnTo>
                  <a:pt x="487887" y="399234"/>
                </a:lnTo>
                <a:lnTo>
                  <a:pt x="492877" y="400367"/>
                </a:lnTo>
                <a:lnTo>
                  <a:pt x="497641" y="402180"/>
                </a:lnTo>
                <a:lnTo>
                  <a:pt x="501951" y="404446"/>
                </a:lnTo>
                <a:lnTo>
                  <a:pt x="506261" y="406938"/>
                </a:lnTo>
                <a:lnTo>
                  <a:pt x="510117" y="409884"/>
                </a:lnTo>
                <a:lnTo>
                  <a:pt x="513746" y="413056"/>
                </a:lnTo>
                <a:lnTo>
                  <a:pt x="517149" y="416681"/>
                </a:lnTo>
                <a:lnTo>
                  <a:pt x="520097" y="420533"/>
                </a:lnTo>
                <a:lnTo>
                  <a:pt x="522593" y="424838"/>
                </a:lnTo>
                <a:lnTo>
                  <a:pt x="524861" y="429143"/>
                </a:lnTo>
                <a:lnTo>
                  <a:pt x="526676" y="434128"/>
                </a:lnTo>
                <a:lnTo>
                  <a:pt x="527583" y="438886"/>
                </a:lnTo>
                <a:lnTo>
                  <a:pt x="528717" y="443871"/>
                </a:lnTo>
                <a:lnTo>
                  <a:pt x="528944" y="449082"/>
                </a:lnTo>
                <a:lnTo>
                  <a:pt x="528717" y="454294"/>
                </a:lnTo>
                <a:lnTo>
                  <a:pt x="527583" y="459278"/>
                </a:lnTo>
                <a:lnTo>
                  <a:pt x="526676" y="464263"/>
                </a:lnTo>
                <a:lnTo>
                  <a:pt x="524861" y="468795"/>
                </a:lnTo>
                <a:lnTo>
                  <a:pt x="522593" y="473553"/>
                </a:lnTo>
                <a:lnTo>
                  <a:pt x="520097" y="477631"/>
                </a:lnTo>
                <a:lnTo>
                  <a:pt x="517149" y="481483"/>
                </a:lnTo>
                <a:lnTo>
                  <a:pt x="513746" y="485108"/>
                </a:lnTo>
                <a:lnTo>
                  <a:pt x="510117" y="488281"/>
                </a:lnTo>
                <a:lnTo>
                  <a:pt x="506261" y="491453"/>
                </a:lnTo>
                <a:lnTo>
                  <a:pt x="501951" y="493945"/>
                </a:lnTo>
                <a:lnTo>
                  <a:pt x="497641" y="495984"/>
                </a:lnTo>
                <a:lnTo>
                  <a:pt x="492877" y="497797"/>
                </a:lnTo>
                <a:lnTo>
                  <a:pt x="487887" y="498930"/>
                </a:lnTo>
                <a:lnTo>
                  <a:pt x="483123" y="499836"/>
                </a:lnTo>
                <a:lnTo>
                  <a:pt x="477679" y="500063"/>
                </a:lnTo>
                <a:lnTo>
                  <a:pt x="209788" y="500063"/>
                </a:lnTo>
                <a:lnTo>
                  <a:pt x="204571" y="499836"/>
                </a:lnTo>
                <a:lnTo>
                  <a:pt x="199580" y="498930"/>
                </a:lnTo>
                <a:lnTo>
                  <a:pt x="194590" y="497797"/>
                </a:lnTo>
                <a:lnTo>
                  <a:pt x="189827" y="495984"/>
                </a:lnTo>
                <a:lnTo>
                  <a:pt x="185517" y="493945"/>
                </a:lnTo>
                <a:lnTo>
                  <a:pt x="181434" y="491453"/>
                </a:lnTo>
                <a:lnTo>
                  <a:pt x="177351" y="488281"/>
                </a:lnTo>
                <a:lnTo>
                  <a:pt x="173721" y="485108"/>
                </a:lnTo>
                <a:lnTo>
                  <a:pt x="170319" y="481483"/>
                </a:lnTo>
                <a:lnTo>
                  <a:pt x="167597" y="477631"/>
                </a:lnTo>
                <a:lnTo>
                  <a:pt x="164875" y="473553"/>
                </a:lnTo>
                <a:lnTo>
                  <a:pt x="162606" y="468795"/>
                </a:lnTo>
                <a:lnTo>
                  <a:pt x="161245" y="464263"/>
                </a:lnTo>
                <a:lnTo>
                  <a:pt x="159884" y="459278"/>
                </a:lnTo>
                <a:lnTo>
                  <a:pt x="159204" y="454294"/>
                </a:lnTo>
                <a:lnTo>
                  <a:pt x="158750" y="449082"/>
                </a:lnTo>
                <a:lnTo>
                  <a:pt x="159204" y="443871"/>
                </a:lnTo>
                <a:lnTo>
                  <a:pt x="159884" y="438886"/>
                </a:lnTo>
                <a:lnTo>
                  <a:pt x="161245" y="434128"/>
                </a:lnTo>
                <a:lnTo>
                  <a:pt x="162606" y="429143"/>
                </a:lnTo>
                <a:lnTo>
                  <a:pt x="164875" y="424838"/>
                </a:lnTo>
                <a:lnTo>
                  <a:pt x="167597" y="420533"/>
                </a:lnTo>
                <a:lnTo>
                  <a:pt x="170319" y="416681"/>
                </a:lnTo>
                <a:lnTo>
                  <a:pt x="173721" y="413056"/>
                </a:lnTo>
                <a:lnTo>
                  <a:pt x="177351" y="409884"/>
                </a:lnTo>
                <a:lnTo>
                  <a:pt x="181434" y="406938"/>
                </a:lnTo>
                <a:lnTo>
                  <a:pt x="185517" y="404446"/>
                </a:lnTo>
                <a:lnTo>
                  <a:pt x="189827" y="402180"/>
                </a:lnTo>
                <a:lnTo>
                  <a:pt x="194590" y="400367"/>
                </a:lnTo>
                <a:lnTo>
                  <a:pt x="199580" y="399234"/>
                </a:lnTo>
                <a:lnTo>
                  <a:pt x="204571" y="398328"/>
                </a:lnTo>
                <a:lnTo>
                  <a:pt x="209788" y="398102"/>
                </a:lnTo>
                <a:lnTo>
                  <a:pt x="214325" y="398102"/>
                </a:lnTo>
                <a:lnTo>
                  <a:pt x="212283" y="394476"/>
                </a:lnTo>
                <a:lnTo>
                  <a:pt x="210468" y="390624"/>
                </a:lnTo>
                <a:lnTo>
                  <a:pt x="209107" y="386546"/>
                </a:lnTo>
                <a:lnTo>
                  <a:pt x="207746" y="382468"/>
                </a:lnTo>
                <a:lnTo>
                  <a:pt x="206612" y="378389"/>
                </a:lnTo>
                <a:lnTo>
                  <a:pt x="205932" y="374084"/>
                </a:lnTo>
                <a:lnTo>
                  <a:pt x="205478" y="369326"/>
                </a:lnTo>
                <a:lnTo>
                  <a:pt x="205478" y="365021"/>
                </a:lnTo>
                <a:lnTo>
                  <a:pt x="205478" y="134815"/>
                </a:lnTo>
                <a:lnTo>
                  <a:pt x="205478" y="130283"/>
                </a:lnTo>
                <a:lnTo>
                  <a:pt x="205932" y="125978"/>
                </a:lnTo>
                <a:lnTo>
                  <a:pt x="206612" y="121673"/>
                </a:lnTo>
                <a:lnTo>
                  <a:pt x="207746" y="117368"/>
                </a:lnTo>
                <a:lnTo>
                  <a:pt x="209107" y="113290"/>
                </a:lnTo>
                <a:lnTo>
                  <a:pt x="210468" y="109212"/>
                </a:lnTo>
                <a:lnTo>
                  <a:pt x="212283" y="105360"/>
                </a:lnTo>
                <a:lnTo>
                  <a:pt x="214325" y="101734"/>
                </a:lnTo>
                <a:lnTo>
                  <a:pt x="209788" y="101734"/>
                </a:lnTo>
                <a:lnTo>
                  <a:pt x="204571" y="101508"/>
                </a:lnTo>
                <a:lnTo>
                  <a:pt x="199580" y="100601"/>
                </a:lnTo>
                <a:lnTo>
                  <a:pt x="194590" y="99469"/>
                </a:lnTo>
                <a:lnTo>
                  <a:pt x="189827" y="97656"/>
                </a:lnTo>
                <a:lnTo>
                  <a:pt x="185517" y="95617"/>
                </a:lnTo>
                <a:lnTo>
                  <a:pt x="181434" y="92898"/>
                </a:lnTo>
                <a:lnTo>
                  <a:pt x="177351" y="89952"/>
                </a:lnTo>
                <a:lnTo>
                  <a:pt x="173721" y="86780"/>
                </a:lnTo>
                <a:lnTo>
                  <a:pt x="170319" y="82928"/>
                </a:lnTo>
                <a:lnTo>
                  <a:pt x="167597" y="79076"/>
                </a:lnTo>
                <a:lnTo>
                  <a:pt x="164875" y="74998"/>
                </a:lnTo>
                <a:lnTo>
                  <a:pt x="162606" y="70466"/>
                </a:lnTo>
                <a:lnTo>
                  <a:pt x="161245" y="65935"/>
                </a:lnTo>
                <a:lnTo>
                  <a:pt x="159884" y="60950"/>
                </a:lnTo>
                <a:lnTo>
                  <a:pt x="159204" y="55965"/>
                </a:lnTo>
                <a:lnTo>
                  <a:pt x="158750" y="50754"/>
                </a:lnTo>
                <a:lnTo>
                  <a:pt x="159204" y="45542"/>
                </a:lnTo>
                <a:lnTo>
                  <a:pt x="159884" y="40558"/>
                </a:lnTo>
                <a:lnTo>
                  <a:pt x="161245" y="35573"/>
                </a:lnTo>
                <a:lnTo>
                  <a:pt x="162606" y="30815"/>
                </a:lnTo>
                <a:lnTo>
                  <a:pt x="164875" y="26510"/>
                </a:lnTo>
                <a:lnTo>
                  <a:pt x="167597" y="22205"/>
                </a:lnTo>
                <a:lnTo>
                  <a:pt x="170319" y="18353"/>
                </a:lnTo>
                <a:lnTo>
                  <a:pt x="173721" y="14727"/>
                </a:lnTo>
                <a:lnTo>
                  <a:pt x="177351" y="11329"/>
                </a:lnTo>
                <a:lnTo>
                  <a:pt x="181434" y="8610"/>
                </a:lnTo>
                <a:lnTo>
                  <a:pt x="185517" y="6117"/>
                </a:lnTo>
                <a:lnTo>
                  <a:pt x="189827" y="3852"/>
                </a:lnTo>
                <a:lnTo>
                  <a:pt x="194590" y="2266"/>
                </a:lnTo>
                <a:lnTo>
                  <a:pt x="199580" y="906"/>
                </a:lnTo>
                <a:lnTo>
                  <a:pt x="204571" y="226"/>
                </a:lnTo>
                <a:lnTo>
                  <a:pt x="20978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 descr="#clear#"/>
          <p:cNvSpPr txBox="1"/>
          <p:nvPr/>
        </p:nvSpPr>
        <p:spPr>
          <a:xfrm>
            <a:off x="8454708" y="4924108"/>
            <a:ext cx="21907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审议最高人民法院和最高人民检察院工作报告</a:t>
            </a:r>
          </a:p>
        </p:txBody>
      </p:sp>
      <p:sp>
        <p:nvSpPr>
          <p:cNvPr id="30" name="文本框 29" descr="#clear#"/>
          <p:cNvSpPr txBox="1"/>
          <p:nvPr/>
        </p:nvSpPr>
        <p:spPr>
          <a:xfrm>
            <a:off x="5001578" y="5739448"/>
            <a:ext cx="2190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91832" y="-188912"/>
            <a:ext cx="2017395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503237" y="-332422"/>
            <a:ext cx="163957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时间与议程</a:t>
            </a:r>
          </a:p>
        </p:txBody>
      </p:sp>
      <p:sp>
        <p:nvSpPr>
          <p:cNvPr id="8" name="文本框 7" descr="#clear#"/>
          <p:cNvSpPr txBox="1"/>
          <p:nvPr/>
        </p:nvSpPr>
        <p:spPr>
          <a:xfrm>
            <a:off x="3439478" y="-24447"/>
            <a:ext cx="5295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政协会议议程</a:t>
            </a:r>
          </a:p>
        </p:txBody>
      </p:sp>
      <p:sp>
        <p:nvSpPr>
          <p:cNvPr id="2050" name="公告栏"/>
          <p:cNvSpPr/>
          <p:nvPr/>
        </p:nvSpPr>
        <p:spPr bwMode="auto">
          <a:xfrm>
            <a:off x="1810068" y="1363028"/>
            <a:ext cx="929640" cy="929640"/>
          </a:xfrm>
          <a:custGeom>
            <a:avLst/>
            <a:gdLst>
              <a:gd name="T0" fmla="*/ 656747 w 634"/>
              <a:gd name="T1" fmla="*/ 1130218 h 634"/>
              <a:gd name="T2" fmla="*/ 656747 w 634"/>
              <a:gd name="T3" fmla="*/ 1130218 h 634"/>
              <a:gd name="T4" fmla="*/ 718383 w 634"/>
              <a:gd name="T5" fmla="*/ 1045025 h 634"/>
              <a:gd name="T6" fmla="*/ 718383 w 634"/>
              <a:gd name="T7" fmla="*/ 374846 h 634"/>
              <a:gd name="T8" fmla="*/ 656747 w 634"/>
              <a:gd name="T9" fmla="*/ 335090 h 634"/>
              <a:gd name="T10" fmla="*/ 624866 w 634"/>
              <a:gd name="T11" fmla="*/ 374846 h 634"/>
              <a:gd name="T12" fmla="*/ 624866 w 634"/>
              <a:gd name="T13" fmla="*/ 1045025 h 634"/>
              <a:gd name="T14" fmla="*/ 656747 w 634"/>
              <a:gd name="T15" fmla="*/ 1130218 h 634"/>
              <a:gd name="T16" fmla="*/ 905418 w 634"/>
              <a:gd name="T17" fmla="*/ 1130218 h 634"/>
              <a:gd name="T18" fmla="*/ 905418 w 634"/>
              <a:gd name="T19" fmla="*/ 1130218 h 634"/>
              <a:gd name="T20" fmla="*/ 969180 w 634"/>
              <a:gd name="T21" fmla="*/ 1045025 h 634"/>
              <a:gd name="T22" fmla="*/ 969180 w 634"/>
              <a:gd name="T23" fmla="*/ 542391 h 634"/>
              <a:gd name="T24" fmla="*/ 905418 w 634"/>
              <a:gd name="T25" fmla="*/ 502634 h 634"/>
              <a:gd name="T26" fmla="*/ 875662 w 634"/>
              <a:gd name="T27" fmla="*/ 542391 h 634"/>
              <a:gd name="T28" fmla="*/ 875662 w 634"/>
              <a:gd name="T29" fmla="*/ 1045025 h 634"/>
              <a:gd name="T30" fmla="*/ 905418 w 634"/>
              <a:gd name="T31" fmla="*/ 1130218 h 634"/>
              <a:gd name="T32" fmla="*/ 405950 w 634"/>
              <a:gd name="T33" fmla="*/ 1130218 h 634"/>
              <a:gd name="T34" fmla="*/ 405950 w 634"/>
              <a:gd name="T35" fmla="*/ 1130218 h 634"/>
              <a:gd name="T36" fmla="*/ 469712 w 634"/>
              <a:gd name="T37" fmla="*/ 1045025 h 634"/>
              <a:gd name="T38" fmla="*/ 469712 w 634"/>
              <a:gd name="T39" fmla="*/ 834884 h 634"/>
              <a:gd name="T40" fmla="*/ 405950 w 634"/>
              <a:gd name="T41" fmla="*/ 795128 h 634"/>
              <a:gd name="T42" fmla="*/ 374069 w 634"/>
              <a:gd name="T43" fmla="*/ 834884 h 634"/>
              <a:gd name="T44" fmla="*/ 374069 w 634"/>
              <a:gd name="T45" fmla="*/ 1045025 h 634"/>
              <a:gd name="T46" fmla="*/ 405950 w 634"/>
              <a:gd name="T47" fmla="*/ 1130218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24949 h 634"/>
              <a:gd name="T54" fmla="*/ 93517 w 634"/>
              <a:gd name="T55" fmla="*/ 124949 h 634"/>
              <a:gd name="T56" fmla="*/ 93517 w 634"/>
              <a:gd name="T57" fmla="*/ 1169974 h 634"/>
              <a:gd name="T58" fmla="*/ 248671 w 634"/>
              <a:gd name="T59" fmla="*/ 1380115 h 634"/>
              <a:gd name="T60" fmla="*/ 499468 w 634"/>
              <a:gd name="T61" fmla="*/ 1380115 h 634"/>
              <a:gd name="T62" fmla="*/ 344314 w 634"/>
              <a:gd name="T63" fmla="*/ 1797557 h 634"/>
              <a:gd name="T64" fmla="*/ 469712 w 634"/>
              <a:gd name="T65" fmla="*/ 1797557 h 634"/>
              <a:gd name="T66" fmla="*/ 624866 w 634"/>
              <a:gd name="T67" fmla="*/ 1380115 h 634"/>
              <a:gd name="T68" fmla="*/ 718383 w 634"/>
              <a:gd name="T69" fmla="*/ 1380115 h 634"/>
              <a:gd name="T70" fmla="*/ 875662 w 634"/>
              <a:gd name="T71" fmla="*/ 1797557 h 634"/>
              <a:gd name="T72" fmla="*/ 1001061 w 634"/>
              <a:gd name="T73" fmla="*/ 1797557 h 634"/>
              <a:gd name="T74" fmla="*/ 843782 w 634"/>
              <a:gd name="T75" fmla="*/ 1380115 h 634"/>
              <a:gd name="T76" fmla="*/ 1094578 w 634"/>
              <a:gd name="T77" fmla="*/ 1380115 h 634"/>
              <a:gd name="T78" fmla="*/ 1249732 w 634"/>
              <a:gd name="T79" fmla="*/ 1169974 h 634"/>
              <a:gd name="T80" fmla="*/ 1249732 w 634"/>
              <a:gd name="T81" fmla="*/ 124949 h 634"/>
              <a:gd name="T82" fmla="*/ 1345375 w 634"/>
              <a:gd name="T83" fmla="*/ 124949 h 634"/>
              <a:gd name="T84" fmla="*/ 1345375 w 634"/>
              <a:gd name="T85" fmla="*/ 0 h 634"/>
              <a:gd name="T86" fmla="*/ 0 w 634"/>
              <a:gd name="T87" fmla="*/ 0 h 634"/>
              <a:gd name="T88" fmla="*/ 1156215 w 634"/>
              <a:gd name="T89" fmla="*/ 1169974 h 634"/>
              <a:gd name="T90" fmla="*/ 1156215 w 634"/>
              <a:gd name="T91" fmla="*/ 1169974 h 634"/>
              <a:gd name="T92" fmla="*/ 1094578 w 634"/>
              <a:gd name="T93" fmla="*/ 1294923 h 634"/>
              <a:gd name="T94" fmla="*/ 248671 w 634"/>
              <a:gd name="T95" fmla="*/ 1294923 h 634"/>
              <a:gd name="T96" fmla="*/ 155154 w 634"/>
              <a:gd name="T97" fmla="*/ 1169974 h 634"/>
              <a:gd name="T98" fmla="*/ 155154 w 634"/>
              <a:gd name="T99" fmla="*/ 124949 h 634"/>
              <a:gd name="T100" fmla="*/ 1156215 w 634"/>
              <a:gd name="T101" fmla="*/ 124949 h 634"/>
              <a:gd name="T102" fmla="*/ 1156215 w 634"/>
              <a:gd name="T103" fmla="*/ 1169974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 descr="#clear#"/>
          <p:cNvSpPr txBox="1"/>
          <p:nvPr/>
        </p:nvSpPr>
        <p:spPr>
          <a:xfrm>
            <a:off x="627698" y="2368868"/>
            <a:ext cx="32943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听取和审议中国人民政治协商会议全国委员会常务委员会工作报告</a:t>
            </a:r>
          </a:p>
        </p:txBody>
      </p:sp>
      <p:sp>
        <p:nvSpPr>
          <p:cNvPr id="2" name="公告栏"/>
          <p:cNvSpPr/>
          <p:nvPr/>
        </p:nvSpPr>
        <p:spPr bwMode="auto">
          <a:xfrm>
            <a:off x="5622608" y="1363028"/>
            <a:ext cx="929640" cy="929640"/>
          </a:xfrm>
          <a:custGeom>
            <a:avLst/>
            <a:gdLst>
              <a:gd name="T0" fmla="*/ 656747 w 634"/>
              <a:gd name="T1" fmla="*/ 1130218 h 634"/>
              <a:gd name="T2" fmla="*/ 656747 w 634"/>
              <a:gd name="T3" fmla="*/ 1130218 h 634"/>
              <a:gd name="T4" fmla="*/ 718383 w 634"/>
              <a:gd name="T5" fmla="*/ 1045025 h 634"/>
              <a:gd name="T6" fmla="*/ 718383 w 634"/>
              <a:gd name="T7" fmla="*/ 374846 h 634"/>
              <a:gd name="T8" fmla="*/ 656747 w 634"/>
              <a:gd name="T9" fmla="*/ 335090 h 634"/>
              <a:gd name="T10" fmla="*/ 624866 w 634"/>
              <a:gd name="T11" fmla="*/ 374846 h 634"/>
              <a:gd name="T12" fmla="*/ 624866 w 634"/>
              <a:gd name="T13" fmla="*/ 1045025 h 634"/>
              <a:gd name="T14" fmla="*/ 656747 w 634"/>
              <a:gd name="T15" fmla="*/ 1130218 h 634"/>
              <a:gd name="T16" fmla="*/ 905418 w 634"/>
              <a:gd name="T17" fmla="*/ 1130218 h 634"/>
              <a:gd name="T18" fmla="*/ 905418 w 634"/>
              <a:gd name="T19" fmla="*/ 1130218 h 634"/>
              <a:gd name="T20" fmla="*/ 969180 w 634"/>
              <a:gd name="T21" fmla="*/ 1045025 h 634"/>
              <a:gd name="T22" fmla="*/ 969180 w 634"/>
              <a:gd name="T23" fmla="*/ 542391 h 634"/>
              <a:gd name="T24" fmla="*/ 905418 w 634"/>
              <a:gd name="T25" fmla="*/ 502634 h 634"/>
              <a:gd name="T26" fmla="*/ 875662 w 634"/>
              <a:gd name="T27" fmla="*/ 542391 h 634"/>
              <a:gd name="T28" fmla="*/ 875662 w 634"/>
              <a:gd name="T29" fmla="*/ 1045025 h 634"/>
              <a:gd name="T30" fmla="*/ 905418 w 634"/>
              <a:gd name="T31" fmla="*/ 1130218 h 634"/>
              <a:gd name="T32" fmla="*/ 405950 w 634"/>
              <a:gd name="T33" fmla="*/ 1130218 h 634"/>
              <a:gd name="T34" fmla="*/ 405950 w 634"/>
              <a:gd name="T35" fmla="*/ 1130218 h 634"/>
              <a:gd name="T36" fmla="*/ 469712 w 634"/>
              <a:gd name="T37" fmla="*/ 1045025 h 634"/>
              <a:gd name="T38" fmla="*/ 469712 w 634"/>
              <a:gd name="T39" fmla="*/ 834884 h 634"/>
              <a:gd name="T40" fmla="*/ 405950 w 634"/>
              <a:gd name="T41" fmla="*/ 795128 h 634"/>
              <a:gd name="T42" fmla="*/ 374069 w 634"/>
              <a:gd name="T43" fmla="*/ 834884 h 634"/>
              <a:gd name="T44" fmla="*/ 374069 w 634"/>
              <a:gd name="T45" fmla="*/ 1045025 h 634"/>
              <a:gd name="T46" fmla="*/ 405950 w 634"/>
              <a:gd name="T47" fmla="*/ 1130218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24949 h 634"/>
              <a:gd name="T54" fmla="*/ 93517 w 634"/>
              <a:gd name="T55" fmla="*/ 124949 h 634"/>
              <a:gd name="T56" fmla="*/ 93517 w 634"/>
              <a:gd name="T57" fmla="*/ 1169974 h 634"/>
              <a:gd name="T58" fmla="*/ 248671 w 634"/>
              <a:gd name="T59" fmla="*/ 1380115 h 634"/>
              <a:gd name="T60" fmla="*/ 499468 w 634"/>
              <a:gd name="T61" fmla="*/ 1380115 h 634"/>
              <a:gd name="T62" fmla="*/ 344314 w 634"/>
              <a:gd name="T63" fmla="*/ 1797557 h 634"/>
              <a:gd name="T64" fmla="*/ 469712 w 634"/>
              <a:gd name="T65" fmla="*/ 1797557 h 634"/>
              <a:gd name="T66" fmla="*/ 624866 w 634"/>
              <a:gd name="T67" fmla="*/ 1380115 h 634"/>
              <a:gd name="T68" fmla="*/ 718383 w 634"/>
              <a:gd name="T69" fmla="*/ 1380115 h 634"/>
              <a:gd name="T70" fmla="*/ 875662 w 634"/>
              <a:gd name="T71" fmla="*/ 1797557 h 634"/>
              <a:gd name="T72" fmla="*/ 1001061 w 634"/>
              <a:gd name="T73" fmla="*/ 1797557 h 634"/>
              <a:gd name="T74" fmla="*/ 843782 w 634"/>
              <a:gd name="T75" fmla="*/ 1380115 h 634"/>
              <a:gd name="T76" fmla="*/ 1094578 w 634"/>
              <a:gd name="T77" fmla="*/ 1380115 h 634"/>
              <a:gd name="T78" fmla="*/ 1249732 w 634"/>
              <a:gd name="T79" fmla="*/ 1169974 h 634"/>
              <a:gd name="T80" fmla="*/ 1249732 w 634"/>
              <a:gd name="T81" fmla="*/ 124949 h 634"/>
              <a:gd name="T82" fmla="*/ 1345375 w 634"/>
              <a:gd name="T83" fmla="*/ 124949 h 634"/>
              <a:gd name="T84" fmla="*/ 1345375 w 634"/>
              <a:gd name="T85" fmla="*/ 0 h 634"/>
              <a:gd name="T86" fmla="*/ 0 w 634"/>
              <a:gd name="T87" fmla="*/ 0 h 634"/>
              <a:gd name="T88" fmla="*/ 1156215 w 634"/>
              <a:gd name="T89" fmla="*/ 1169974 h 634"/>
              <a:gd name="T90" fmla="*/ 1156215 w 634"/>
              <a:gd name="T91" fmla="*/ 1169974 h 634"/>
              <a:gd name="T92" fmla="*/ 1094578 w 634"/>
              <a:gd name="T93" fmla="*/ 1294923 h 634"/>
              <a:gd name="T94" fmla="*/ 248671 w 634"/>
              <a:gd name="T95" fmla="*/ 1294923 h 634"/>
              <a:gd name="T96" fmla="*/ 155154 w 634"/>
              <a:gd name="T97" fmla="*/ 1169974 h 634"/>
              <a:gd name="T98" fmla="*/ 155154 w 634"/>
              <a:gd name="T99" fmla="*/ 124949 h 634"/>
              <a:gd name="T100" fmla="*/ 1156215 w 634"/>
              <a:gd name="T101" fmla="*/ 124949 h 634"/>
              <a:gd name="T102" fmla="*/ 1156215 w 634"/>
              <a:gd name="T103" fmla="*/ 1169974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989513" y="2368869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审议关于提案工作</a:t>
            </a:r>
          </a:p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情况的报告</a:t>
            </a:r>
            <a:endParaRPr lang="zh-CN" altLang="en-US"/>
          </a:p>
        </p:txBody>
      </p:sp>
      <p:sp>
        <p:nvSpPr>
          <p:cNvPr id="12" name="书写"/>
          <p:cNvSpPr/>
          <p:nvPr/>
        </p:nvSpPr>
        <p:spPr bwMode="auto">
          <a:xfrm>
            <a:off x="9352598" y="1361123"/>
            <a:ext cx="933450" cy="9334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文本框 8" descr="#clear#"/>
          <p:cNvSpPr txBox="1"/>
          <p:nvPr/>
        </p:nvSpPr>
        <p:spPr>
          <a:xfrm>
            <a:off x="8457883" y="2368869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审议通过中国人民政治</a:t>
            </a:r>
          </a:p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协商会议章程修正案</a:t>
            </a:r>
          </a:p>
        </p:txBody>
      </p:sp>
      <p:sp>
        <p:nvSpPr>
          <p:cNvPr id="10" name="团队"/>
          <p:cNvSpPr/>
          <p:nvPr/>
        </p:nvSpPr>
        <p:spPr bwMode="auto">
          <a:xfrm>
            <a:off x="1522413" y="3752534"/>
            <a:ext cx="1504950" cy="1069975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620713" y="4953318"/>
            <a:ext cx="3308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选举中国人民政治协商会议第十三届全国委员会主席、副主席、秘书长和常务委员</a:t>
            </a:r>
          </a:p>
        </p:txBody>
      </p:sp>
      <p:sp>
        <p:nvSpPr>
          <p:cNvPr id="14" name="文本框 13" descr="#clear#"/>
          <p:cNvSpPr txBox="1"/>
          <p:nvPr/>
        </p:nvSpPr>
        <p:spPr>
          <a:xfrm>
            <a:off x="8393748" y="4953319"/>
            <a:ext cx="28511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1080135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及其他</a:t>
            </a:r>
          </a:p>
          <a:p>
            <a:pPr algn="ctr" defTabSz="1080135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有关事项</a:t>
            </a:r>
          </a:p>
        </p:txBody>
      </p:sp>
      <p:sp>
        <p:nvSpPr>
          <p:cNvPr id="15" name="人"/>
          <p:cNvSpPr/>
          <p:nvPr/>
        </p:nvSpPr>
        <p:spPr bwMode="auto">
          <a:xfrm>
            <a:off x="5258118" y="3790633"/>
            <a:ext cx="1657350" cy="1028700"/>
          </a:xfrm>
          <a:custGeom>
            <a:avLst/>
            <a:gdLst>
              <a:gd name="T0" fmla="*/ 1385758 w 2874963"/>
              <a:gd name="T1" fmla="*/ 622510 h 1408113"/>
              <a:gd name="T2" fmla="*/ 450894 w 2874963"/>
              <a:gd name="T3" fmla="*/ 525590 h 1408113"/>
              <a:gd name="T4" fmla="*/ 457533 w 2874963"/>
              <a:gd name="T5" fmla="*/ 566675 h 1408113"/>
              <a:gd name="T6" fmla="*/ 1673223 w 2874963"/>
              <a:gd name="T7" fmla="*/ 494613 h 1408113"/>
              <a:gd name="T8" fmla="*/ 1824186 w 2874963"/>
              <a:gd name="T9" fmla="*/ 570656 h 1408113"/>
              <a:gd name="T10" fmla="*/ 1891030 w 2874963"/>
              <a:gd name="T11" fmla="*/ 778199 h 1408113"/>
              <a:gd name="T12" fmla="*/ 5109 w 2874963"/>
              <a:gd name="T13" fmla="*/ 852139 h 1408113"/>
              <a:gd name="T14" fmla="*/ 69727 w 2874963"/>
              <a:gd name="T15" fmla="*/ 581477 h 1408113"/>
              <a:gd name="T16" fmla="*/ 213387 w 2874963"/>
              <a:gd name="T17" fmla="*/ 499271 h 1408113"/>
              <a:gd name="T18" fmla="*/ 922520 w 2874963"/>
              <a:gd name="T19" fmla="*/ 443217 h 1408113"/>
              <a:gd name="T20" fmla="*/ 1213731 w 2874963"/>
              <a:gd name="T21" fmla="*/ 528817 h 1408113"/>
              <a:gd name="T22" fmla="*/ 686743 w 2874963"/>
              <a:gd name="T23" fmla="*/ 544443 h 1408113"/>
              <a:gd name="T24" fmla="*/ 1026734 w 2874963"/>
              <a:gd name="T25" fmla="*/ 385166 h 1408113"/>
              <a:gd name="T26" fmla="*/ 1564570 w 2874963"/>
              <a:gd name="T27" fmla="*/ 190811 h 1408113"/>
              <a:gd name="T28" fmla="*/ 1641470 w 2874963"/>
              <a:gd name="T29" fmla="*/ 271476 h 1408113"/>
              <a:gd name="T30" fmla="*/ 1708307 w 2874963"/>
              <a:gd name="T31" fmla="*/ 287156 h 1408113"/>
              <a:gd name="T32" fmla="*/ 1722575 w 2874963"/>
              <a:gd name="T33" fmla="*/ 419235 h 1408113"/>
              <a:gd name="T34" fmla="*/ 1610530 w 2874963"/>
              <a:gd name="T35" fmla="*/ 491004 h 1408113"/>
              <a:gd name="T36" fmla="*/ 1485567 w 2874963"/>
              <a:gd name="T37" fmla="*/ 424512 h 1408113"/>
              <a:gd name="T38" fmla="*/ 1442312 w 2874963"/>
              <a:gd name="T39" fmla="*/ 359076 h 1408113"/>
              <a:gd name="T40" fmla="*/ 1497433 w 2874963"/>
              <a:gd name="T41" fmla="*/ 204833 h 1408113"/>
              <a:gd name="T42" fmla="*/ 424819 w 2874963"/>
              <a:gd name="T43" fmla="*/ 250367 h 1408113"/>
              <a:gd name="T44" fmla="*/ 453972 w 2874963"/>
              <a:gd name="T45" fmla="*/ 372796 h 1408113"/>
              <a:gd name="T46" fmla="*/ 399874 w 2874963"/>
              <a:gd name="T47" fmla="*/ 459944 h 1408113"/>
              <a:gd name="T48" fmla="*/ 254861 w 2874963"/>
              <a:gd name="T49" fmla="*/ 481203 h 1408113"/>
              <a:gd name="T50" fmla="*/ 187089 w 2874963"/>
              <a:gd name="T51" fmla="*/ 383048 h 1408113"/>
              <a:gd name="T52" fmla="*/ 213837 w 2874963"/>
              <a:gd name="T53" fmla="*/ 274642 h 1408113"/>
              <a:gd name="T54" fmla="*/ 282962 w 2874963"/>
              <a:gd name="T55" fmla="*/ 223529 h 1408113"/>
              <a:gd name="T56" fmla="*/ 387251 w 2874963"/>
              <a:gd name="T57" fmla="*/ 179955 h 1408113"/>
              <a:gd name="T58" fmla="*/ 1077087 w 2874963"/>
              <a:gd name="T59" fmla="*/ 186167 h 1408113"/>
              <a:gd name="T60" fmla="*/ 1086427 w 2874963"/>
              <a:gd name="T61" fmla="*/ 250900 h 1408113"/>
              <a:gd name="T62" fmla="*/ 1004774 w 2874963"/>
              <a:gd name="T63" fmla="*/ 375561 h 1408113"/>
              <a:gd name="T64" fmla="*/ 877472 w 2874963"/>
              <a:gd name="T65" fmla="*/ 352732 h 1408113"/>
              <a:gd name="T66" fmla="*/ 807418 w 2874963"/>
              <a:gd name="T67" fmla="*/ 231075 h 1408113"/>
              <a:gd name="T68" fmla="*/ 843877 w 2874963"/>
              <a:gd name="T69" fmla="*/ 140057 h 1408113"/>
              <a:gd name="T70" fmla="*/ 962892 w 2874963"/>
              <a:gd name="T71" fmla="*/ 109718 h 1408113"/>
              <a:gd name="T72" fmla="*/ 1661108 w 2874963"/>
              <a:gd name="T73" fmla="*/ 69149 h 1408113"/>
              <a:gd name="T74" fmla="*/ 1745711 w 2874963"/>
              <a:gd name="T75" fmla="*/ 84327 h 1408113"/>
              <a:gd name="T76" fmla="*/ 1811380 w 2874963"/>
              <a:gd name="T77" fmla="*/ 199885 h 1408113"/>
              <a:gd name="T78" fmla="*/ 1753074 w 2874963"/>
              <a:gd name="T79" fmla="*/ 386222 h 1408113"/>
              <a:gd name="T80" fmla="*/ 1719414 w 2874963"/>
              <a:gd name="T81" fmla="*/ 287493 h 1408113"/>
              <a:gd name="T82" fmla="*/ 1645630 w 2874963"/>
              <a:gd name="T83" fmla="*/ 261947 h 1408113"/>
              <a:gd name="T84" fmla="*/ 1560726 w 2874963"/>
              <a:gd name="T85" fmla="*/ 182003 h 1408113"/>
              <a:gd name="T86" fmla="*/ 1490699 w 2874963"/>
              <a:gd name="T87" fmla="*/ 132113 h 1408113"/>
              <a:gd name="T88" fmla="*/ 1529920 w 2874963"/>
              <a:gd name="T89" fmla="*/ 64791 h 1408113"/>
              <a:gd name="T90" fmla="*/ 360229 w 2874963"/>
              <a:gd name="T91" fmla="*/ 59532 h 1408113"/>
              <a:gd name="T92" fmla="*/ 416554 w 2874963"/>
              <a:gd name="T93" fmla="*/ 118438 h 1408113"/>
              <a:gd name="T94" fmla="*/ 366987 w 2874963"/>
              <a:gd name="T95" fmla="*/ 178997 h 1408113"/>
              <a:gd name="T96" fmla="*/ 265301 w 2874963"/>
              <a:gd name="T97" fmla="*/ 247972 h 1408113"/>
              <a:gd name="T98" fmla="*/ 191551 w 2874963"/>
              <a:gd name="T99" fmla="*/ 279379 h 1408113"/>
              <a:gd name="T100" fmla="*/ 176230 w 2874963"/>
              <a:gd name="T101" fmla="*/ 373449 h 1408113"/>
              <a:gd name="T102" fmla="*/ 96173 w 2874963"/>
              <a:gd name="T103" fmla="*/ 230841 h 1408113"/>
              <a:gd name="T104" fmla="*/ 149494 w 2874963"/>
              <a:gd name="T105" fmla="*/ 87933 h 1408113"/>
              <a:gd name="T106" fmla="*/ 226398 w 2874963"/>
              <a:gd name="T107" fmla="*/ 78466 h 1408113"/>
              <a:gd name="T108" fmla="*/ 989486 w 2874963"/>
              <a:gd name="T109" fmla="*/ 3463 h 1408113"/>
              <a:gd name="T110" fmla="*/ 1072330 w 2874963"/>
              <a:gd name="T111" fmla="*/ 44873 h 1408113"/>
              <a:gd name="T112" fmla="*/ 1084359 w 2874963"/>
              <a:gd name="T113" fmla="*/ 183858 h 1408113"/>
              <a:gd name="T114" fmla="*/ 1028127 w 2874963"/>
              <a:gd name="T115" fmla="*/ 72278 h 1408113"/>
              <a:gd name="T116" fmla="*/ 860634 w 2874963"/>
              <a:gd name="T117" fmla="*/ 101340 h 1408113"/>
              <a:gd name="T118" fmla="*/ 813273 w 2874963"/>
              <a:gd name="T119" fmla="*/ 137630 h 1408113"/>
              <a:gd name="T120" fmla="*/ 867850 w 2874963"/>
              <a:gd name="T121" fmla="*/ 21985 h 140811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874963" h="1408113">
                <a:moveTo>
                  <a:pt x="926828" y="1009650"/>
                </a:moveTo>
                <a:lnTo>
                  <a:pt x="1948361" y="1009650"/>
                </a:lnTo>
                <a:lnTo>
                  <a:pt x="2535238" y="1408113"/>
                </a:lnTo>
                <a:lnTo>
                  <a:pt x="339725" y="1408113"/>
                </a:lnTo>
                <a:lnTo>
                  <a:pt x="926828" y="1009650"/>
                </a:lnTo>
                <a:close/>
                <a:moveTo>
                  <a:pt x="2340060" y="782638"/>
                </a:moveTo>
                <a:lnTo>
                  <a:pt x="2387337" y="790802"/>
                </a:lnTo>
                <a:lnTo>
                  <a:pt x="2403475" y="840468"/>
                </a:lnTo>
                <a:lnTo>
                  <a:pt x="2383928" y="854983"/>
                </a:lnTo>
                <a:lnTo>
                  <a:pt x="2377791" y="1004208"/>
                </a:lnTo>
                <a:lnTo>
                  <a:pt x="2309376" y="1165226"/>
                </a:lnTo>
                <a:lnTo>
                  <a:pt x="2301875" y="1025299"/>
                </a:lnTo>
                <a:lnTo>
                  <a:pt x="2321649" y="844097"/>
                </a:lnTo>
                <a:lnTo>
                  <a:pt x="2319604" y="825500"/>
                </a:lnTo>
                <a:lnTo>
                  <a:pt x="2340060" y="782638"/>
                </a:lnTo>
                <a:close/>
                <a:moveTo>
                  <a:pt x="2215824" y="782638"/>
                </a:moveTo>
                <a:lnTo>
                  <a:pt x="2183458" y="854832"/>
                </a:lnTo>
                <a:lnTo>
                  <a:pt x="2213787" y="891610"/>
                </a:lnTo>
                <a:lnTo>
                  <a:pt x="2184137" y="934518"/>
                </a:lnTo>
                <a:lnTo>
                  <a:pt x="2279650" y="1211263"/>
                </a:lnTo>
                <a:lnTo>
                  <a:pt x="2052637" y="1055977"/>
                </a:lnTo>
                <a:lnTo>
                  <a:pt x="2058974" y="1035318"/>
                </a:lnTo>
                <a:lnTo>
                  <a:pt x="2065991" y="1012615"/>
                </a:lnTo>
                <a:lnTo>
                  <a:pt x="2073686" y="989005"/>
                </a:lnTo>
                <a:lnTo>
                  <a:pt x="2082287" y="964486"/>
                </a:lnTo>
                <a:lnTo>
                  <a:pt x="2091340" y="939059"/>
                </a:lnTo>
                <a:lnTo>
                  <a:pt x="2100846" y="913405"/>
                </a:lnTo>
                <a:lnTo>
                  <a:pt x="2111031" y="887297"/>
                </a:lnTo>
                <a:lnTo>
                  <a:pt x="2121669" y="861870"/>
                </a:lnTo>
                <a:lnTo>
                  <a:pt x="2123253" y="858692"/>
                </a:lnTo>
                <a:lnTo>
                  <a:pt x="2124838" y="855740"/>
                </a:lnTo>
                <a:lnTo>
                  <a:pt x="2126648" y="852562"/>
                </a:lnTo>
                <a:lnTo>
                  <a:pt x="2128912" y="849384"/>
                </a:lnTo>
                <a:lnTo>
                  <a:pt x="2133438" y="843027"/>
                </a:lnTo>
                <a:lnTo>
                  <a:pt x="2138870" y="836670"/>
                </a:lnTo>
                <a:lnTo>
                  <a:pt x="2144981" y="830313"/>
                </a:lnTo>
                <a:lnTo>
                  <a:pt x="2151319" y="823957"/>
                </a:lnTo>
                <a:lnTo>
                  <a:pt x="2158335" y="818054"/>
                </a:lnTo>
                <a:lnTo>
                  <a:pt x="2165351" y="812378"/>
                </a:lnTo>
                <a:lnTo>
                  <a:pt x="2172594" y="806930"/>
                </a:lnTo>
                <a:lnTo>
                  <a:pt x="2179610" y="801708"/>
                </a:lnTo>
                <a:lnTo>
                  <a:pt x="2186627" y="796941"/>
                </a:lnTo>
                <a:lnTo>
                  <a:pt x="2193190" y="792854"/>
                </a:lnTo>
                <a:lnTo>
                  <a:pt x="2199754" y="789222"/>
                </a:lnTo>
                <a:lnTo>
                  <a:pt x="2205639" y="786270"/>
                </a:lnTo>
                <a:lnTo>
                  <a:pt x="2211071" y="784000"/>
                </a:lnTo>
                <a:lnTo>
                  <a:pt x="2215824" y="782638"/>
                </a:lnTo>
                <a:close/>
                <a:moveTo>
                  <a:pt x="657706" y="782638"/>
                </a:moveTo>
                <a:lnTo>
                  <a:pt x="662487" y="784000"/>
                </a:lnTo>
                <a:lnTo>
                  <a:pt x="667952" y="786270"/>
                </a:lnTo>
                <a:lnTo>
                  <a:pt x="673872" y="789222"/>
                </a:lnTo>
                <a:lnTo>
                  <a:pt x="680475" y="792854"/>
                </a:lnTo>
                <a:lnTo>
                  <a:pt x="687078" y="796941"/>
                </a:lnTo>
                <a:lnTo>
                  <a:pt x="694364" y="801708"/>
                </a:lnTo>
                <a:lnTo>
                  <a:pt x="701422" y="806930"/>
                </a:lnTo>
                <a:lnTo>
                  <a:pt x="708708" y="812378"/>
                </a:lnTo>
                <a:lnTo>
                  <a:pt x="715766" y="818054"/>
                </a:lnTo>
                <a:lnTo>
                  <a:pt x="722597" y="823957"/>
                </a:lnTo>
                <a:lnTo>
                  <a:pt x="728972" y="830313"/>
                </a:lnTo>
                <a:lnTo>
                  <a:pt x="735348" y="836670"/>
                </a:lnTo>
                <a:lnTo>
                  <a:pt x="740812" y="843027"/>
                </a:lnTo>
                <a:lnTo>
                  <a:pt x="745366" y="849384"/>
                </a:lnTo>
                <a:lnTo>
                  <a:pt x="747871" y="852562"/>
                </a:lnTo>
                <a:lnTo>
                  <a:pt x="749692" y="855740"/>
                </a:lnTo>
                <a:lnTo>
                  <a:pt x="751286" y="858692"/>
                </a:lnTo>
                <a:lnTo>
                  <a:pt x="752652" y="861870"/>
                </a:lnTo>
                <a:lnTo>
                  <a:pt x="763353" y="887297"/>
                </a:lnTo>
                <a:lnTo>
                  <a:pt x="773600" y="913405"/>
                </a:lnTo>
                <a:lnTo>
                  <a:pt x="783162" y="939059"/>
                </a:lnTo>
                <a:lnTo>
                  <a:pt x="792270" y="964486"/>
                </a:lnTo>
                <a:lnTo>
                  <a:pt x="800695" y="989005"/>
                </a:lnTo>
                <a:lnTo>
                  <a:pt x="808664" y="1012615"/>
                </a:lnTo>
                <a:lnTo>
                  <a:pt x="815722" y="1035318"/>
                </a:lnTo>
                <a:lnTo>
                  <a:pt x="822325" y="1055977"/>
                </a:lnTo>
                <a:lnTo>
                  <a:pt x="593725" y="1211263"/>
                </a:lnTo>
                <a:lnTo>
                  <a:pt x="689810" y="934518"/>
                </a:lnTo>
                <a:lnTo>
                  <a:pt x="659755" y="891610"/>
                </a:lnTo>
                <a:lnTo>
                  <a:pt x="690493" y="854832"/>
                </a:lnTo>
                <a:lnTo>
                  <a:pt x="657706" y="782638"/>
                </a:lnTo>
                <a:close/>
                <a:moveTo>
                  <a:pt x="534902" y="782638"/>
                </a:moveTo>
                <a:lnTo>
                  <a:pt x="555358" y="825500"/>
                </a:lnTo>
                <a:lnTo>
                  <a:pt x="553085" y="844097"/>
                </a:lnTo>
                <a:lnTo>
                  <a:pt x="573087" y="1025299"/>
                </a:lnTo>
                <a:lnTo>
                  <a:pt x="565586" y="1165226"/>
                </a:lnTo>
                <a:lnTo>
                  <a:pt x="497171" y="1004208"/>
                </a:lnTo>
                <a:lnTo>
                  <a:pt x="491034" y="854983"/>
                </a:lnTo>
                <a:lnTo>
                  <a:pt x="471487" y="840468"/>
                </a:lnTo>
                <a:lnTo>
                  <a:pt x="487625" y="790802"/>
                </a:lnTo>
                <a:lnTo>
                  <a:pt x="534902" y="782638"/>
                </a:lnTo>
                <a:close/>
                <a:moveTo>
                  <a:pt x="2273189" y="750888"/>
                </a:moveTo>
                <a:lnTo>
                  <a:pt x="2298700" y="1223963"/>
                </a:lnTo>
                <a:lnTo>
                  <a:pt x="2199364" y="934761"/>
                </a:lnTo>
                <a:lnTo>
                  <a:pt x="2228939" y="891857"/>
                </a:lnTo>
                <a:lnTo>
                  <a:pt x="2198687" y="855082"/>
                </a:lnTo>
                <a:lnTo>
                  <a:pt x="2236389" y="771091"/>
                </a:lnTo>
                <a:lnTo>
                  <a:pt x="2273189" y="750888"/>
                </a:lnTo>
                <a:close/>
                <a:moveTo>
                  <a:pt x="601773" y="750888"/>
                </a:moveTo>
                <a:lnTo>
                  <a:pt x="638798" y="771091"/>
                </a:lnTo>
                <a:lnTo>
                  <a:pt x="676275" y="855082"/>
                </a:lnTo>
                <a:lnTo>
                  <a:pt x="646023" y="891857"/>
                </a:lnTo>
                <a:lnTo>
                  <a:pt x="675598" y="934761"/>
                </a:lnTo>
                <a:lnTo>
                  <a:pt x="576262" y="1223963"/>
                </a:lnTo>
                <a:lnTo>
                  <a:pt x="601773" y="750888"/>
                </a:lnTo>
                <a:close/>
                <a:moveTo>
                  <a:pt x="2525173" y="746125"/>
                </a:moveTo>
                <a:lnTo>
                  <a:pt x="2534241" y="748392"/>
                </a:lnTo>
                <a:lnTo>
                  <a:pt x="2543762" y="750659"/>
                </a:lnTo>
                <a:lnTo>
                  <a:pt x="2553057" y="753153"/>
                </a:lnTo>
                <a:lnTo>
                  <a:pt x="2562351" y="756100"/>
                </a:lnTo>
                <a:lnTo>
                  <a:pt x="2571872" y="759274"/>
                </a:lnTo>
                <a:lnTo>
                  <a:pt x="2581393" y="762448"/>
                </a:lnTo>
                <a:lnTo>
                  <a:pt x="2591141" y="766075"/>
                </a:lnTo>
                <a:lnTo>
                  <a:pt x="2600662" y="770156"/>
                </a:lnTo>
                <a:lnTo>
                  <a:pt x="2610637" y="774010"/>
                </a:lnTo>
                <a:lnTo>
                  <a:pt x="2620158" y="778090"/>
                </a:lnTo>
                <a:lnTo>
                  <a:pt x="2629679" y="782398"/>
                </a:lnTo>
                <a:lnTo>
                  <a:pt x="2638974" y="787158"/>
                </a:lnTo>
                <a:lnTo>
                  <a:pt x="2648722" y="791919"/>
                </a:lnTo>
                <a:lnTo>
                  <a:pt x="2658016" y="796680"/>
                </a:lnTo>
                <a:lnTo>
                  <a:pt x="2667084" y="801667"/>
                </a:lnTo>
                <a:lnTo>
                  <a:pt x="2676152" y="806655"/>
                </a:lnTo>
                <a:lnTo>
                  <a:pt x="2684993" y="811869"/>
                </a:lnTo>
                <a:lnTo>
                  <a:pt x="2693381" y="817083"/>
                </a:lnTo>
                <a:lnTo>
                  <a:pt x="2701995" y="822524"/>
                </a:lnTo>
                <a:lnTo>
                  <a:pt x="2710383" y="827965"/>
                </a:lnTo>
                <a:lnTo>
                  <a:pt x="2718090" y="833406"/>
                </a:lnTo>
                <a:lnTo>
                  <a:pt x="2725798" y="838847"/>
                </a:lnTo>
                <a:lnTo>
                  <a:pt x="2733052" y="844288"/>
                </a:lnTo>
                <a:lnTo>
                  <a:pt x="2740080" y="849729"/>
                </a:lnTo>
                <a:lnTo>
                  <a:pt x="2746880" y="855170"/>
                </a:lnTo>
                <a:lnTo>
                  <a:pt x="2753001" y="860837"/>
                </a:lnTo>
                <a:lnTo>
                  <a:pt x="2759122" y="866278"/>
                </a:lnTo>
                <a:lnTo>
                  <a:pt x="2764563" y="871719"/>
                </a:lnTo>
                <a:lnTo>
                  <a:pt x="2769323" y="877160"/>
                </a:lnTo>
                <a:lnTo>
                  <a:pt x="2774084" y="882374"/>
                </a:lnTo>
                <a:lnTo>
                  <a:pt x="2778164" y="887815"/>
                </a:lnTo>
                <a:lnTo>
                  <a:pt x="2781791" y="893029"/>
                </a:lnTo>
                <a:lnTo>
                  <a:pt x="2784965" y="897790"/>
                </a:lnTo>
                <a:lnTo>
                  <a:pt x="2788139" y="903458"/>
                </a:lnTo>
                <a:lnTo>
                  <a:pt x="2791086" y="909352"/>
                </a:lnTo>
                <a:lnTo>
                  <a:pt x="2794033" y="915473"/>
                </a:lnTo>
                <a:lnTo>
                  <a:pt x="2797207" y="922047"/>
                </a:lnTo>
                <a:lnTo>
                  <a:pt x="2799927" y="928849"/>
                </a:lnTo>
                <a:lnTo>
                  <a:pt x="2802647" y="936103"/>
                </a:lnTo>
                <a:lnTo>
                  <a:pt x="2805368" y="943811"/>
                </a:lnTo>
                <a:lnTo>
                  <a:pt x="2810582" y="959454"/>
                </a:lnTo>
                <a:lnTo>
                  <a:pt x="2815796" y="976457"/>
                </a:lnTo>
                <a:lnTo>
                  <a:pt x="2820556" y="993913"/>
                </a:lnTo>
                <a:lnTo>
                  <a:pt x="2825090" y="1012503"/>
                </a:lnTo>
                <a:lnTo>
                  <a:pt x="2829624" y="1031546"/>
                </a:lnTo>
                <a:lnTo>
                  <a:pt x="2833705" y="1051269"/>
                </a:lnTo>
                <a:lnTo>
                  <a:pt x="2837558" y="1071446"/>
                </a:lnTo>
                <a:lnTo>
                  <a:pt x="2841186" y="1091622"/>
                </a:lnTo>
                <a:lnTo>
                  <a:pt x="2844813" y="1112253"/>
                </a:lnTo>
                <a:lnTo>
                  <a:pt x="2847986" y="1132883"/>
                </a:lnTo>
                <a:lnTo>
                  <a:pt x="2850933" y="1153513"/>
                </a:lnTo>
                <a:lnTo>
                  <a:pt x="2853880" y="1173916"/>
                </a:lnTo>
                <a:lnTo>
                  <a:pt x="2859094" y="1213589"/>
                </a:lnTo>
                <a:lnTo>
                  <a:pt x="2863402" y="1250769"/>
                </a:lnTo>
                <a:lnTo>
                  <a:pt x="2867029" y="1285455"/>
                </a:lnTo>
                <a:lnTo>
                  <a:pt x="2869976" y="1315380"/>
                </a:lnTo>
                <a:lnTo>
                  <a:pt x="2872243" y="1340771"/>
                </a:lnTo>
                <a:lnTo>
                  <a:pt x="2873830" y="1359814"/>
                </a:lnTo>
                <a:lnTo>
                  <a:pt x="2874963" y="1376363"/>
                </a:lnTo>
                <a:lnTo>
                  <a:pt x="2524720" y="1376363"/>
                </a:lnTo>
                <a:lnTo>
                  <a:pt x="2311400" y="1231272"/>
                </a:lnTo>
                <a:lnTo>
                  <a:pt x="2601116" y="1031773"/>
                </a:lnTo>
                <a:lnTo>
                  <a:pt x="2537641" y="963988"/>
                </a:lnTo>
                <a:lnTo>
                  <a:pt x="2604290" y="948345"/>
                </a:lnTo>
                <a:lnTo>
                  <a:pt x="2585020" y="810736"/>
                </a:lnTo>
                <a:lnTo>
                  <a:pt x="2525173" y="746125"/>
                </a:lnTo>
                <a:close/>
                <a:moveTo>
                  <a:pt x="349704" y="746125"/>
                </a:moveTo>
                <a:lnTo>
                  <a:pt x="289832" y="810736"/>
                </a:lnTo>
                <a:lnTo>
                  <a:pt x="270556" y="948345"/>
                </a:lnTo>
                <a:lnTo>
                  <a:pt x="337004" y="963988"/>
                </a:lnTo>
                <a:lnTo>
                  <a:pt x="273731" y="1031773"/>
                </a:lnTo>
                <a:lnTo>
                  <a:pt x="563563" y="1231272"/>
                </a:lnTo>
                <a:lnTo>
                  <a:pt x="350157" y="1376363"/>
                </a:lnTo>
                <a:lnTo>
                  <a:pt x="0" y="1376363"/>
                </a:lnTo>
                <a:lnTo>
                  <a:pt x="907" y="1359814"/>
                </a:lnTo>
                <a:lnTo>
                  <a:pt x="2494" y="1340771"/>
                </a:lnTo>
                <a:lnTo>
                  <a:pt x="4762" y="1315380"/>
                </a:lnTo>
                <a:lnTo>
                  <a:pt x="7710" y="1285455"/>
                </a:lnTo>
                <a:lnTo>
                  <a:pt x="11339" y="1250769"/>
                </a:lnTo>
                <a:lnTo>
                  <a:pt x="15648" y="1213589"/>
                </a:lnTo>
                <a:lnTo>
                  <a:pt x="20864" y="1173916"/>
                </a:lnTo>
                <a:lnTo>
                  <a:pt x="23812" y="1153513"/>
                </a:lnTo>
                <a:lnTo>
                  <a:pt x="26987" y="1132883"/>
                </a:lnTo>
                <a:lnTo>
                  <a:pt x="29936" y="1112253"/>
                </a:lnTo>
                <a:lnTo>
                  <a:pt x="33564" y="1091622"/>
                </a:lnTo>
                <a:lnTo>
                  <a:pt x="37193" y="1071446"/>
                </a:lnTo>
                <a:lnTo>
                  <a:pt x="41048" y="1051269"/>
                </a:lnTo>
                <a:lnTo>
                  <a:pt x="45357" y="1031546"/>
                </a:lnTo>
                <a:lnTo>
                  <a:pt x="49666" y="1012503"/>
                </a:lnTo>
                <a:lnTo>
                  <a:pt x="54429" y="993913"/>
                </a:lnTo>
                <a:lnTo>
                  <a:pt x="58964" y="976457"/>
                </a:lnTo>
                <a:lnTo>
                  <a:pt x="64180" y="959454"/>
                </a:lnTo>
                <a:lnTo>
                  <a:pt x="69396" y="943811"/>
                </a:lnTo>
                <a:lnTo>
                  <a:pt x="72345" y="936103"/>
                </a:lnTo>
                <a:lnTo>
                  <a:pt x="74839" y="928849"/>
                </a:lnTo>
                <a:lnTo>
                  <a:pt x="77788" y="922047"/>
                </a:lnTo>
                <a:lnTo>
                  <a:pt x="80736" y="915473"/>
                </a:lnTo>
                <a:lnTo>
                  <a:pt x="83684" y="909352"/>
                </a:lnTo>
                <a:lnTo>
                  <a:pt x="86859" y="903458"/>
                </a:lnTo>
                <a:lnTo>
                  <a:pt x="89807" y="897790"/>
                </a:lnTo>
                <a:lnTo>
                  <a:pt x="92982" y="893029"/>
                </a:lnTo>
                <a:lnTo>
                  <a:pt x="96611" y="887815"/>
                </a:lnTo>
                <a:lnTo>
                  <a:pt x="100693" y="882374"/>
                </a:lnTo>
                <a:lnTo>
                  <a:pt x="105229" y="877160"/>
                </a:lnTo>
                <a:lnTo>
                  <a:pt x="110445" y="871719"/>
                </a:lnTo>
                <a:lnTo>
                  <a:pt x="115888" y="866278"/>
                </a:lnTo>
                <a:lnTo>
                  <a:pt x="121784" y="860837"/>
                </a:lnTo>
                <a:lnTo>
                  <a:pt x="127907" y="855170"/>
                </a:lnTo>
                <a:lnTo>
                  <a:pt x="134711" y="849729"/>
                </a:lnTo>
                <a:lnTo>
                  <a:pt x="141741" y="844288"/>
                </a:lnTo>
                <a:lnTo>
                  <a:pt x="148998" y="838847"/>
                </a:lnTo>
                <a:lnTo>
                  <a:pt x="156709" y="833406"/>
                </a:lnTo>
                <a:lnTo>
                  <a:pt x="164647" y="827965"/>
                </a:lnTo>
                <a:lnTo>
                  <a:pt x="172811" y="822524"/>
                </a:lnTo>
                <a:lnTo>
                  <a:pt x="181202" y="817083"/>
                </a:lnTo>
                <a:lnTo>
                  <a:pt x="190047" y="811869"/>
                </a:lnTo>
                <a:lnTo>
                  <a:pt x="198664" y="806655"/>
                </a:lnTo>
                <a:lnTo>
                  <a:pt x="207963" y="801667"/>
                </a:lnTo>
                <a:lnTo>
                  <a:pt x="217034" y="796680"/>
                </a:lnTo>
                <a:lnTo>
                  <a:pt x="226332" y="791919"/>
                </a:lnTo>
                <a:lnTo>
                  <a:pt x="235857" y="787158"/>
                </a:lnTo>
                <a:lnTo>
                  <a:pt x="245156" y="782398"/>
                </a:lnTo>
                <a:lnTo>
                  <a:pt x="254681" y="778090"/>
                </a:lnTo>
                <a:lnTo>
                  <a:pt x="264432" y="774010"/>
                </a:lnTo>
                <a:lnTo>
                  <a:pt x="274184" y="770156"/>
                </a:lnTo>
                <a:lnTo>
                  <a:pt x="283709" y="766075"/>
                </a:lnTo>
                <a:lnTo>
                  <a:pt x="293461" y="762448"/>
                </a:lnTo>
                <a:lnTo>
                  <a:pt x="302986" y="759274"/>
                </a:lnTo>
                <a:lnTo>
                  <a:pt x="312511" y="756100"/>
                </a:lnTo>
                <a:lnTo>
                  <a:pt x="322036" y="753153"/>
                </a:lnTo>
                <a:lnTo>
                  <a:pt x="331334" y="750659"/>
                </a:lnTo>
                <a:lnTo>
                  <a:pt x="340632" y="748392"/>
                </a:lnTo>
                <a:lnTo>
                  <a:pt x="349704" y="746125"/>
                </a:lnTo>
                <a:close/>
                <a:moveTo>
                  <a:pt x="2502710" y="741363"/>
                </a:moveTo>
                <a:lnTo>
                  <a:pt x="2569053" y="820474"/>
                </a:lnTo>
                <a:lnTo>
                  <a:pt x="2584450" y="939707"/>
                </a:lnTo>
                <a:lnTo>
                  <a:pt x="2510861" y="956708"/>
                </a:lnTo>
                <a:lnTo>
                  <a:pt x="2579695" y="1030832"/>
                </a:lnTo>
                <a:lnTo>
                  <a:pt x="2298700" y="1223963"/>
                </a:lnTo>
                <a:lnTo>
                  <a:pt x="2502710" y="741363"/>
                </a:lnTo>
                <a:close/>
                <a:moveTo>
                  <a:pt x="372252" y="741363"/>
                </a:moveTo>
                <a:lnTo>
                  <a:pt x="576262" y="1223963"/>
                </a:lnTo>
                <a:lnTo>
                  <a:pt x="295041" y="1030832"/>
                </a:lnTo>
                <a:lnTo>
                  <a:pt x="364327" y="956708"/>
                </a:lnTo>
                <a:lnTo>
                  <a:pt x="290512" y="939707"/>
                </a:lnTo>
                <a:lnTo>
                  <a:pt x="305909" y="820474"/>
                </a:lnTo>
                <a:lnTo>
                  <a:pt x="372252" y="741363"/>
                </a:lnTo>
                <a:close/>
                <a:moveTo>
                  <a:pt x="1414859" y="625475"/>
                </a:moveTo>
                <a:lnTo>
                  <a:pt x="1460103" y="625475"/>
                </a:lnTo>
                <a:lnTo>
                  <a:pt x="1482725" y="668595"/>
                </a:lnTo>
                <a:lnTo>
                  <a:pt x="1467187" y="684935"/>
                </a:lnTo>
                <a:lnTo>
                  <a:pt x="1481582" y="784110"/>
                </a:lnTo>
                <a:lnTo>
                  <a:pt x="1437710" y="946150"/>
                </a:lnTo>
                <a:lnTo>
                  <a:pt x="1393380" y="784110"/>
                </a:lnTo>
                <a:lnTo>
                  <a:pt x="1407775" y="684935"/>
                </a:lnTo>
                <a:lnTo>
                  <a:pt x="1392237" y="668595"/>
                </a:lnTo>
                <a:lnTo>
                  <a:pt x="1414859" y="625475"/>
                </a:lnTo>
                <a:close/>
                <a:moveTo>
                  <a:pt x="1623875" y="614363"/>
                </a:moveTo>
                <a:lnTo>
                  <a:pt x="1649743" y="626602"/>
                </a:lnTo>
                <a:lnTo>
                  <a:pt x="1676972" y="639521"/>
                </a:lnTo>
                <a:lnTo>
                  <a:pt x="1703974" y="653120"/>
                </a:lnTo>
                <a:lnTo>
                  <a:pt x="1716907" y="659693"/>
                </a:lnTo>
                <a:lnTo>
                  <a:pt x="1729614" y="666719"/>
                </a:lnTo>
                <a:lnTo>
                  <a:pt x="1741867" y="673519"/>
                </a:lnTo>
                <a:lnTo>
                  <a:pt x="1753440" y="680092"/>
                </a:lnTo>
                <a:lnTo>
                  <a:pt x="1764104" y="686438"/>
                </a:lnTo>
                <a:lnTo>
                  <a:pt x="1773634" y="692784"/>
                </a:lnTo>
                <a:lnTo>
                  <a:pt x="1782257" y="698677"/>
                </a:lnTo>
                <a:lnTo>
                  <a:pt x="1789518" y="704343"/>
                </a:lnTo>
                <a:lnTo>
                  <a:pt x="1792694" y="707290"/>
                </a:lnTo>
                <a:lnTo>
                  <a:pt x="1795417" y="709783"/>
                </a:lnTo>
                <a:lnTo>
                  <a:pt x="1797913" y="712049"/>
                </a:lnTo>
                <a:lnTo>
                  <a:pt x="1799729" y="714769"/>
                </a:lnTo>
                <a:lnTo>
                  <a:pt x="1802678" y="719076"/>
                </a:lnTo>
                <a:lnTo>
                  <a:pt x="1805628" y="724515"/>
                </a:lnTo>
                <a:lnTo>
                  <a:pt x="1809032" y="731088"/>
                </a:lnTo>
                <a:lnTo>
                  <a:pt x="1812208" y="738341"/>
                </a:lnTo>
                <a:lnTo>
                  <a:pt x="1815158" y="746500"/>
                </a:lnTo>
                <a:lnTo>
                  <a:pt x="1818562" y="755566"/>
                </a:lnTo>
                <a:lnTo>
                  <a:pt x="1821966" y="765312"/>
                </a:lnTo>
                <a:lnTo>
                  <a:pt x="1825369" y="775512"/>
                </a:lnTo>
                <a:lnTo>
                  <a:pt x="1831723" y="797723"/>
                </a:lnTo>
                <a:lnTo>
                  <a:pt x="1838530" y="821295"/>
                </a:lnTo>
                <a:lnTo>
                  <a:pt x="1845110" y="845547"/>
                </a:lnTo>
                <a:lnTo>
                  <a:pt x="1851237" y="870252"/>
                </a:lnTo>
                <a:lnTo>
                  <a:pt x="1856909" y="894277"/>
                </a:lnTo>
                <a:lnTo>
                  <a:pt x="1862355" y="917395"/>
                </a:lnTo>
                <a:lnTo>
                  <a:pt x="1871431" y="957286"/>
                </a:lnTo>
                <a:lnTo>
                  <a:pt x="1877558" y="984937"/>
                </a:lnTo>
                <a:lnTo>
                  <a:pt x="1879600" y="995363"/>
                </a:lnTo>
                <a:lnTo>
                  <a:pt x="1455737" y="995363"/>
                </a:lnTo>
                <a:lnTo>
                  <a:pt x="1680148" y="767579"/>
                </a:lnTo>
                <a:lnTo>
                  <a:pt x="1608446" y="714769"/>
                </a:lnTo>
                <a:lnTo>
                  <a:pt x="1667895" y="690064"/>
                </a:lnTo>
                <a:lnTo>
                  <a:pt x="1623875" y="614363"/>
                </a:lnTo>
                <a:close/>
                <a:moveTo>
                  <a:pt x="1251177" y="614363"/>
                </a:moveTo>
                <a:lnTo>
                  <a:pt x="1206953" y="690064"/>
                </a:lnTo>
                <a:lnTo>
                  <a:pt x="1266371" y="714769"/>
                </a:lnTo>
                <a:lnTo>
                  <a:pt x="1194934" y="767579"/>
                </a:lnTo>
                <a:lnTo>
                  <a:pt x="1419225" y="995363"/>
                </a:lnTo>
                <a:lnTo>
                  <a:pt x="995362" y="995363"/>
                </a:lnTo>
                <a:lnTo>
                  <a:pt x="997630" y="984937"/>
                </a:lnTo>
                <a:lnTo>
                  <a:pt x="1003526" y="957286"/>
                </a:lnTo>
                <a:lnTo>
                  <a:pt x="1012598" y="917395"/>
                </a:lnTo>
                <a:lnTo>
                  <a:pt x="1018041" y="894277"/>
                </a:lnTo>
                <a:lnTo>
                  <a:pt x="1023710" y="870252"/>
                </a:lnTo>
                <a:lnTo>
                  <a:pt x="1030060" y="845547"/>
                </a:lnTo>
                <a:lnTo>
                  <a:pt x="1036410" y="821295"/>
                </a:lnTo>
                <a:lnTo>
                  <a:pt x="1042987" y="797723"/>
                </a:lnTo>
                <a:lnTo>
                  <a:pt x="1049564" y="775512"/>
                </a:lnTo>
                <a:lnTo>
                  <a:pt x="1052966" y="765312"/>
                </a:lnTo>
                <a:lnTo>
                  <a:pt x="1056367" y="755566"/>
                </a:lnTo>
                <a:lnTo>
                  <a:pt x="1059542" y="746500"/>
                </a:lnTo>
                <a:lnTo>
                  <a:pt x="1062944" y="738341"/>
                </a:lnTo>
                <a:lnTo>
                  <a:pt x="1065892" y="731088"/>
                </a:lnTo>
                <a:lnTo>
                  <a:pt x="1069067" y="724515"/>
                </a:lnTo>
                <a:lnTo>
                  <a:pt x="1072242" y="719076"/>
                </a:lnTo>
                <a:lnTo>
                  <a:pt x="1074964" y="714769"/>
                </a:lnTo>
                <a:lnTo>
                  <a:pt x="1077232" y="712049"/>
                </a:lnTo>
                <a:lnTo>
                  <a:pt x="1079500" y="709783"/>
                </a:lnTo>
                <a:lnTo>
                  <a:pt x="1082221" y="707290"/>
                </a:lnTo>
                <a:lnTo>
                  <a:pt x="1085396" y="704343"/>
                </a:lnTo>
                <a:lnTo>
                  <a:pt x="1092653" y="698677"/>
                </a:lnTo>
                <a:lnTo>
                  <a:pt x="1101271" y="692784"/>
                </a:lnTo>
                <a:lnTo>
                  <a:pt x="1110796" y="686438"/>
                </a:lnTo>
                <a:lnTo>
                  <a:pt x="1121455" y="680092"/>
                </a:lnTo>
                <a:lnTo>
                  <a:pt x="1133248" y="673519"/>
                </a:lnTo>
                <a:lnTo>
                  <a:pt x="1145041" y="666719"/>
                </a:lnTo>
                <a:lnTo>
                  <a:pt x="1157968" y="659693"/>
                </a:lnTo>
                <a:lnTo>
                  <a:pt x="1170894" y="653120"/>
                </a:lnTo>
                <a:lnTo>
                  <a:pt x="1197882" y="639521"/>
                </a:lnTo>
                <a:lnTo>
                  <a:pt x="1225096" y="626602"/>
                </a:lnTo>
                <a:lnTo>
                  <a:pt x="1251177" y="614363"/>
                </a:lnTo>
                <a:close/>
                <a:moveTo>
                  <a:pt x="1549513" y="581025"/>
                </a:moveTo>
                <a:lnTo>
                  <a:pt x="1564919" y="587829"/>
                </a:lnTo>
                <a:lnTo>
                  <a:pt x="1581911" y="595312"/>
                </a:lnTo>
                <a:lnTo>
                  <a:pt x="1603886" y="604837"/>
                </a:lnTo>
                <a:lnTo>
                  <a:pt x="1649197" y="683759"/>
                </a:lnTo>
                <a:lnTo>
                  <a:pt x="1582364" y="711200"/>
                </a:lnTo>
                <a:lnTo>
                  <a:pt x="1660525" y="768804"/>
                </a:lnTo>
                <a:lnTo>
                  <a:pt x="1438275" y="995363"/>
                </a:lnTo>
                <a:lnTo>
                  <a:pt x="1549513" y="581025"/>
                </a:lnTo>
                <a:close/>
                <a:moveTo>
                  <a:pt x="1325900" y="581025"/>
                </a:moveTo>
                <a:lnTo>
                  <a:pt x="1438275" y="995363"/>
                </a:lnTo>
                <a:lnTo>
                  <a:pt x="1214437" y="768804"/>
                </a:lnTo>
                <a:lnTo>
                  <a:pt x="1292621" y="711200"/>
                </a:lnTo>
                <a:lnTo>
                  <a:pt x="1225378" y="683759"/>
                </a:lnTo>
                <a:lnTo>
                  <a:pt x="1271194" y="604837"/>
                </a:lnTo>
                <a:lnTo>
                  <a:pt x="1293305" y="595312"/>
                </a:lnTo>
                <a:lnTo>
                  <a:pt x="1310628" y="587829"/>
                </a:lnTo>
                <a:lnTo>
                  <a:pt x="1325900" y="581025"/>
                </a:lnTo>
                <a:close/>
                <a:moveTo>
                  <a:pt x="2290703" y="271463"/>
                </a:moveTo>
                <a:lnTo>
                  <a:pt x="2298183" y="275102"/>
                </a:lnTo>
                <a:lnTo>
                  <a:pt x="2305890" y="278514"/>
                </a:lnTo>
                <a:lnTo>
                  <a:pt x="2314277" y="281470"/>
                </a:lnTo>
                <a:lnTo>
                  <a:pt x="2322890" y="283745"/>
                </a:lnTo>
                <a:lnTo>
                  <a:pt x="2331957" y="285337"/>
                </a:lnTo>
                <a:lnTo>
                  <a:pt x="2341250" y="286929"/>
                </a:lnTo>
                <a:lnTo>
                  <a:pt x="2350997" y="287611"/>
                </a:lnTo>
                <a:lnTo>
                  <a:pt x="2361197" y="287839"/>
                </a:lnTo>
                <a:lnTo>
                  <a:pt x="2367091" y="287611"/>
                </a:lnTo>
                <a:lnTo>
                  <a:pt x="2372757" y="287384"/>
                </a:lnTo>
                <a:lnTo>
                  <a:pt x="2384318" y="286474"/>
                </a:lnTo>
                <a:lnTo>
                  <a:pt x="2395424" y="285337"/>
                </a:lnTo>
                <a:lnTo>
                  <a:pt x="2405851" y="283745"/>
                </a:lnTo>
                <a:lnTo>
                  <a:pt x="2415598" y="281698"/>
                </a:lnTo>
                <a:lnTo>
                  <a:pt x="2424665" y="279651"/>
                </a:lnTo>
                <a:lnTo>
                  <a:pt x="2433051" y="277376"/>
                </a:lnTo>
                <a:lnTo>
                  <a:pt x="2439851" y="275329"/>
                </a:lnTo>
                <a:lnTo>
                  <a:pt x="2439851" y="282608"/>
                </a:lnTo>
                <a:lnTo>
                  <a:pt x="2440305" y="289886"/>
                </a:lnTo>
                <a:lnTo>
                  <a:pt x="2440758" y="296937"/>
                </a:lnTo>
                <a:lnTo>
                  <a:pt x="2441438" y="303987"/>
                </a:lnTo>
                <a:lnTo>
                  <a:pt x="2442572" y="310811"/>
                </a:lnTo>
                <a:lnTo>
                  <a:pt x="2443478" y="317862"/>
                </a:lnTo>
                <a:lnTo>
                  <a:pt x="2444838" y="324230"/>
                </a:lnTo>
                <a:lnTo>
                  <a:pt x="2446425" y="331053"/>
                </a:lnTo>
                <a:lnTo>
                  <a:pt x="2448012" y="337194"/>
                </a:lnTo>
                <a:lnTo>
                  <a:pt x="2449825" y="343563"/>
                </a:lnTo>
                <a:lnTo>
                  <a:pt x="2453452" y="355845"/>
                </a:lnTo>
                <a:lnTo>
                  <a:pt x="2457532" y="366990"/>
                </a:lnTo>
                <a:lnTo>
                  <a:pt x="2461612" y="377225"/>
                </a:lnTo>
                <a:lnTo>
                  <a:pt x="2465918" y="387005"/>
                </a:lnTo>
                <a:lnTo>
                  <a:pt x="2469998" y="395420"/>
                </a:lnTo>
                <a:lnTo>
                  <a:pt x="2473852" y="403153"/>
                </a:lnTo>
                <a:lnTo>
                  <a:pt x="2477252" y="409522"/>
                </a:lnTo>
                <a:lnTo>
                  <a:pt x="2482465" y="418165"/>
                </a:lnTo>
                <a:lnTo>
                  <a:pt x="2484279" y="421349"/>
                </a:lnTo>
                <a:lnTo>
                  <a:pt x="2487679" y="419529"/>
                </a:lnTo>
                <a:lnTo>
                  <a:pt x="2491305" y="417710"/>
                </a:lnTo>
                <a:lnTo>
                  <a:pt x="2496065" y="415663"/>
                </a:lnTo>
                <a:lnTo>
                  <a:pt x="2502412" y="413388"/>
                </a:lnTo>
                <a:lnTo>
                  <a:pt x="2506039" y="412706"/>
                </a:lnTo>
                <a:lnTo>
                  <a:pt x="2509666" y="411569"/>
                </a:lnTo>
                <a:lnTo>
                  <a:pt x="2513519" y="410886"/>
                </a:lnTo>
                <a:lnTo>
                  <a:pt x="2517599" y="410431"/>
                </a:lnTo>
                <a:lnTo>
                  <a:pt x="2522132" y="410204"/>
                </a:lnTo>
                <a:lnTo>
                  <a:pt x="2526666" y="409749"/>
                </a:lnTo>
                <a:lnTo>
                  <a:pt x="2532559" y="410204"/>
                </a:lnTo>
                <a:lnTo>
                  <a:pt x="2538906" y="410886"/>
                </a:lnTo>
                <a:lnTo>
                  <a:pt x="2542306" y="411341"/>
                </a:lnTo>
                <a:lnTo>
                  <a:pt x="2545706" y="412251"/>
                </a:lnTo>
                <a:lnTo>
                  <a:pt x="2549106" y="412933"/>
                </a:lnTo>
                <a:lnTo>
                  <a:pt x="2552506" y="414298"/>
                </a:lnTo>
                <a:lnTo>
                  <a:pt x="2555679" y="415663"/>
                </a:lnTo>
                <a:lnTo>
                  <a:pt x="2559079" y="417027"/>
                </a:lnTo>
                <a:lnTo>
                  <a:pt x="2562479" y="418847"/>
                </a:lnTo>
                <a:lnTo>
                  <a:pt x="2565879" y="421349"/>
                </a:lnTo>
                <a:lnTo>
                  <a:pt x="2569053" y="423623"/>
                </a:lnTo>
                <a:lnTo>
                  <a:pt x="2572453" y="426580"/>
                </a:lnTo>
                <a:lnTo>
                  <a:pt x="2575173" y="429537"/>
                </a:lnTo>
                <a:lnTo>
                  <a:pt x="2578120" y="433176"/>
                </a:lnTo>
                <a:lnTo>
                  <a:pt x="2581520" y="437952"/>
                </a:lnTo>
                <a:lnTo>
                  <a:pt x="2584466" y="443411"/>
                </a:lnTo>
                <a:lnTo>
                  <a:pt x="2587186" y="448870"/>
                </a:lnTo>
                <a:lnTo>
                  <a:pt x="2589453" y="454783"/>
                </a:lnTo>
                <a:lnTo>
                  <a:pt x="2591266" y="461379"/>
                </a:lnTo>
                <a:lnTo>
                  <a:pt x="2593080" y="467747"/>
                </a:lnTo>
                <a:lnTo>
                  <a:pt x="2594440" y="474571"/>
                </a:lnTo>
                <a:lnTo>
                  <a:pt x="2595346" y="481621"/>
                </a:lnTo>
                <a:lnTo>
                  <a:pt x="2596480" y="488672"/>
                </a:lnTo>
                <a:lnTo>
                  <a:pt x="2596933" y="495950"/>
                </a:lnTo>
                <a:lnTo>
                  <a:pt x="2597386" y="503229"/>
                </a:lnTo>
                <a:lnTo>
                  <a:pt x="2597386" y="510507"/>
                </a:lnTo>
                <a:lnTo>
                  <a:pt x="2597386" y="517785"/>
                </a:lnTo>
                <a:lnTo>
                  <a:pt x="2597386" y="525063"/>
                </a:lnTo>
                <a:lnTo>
                  <a:pt x="2596706" y="539620"/>
                </a:lnTo>
                <a:lnTo>
                  <a:pt x="2595346" y="553266"/>
                </a:lnTo>
                <a:lnTo>
                  <a:pt x="2594213" y="566231"/>
                </a:lnTo>
                <a:lnTo>
                  <a:pt x="2592400" y="577830"/>
                </a:lnTo>
                <a:lnTo>
                  <a:pt x="2590813" y="588293"/>
                </a:lnTo>
                <a:lnTo>
                  <a:pt x="2587866" y="603077"/>
                </a:lnTo>
                <a:lnTo>
                  <a:pt x="2586960" y="608535"/>
                </a:lnTo>
                <a:lnTo>
                  <a:pt x="2616200" y="602849"/>
                </a:lnTo>
                <a:lnTo>
                  <a:pt x="2612347" y="610355"/>
                </a:lnTo>
                <a:lnTo>
                  <a:pt x="2608493" y="617861"/>
                </a:lnTo>
                <a:lnTo>
                  <a:pt x="2603960" y="625139"/>
                </a:lnTo>
                <a:lnTo>
                  <a:pt x="2599653" y="632417"/>
                </a:lnTo>
                <a:lnTo>
                  <a:pt x="2594893" y="639468"/>
                </a:lnTo>
                <a:lnTo>
                  <a:pt x="2589906" y="646291"/>
                </a:lnTo>
                <a:lnTo>
                  <a:pt x="2585146" y="652660"/>
                </a:lnTo>
                <a:lnTo>
                  <a:pt x="2579706" y="659256"/>
                </a:lnTo>
                <a:lnTo>
                  <a:pt x="2574266" y="665397"/>
                </a:lnTo>
                <a:lnTo>
                  <a:pt x="2568826" y="671538"/>
                </a:lnTo>
                <a:lnTo>
                  <a:pt x="2562933" y="677224"/>
                </a:lnTo>
                <a:lnTo>
                  <a:pt x="2557039" y="682910"/>
                </a:lnTo>
                <a:lnTo>
                  <a:pt x="2550919" y="688141"/>
                </a:lnTo>
                <a:lnTo>
                  <a:pt x="2544573" y="693372"/>
                </a:lnTo>
                <a:lnTo>
                  <a:pt x="2538452" y="698148"/>
                </a:lnTo>
                <a:lnTo>
                  <a:pt x="2531879" y="702925"/>
                </a:lnTo>
                <a:lnTo>
                  <a:pt x="2525306" y="707246"/>
                </a:lnTo>
                <a:lnTo>
                  <a:pt x="2518506" y="711568"/>
                </a:lnTo>
                <a:lnTo>
                  <a:pt x="2511706" y="715662"/>
                </a:lnTo>
                <a:lnTo>
                  <a:pt x="2504679" y="719301"/>
                </a:lnTo>
                <a:lnTo>
                  <a:pt x="2497652" y="722712"/>
                </a:lnTo>
                <a:lnTo>
                  <a:pt x="2490399" y="725897"/>
                </a:lnTo>
                <a:lnTo>
                  <a:pt x="2483145" y="728626"/>
                </a:lnTo>
                <a:lnTo>
                  <a:pt x="2475892" y="731355"/>
                </a:lnTo>
                <a:lnTo>
                  <a:pt x="2468412" y="733630"/>
                </a:lnTo>
                <a:lnTo>
                  <a:pt x="2461158" y="735677"/>
                </a:lnTo>
                <a:lnTo>
                  <a:pt x="2453678" y="737496"/>
                </a:lnTo>
                <a:lnTo>
                  <a:pt x="2445972" y="738861"/>
                </a:lnTo>
                <a:lnTo>
                  <a:pt x="2438491" y="739771"/>
                </a:lnTo>
                <a:lnTo>
                  <a:pt x="2430558" y="740681"/>
                </a:lnTo>
                <a:lnTo>
                  <a:pt x="2422851" y="741135"/>
                </a:lnTo>
                <a:lnTo>
                  <a:pt x="2415371" y="741363"/>
                </a:lnTo>
                <a:lnTo>
                  <a:pt x="2402224" y="741135"/>
                </a:lnTo>
                <a:lnTo>
                  <a:pt x="2389758" y="740681"/>
                </a:lnTo>
                <a:lnTo>
                  <a:pt x="2377744" y="739543"/>
                </a:lnTo>
                <a:lnTo>
                  <a:pt x="2366411" y="737951"/>
                </a:lnTo>
                <a:lnTo>
                  <a:pt x="2355757" y="736359"/>
                </a:lnTo>
                <a:lnTo>
                  <a:pt x="2345557" y="734085"/>
                </a:lnTo>
                <a:lnTo>
                  <a:pt x="2336037" y="731810"/>
                </a:lnTo>
                <a:lnTo>
                  <a:pt x="2326970" y="728626"/>
                </a:lnTo>
                <a:lnTo>
                  <a:pt x="2318357" y="725442"/>
                </a:lnTo>
                <a:lnTo>
                  <a:pt x="2310423" y="721803"/>
                </a:lnTo>
                <a:lnTo>
                  <a:pt x="2302943" y="717936"/>
                </a:lnTo>
                <a:lnTo>
                  <a:pt x="2295690" y="713842"/>
                </a:lnTo>
                <a:lnTo>
                  <a:pt x="2289117" y="709066"/>
                </a:lnTo>
                <a:lnTo>
                  <a:pt x="2282996" y="704289"/>
                </a:lnTo>
                <a:lnTo>
                  <a:pt x="2277103" y="699286"/>
                </a:lnTo>
                <a:lnTo>
                  <a:pt x="2271663" y="693827"/>
                </a:lnTo>
                <a:lnTo>
                  <a:pt x="2266903" y="687914"/>
                </a:lnTo>
                <a:lnTo>
                  <a:pt x="2262143" y="681773"/>
                </a:lnTo>
                <a:lnTo>
                  <a:pt x="2258063" y="675632"/>
                </a:lnTo>
                <a:lnTo>
                  <a:pt x="2254209" y="669036"/>
                </a:lnTo>
                <a:lnTo>
                  <a:pt x="2250809" y="662440"/>
                </a:lnTo>
                <a:lnTo>
                  <a:pt x="2247409" y="655389"/>
                </a:lnTo>
                <a:lnTo>
                  <a:pt x="2244463" y="648111"/>
                </a:lnTo>
                <a:lnTo>
                  <a:pt x="2241969" y="640378"/>
                </a:lnTo>
                <a:lnTo>
                  <a:pt x="2239703" y="632645"/>
                </a:lnTo>
                <a:lnTo>
                  <a:pt x="2237663" y="624911"/>
                </a:lnTo>
                <a:lnTo>
                  <a:pt x="2235849" y="616496"/>
                </a:lnTo>
                <a:lnTo>
                  <a:pt x="2234036" y="608308"/>
                </a:lnTo>
                <a:lnTo>
                  <a:pt x="2232676" y="599893"/>
                </a:lnTo>
                <a:lnTo>
                  <a:pt x="2231316" y="591022"/>
                </a:lnTo>
                <a:lnTo>
                  <a:pt x="2230409" y="582152"/>
                </a:lnTo>
                <a:lnTo>
                  <a:pt x="2229276" y="573054"/>
                </a:lnTo>
                <a:lnTo>
                  <a:pt x="2224969" y="573054"/>
                </a:lnTo>
                <a:lnTo>
                  <a:pt x="2220436" y="572827"/>
                </a:lnTo>
                <a:lnTo>
                  <a:pt x="2216356" y="572144"/>
                </a:lnTo>
                <a:lnTo>
                  <a:pt x="2212276" y="571235"/>
                </a:lnTo>
                <a:lnTo>
                  <a:pt x="2207969" y="570325"/>
                </a:lnTo>
                <a:lnTo>
                  <a:pt x="2203889" y="569188"/>
                </a:lnTo>
                <a:lnTo>
                  <a:pt x="2200262" y="567595"/>
                </a:lnTo>
                <a:lnTo>
                  <a:pt x="2196636" y="566231"/>
                </a:lnTo>
                <a:lnTo>
                  <a:pt x="2193236" y="564411"/>
                </a:lnTo>
                <a:lnTo>
                  <a:pt x="2189835" y="562364"/>
                </a:lnTo>
                <a:lnTo>
                  <a:pt x="2187115" y="560090"/>
                </a:lnTo>
                <a:lnTo>
                  <a:pt x="2184395" y="558043"/>
                </a:lnTo>
                <a:lnTo>
                  <a:pt x="2182129" y="555541"/>
                </a:lnTo>
                <a:lnTo>
                  <a:pt x="2180315" y="552812"/>
                </a:lnTo>
                <a:lnTo>
                  <a:pt x="2178729" y="550310"/>
                </a:lnTo>
                <a:lnTo>
                  <a:pt x="2177369" y="547353"/>
                </a:lnTo>
                <a:lnTo>
                  <a:pt x="2176915" y="544624"/>
                </a:lnTo>
                <a:lnTo>
                  <a:pt x="2176689" y="541667"/>
                </a:lnTo>
                <a:lnTo>
                  <a:pt x="2176462" y="538255"/>
                </a:lnTo>
                <a:lnTo>
                  <a:pt x="2176915" y="534616"/>
                </a:lnTo>
                <a:lnTo>
                  <a:pt x="2177369" y="530977"/>
                </a:lnTo>
                <a:lnTo>
                  <a:pt x="2178275" y="526883"/>
                </a:lnTo>
                <a:lnTo>
                  <a:pt x="2179182" y="522789"/>
                </a:lnTo>
                <a:lnTo>
                  <a:pt x="2180542" y="518240"/>
                </a:lnTo>
                <a:lnTo>
                  <a:pt x="2183715" y="509370"/>
                </a:lnTo>
                <a:lnTo>
                  <a:pt x="2187342" y="499817"/>
                </a:lnTo>
                <a:lnTo>
                  <a:pt x="2191422" y="490264"/>
                </a:lnTo>
                <a:lnTo>
                  <a:pt x="2196182" y="480484"/>
                </a:lnTo>
                <a:lnTo>
                  <a:pt x="2205249" y="461834"/>
                </a:lnTo>
                <a:lnTo>
                  <a:pt x="2213636" y="445230"/>
                </a:lnTo>
                <a:lnTo>
                  <a:pt x="2217262" y="437952"/>
                </a:lnTo>
                <a:lnTo>
                  <a:pt x="2220209" y="432039"/>
                </a:lnTo>
                <a:lnTo>
                  <a:pt x="2222476" y="427035"/>
                </a:lnTo>
                <a:lnTo>
                  <a:pt x="2223609" y="423623"/>
                </a:lnTo>
                <a:lnTo>
                  <a:pt x="2228823" y="399969"/>
                </a:lnTo>
                <a:lnTo>
                  <a:pt x="2231316" y="388824"/>
                </a:lnTo>
                <a:lnTo>
                  <a:pt x="2234263" y="377679"/>
                </a:lnTo>
                <a:lnTo>
                  <a:pt x="2236983" y="366762"/>
                </a:lnTo>
                <a:lnTo>
                  <a:pt x="2240156" y="356300"/>
                </a:lnTo>
                <a:lnTo>
                  <a:pt x="2243556" y="346065"/>
                </a:lnTo>
                <a:lnTo>
                  <a:pt x="2247183" y="336285"/>
                </a:lnTo>
                <a:lnTo>
                  <a:pt x="2251036" y="326959"/>
                </a:lnTo>
                <a:lnTo>
                  <a:pt x="2255116" y="317407"/>
                </a:lnTo>
                <a:lnTo>
                  <a:pt x="2259876" y="308991"/>
                </a:lnTo>
                <a:lnTo>
                  <a:pt x="2265090" y="300576"/>
                </a:lnTo>
                <a:lnTo>
                  <a:pt x="2267810" y="296482"/>
                </a:lnTo>
                <a:lnTo>
                  <a:pt x="2270756" y="292615"/>
                </a:lnTo>
                <a:lnTo>
                  <a:pt x="2273476" y="288976"/>
                </a:lnTo>
                <a:lnTo>
                  <a:pt x="2276650" y="285110"/>
                </a:lnTo>
                <a:lnTo>
                  <a:pt x="2280050" y="281698"/>
                </a:lnTo>
                <a:lnTo>
                  <a:pt x="2283450" y="278059"/>
                </a:lnTo>
                <a:lnTo>
                  <a:pt x="2286850" y="274647"/>
                </a:lnTo>
                <a:lnTo>
                  <a:pt x="2290703" y="271463"/>
                </a:lnTo>
                <a:close/>
                <a:moveTo>
                  <a:pt x="584427" y="271463"/>
                </a:moveTo>
                <a:lnTo>
                  <a:pt x="588055" y="274647"/>
                </a:lnTo>
                <a:lnTo>
                  <a:pt x="591684" y="278059"/>
                </a:lnTo>
                <a:lnTo>
                  <a:pt x="595086" y="281698"/>
                </a:lnTo>
                <a:lnTo>
                  <a:pt x="598487" y="285110"/>
                </a:lnTo>
                <a:lnTo>
                  <a:pt x="601662" y="288976"/>
                </a:lnTo>
                <a:lnTo>
                  <a:pt x="604384" y="292615"/>
                </a:lnTo>
                <a:lnTo>
                  <a:pt x="607332" y="296482"/>
                </a:lnTo>
                <a:lnTo>
                  <a:pt x="610280" y="300576"/>
                </a:lnTo>
                <a:lnTo>
                  <a:pt x="615270" y="308991"/>
                </a:lnTo>
                <a:lnTo>
                  <a:pt x="619805" y="317407"/>
                </a:lnTo>
                <a:lnTo>
                  <a:pt x="624114" y="326959"/>
                </a:lnTo>
                <a:lnTo>
                  <a:pt x="627970" y="336285"/>
                </a:lnTo>
                <a:lnTo>
                  <a:pt x="631598" y="346065"/>
                </a:lnTo>
                <a:lnTo>
                  <a:pt x="635000" y="356300"/>
                </a:lnTo>
                <a:lnTo>
                  <a:pt x="638175" y="366762"/>
                </a:lnTo>
                <a:lnTo>
                  <a:pt x="641123" y="377679"/>
                </a:lnTo>
                <a:lnTo>
                  <a:pt x="643618" y="388824"/>
                </a:lnTo>
                <a:lnTo>
                  <a:pt x="646566" y="399969"/>
                </a:lnTo>
                <a:lnTo>
                  <a:pt x="651555" y="423623"/>
                </a:lnTo>
                <a:lnTo>
                  <a:pt x="652689" y="427035"/>
                </a:lnTo>
                <a:lnTo>
                  <a:pt x="654730" y="432039"/>
                </a:lnTo>
                <a:lnTo>
                  <a:pt x="661534" y="445230"/>
                </a:lnTo>
                <a:lnTo>
                  <a:pt x="670152" y="461834"/>
                </a:lnTo>
                <a:lnTo>
                  <a:pt x="679223" y="480484"/>
                </a:lnTo>
                <a:lnTo>
                  <a:pt x="683759" y="490264"/>
                </a:lnTo>
                <a:lnTo>
                  <a:pt x="687841" y="499817"/>
                </a:lnTo>
                <a:lnTo>
                  <a:pt x="691470" y="509370"/>
                </a:lnTo>
                <a:lnTo>
                  <a:pt x="694645" y="518240"/>
                </a:lnTo>
                <a:lnTo>
                  <a:pt x="696005" y="522789"/>
                </a:lnTo>
                <a:lnTo>
                  <a:pt x="696912" y="526883"/>
                </a:lnTo>
                <a:lnTo>
                  <a:pt x="697820" y="530977"/>
                </a:lnTo>
                <a:lnTo>
                  <a:pt x="698273" y="534616"/>
                </a:lnTo>
                <a:lnTo>
                  <a:pt x="698500" y="538255"/>
                </a:lnTo>
                <a:lnTo>
                  <a:pt x="698500" y="541667"/>
                </a:lnTo>
                <a:lnTo>
                  <a:pt x="698273" y="544624"/>
                </a:lnTo>
                <a:lnTo>
                  <a:pt x="697593" y="547353"/>
                </a:lnTo>
                <a:lnTo>
                  <a:pt x="696459" y="550310"/>
                </a:lnTo>
                <a:lnTo>
                  <a:pt x="694871" y="552812"/>
                </a:lnTo>
                <a:lnTo>
                  <a:pt x="692830" y="555541"/>
                </a:lnTo>
                <a:lnTo>
                  <a:pt x="690789" y="558043"/>
                </a:lnTo>
                <a:lnTo>
                  <a:pt x="688295" y="560090"/>
                </a:lnTo>
                <a:lnTo>
                  <a:pt x="685120" y="562364"/>
                </a:lnTo>
                <a:lnTo>
                  <a:pt x="681945" y="564411"/>
                </a:lnTo>
                <a:lnTo>
                  <a:pt x="678543" y="566231"/>
                </a:lnTo>
                <a:lnTo>
                  <a:pt x="674914" y="567595"/>
                </a:lnTo>
                <a:lnTo>
                  <a:pt x="671059" y="569188"/>
                </a:lnTo>
                <a:lnTo>
                  <a:pt x="667204" y="570325"/>
                </a:lnTo>
                <a:lnTo>
                  <a:pt x="663121" y="571235"/>
                </a:lnTo>
                <a:lnTo>
                  <a:pt x="658812" y="572144"/>
                </a:lnTo>
                <a:lnTo>
                  <a:pt x="654504" y="572827"/>
                </a:lnTo>
                <a:lnTo>
                  <a:pt x="650421" y="573054"/>
                </a:lnTo>
                <a:lnTo>
                  <a:pt x="645886" y="573054"/>
                </a:lnTo>
                <a:lnTo>
                  <a:pt x="644978" y="582152"/>
                </a:lnTo>
                <a:lnTo>
                  <a:pt x="643845" y="591022"/>
                </a:lnTo>
                <a:lnTo>
                  <a:pt x="642484" y="599893"/>
                </a:lnTo>
                <a:lnTo>
                  <a:pt x="641350" y="608308"/>
                </a:lnTo>
                <a:lnTo>
                  <a:pt x="639536" y="616496"/>
                </a:lnTo>
                <a:lnTo>
                  <a:pt x="637721" y="624911"/>
                </a:lnTo>
                <a:lnTo>
                  <a:pt x="635680" y="632645"/>
                </a:lnTo>
                <a:lnTo>
                  <a:pt x="633186" y="640378"/>
                </a:lnTo>
                <a:lnTo>
                  <a:pt x="630691" y="648111"/>
                </a:lnTo>
                <a:lnTo>
                  <a:pt x="627516" y="655389"/>
                </a:lnTo>
                <a:lnTo>
                  <a:pt x="624341" y="662440"/>
                </a:lnTo>
                <a:lnTo>
                  <a:pt x="620712" y="669036"/>
                </a:lnTo>
                <a:lnTo>
                  <a:pt x="617084" y="675632"/>
                </a:lnTo>
                <a:lnTo>
                  <a:pt x="612775" y="681773"/>
                </a:lnTo>
                <a:lnTo>
                  <a:pt x="608466" y="687914"/>
                </a:lnTo>
                <a:lnTo>
                  <a:pt x="603477" y="693827"/>
                </a:lnTo>
                <a:lnTo>
                  <a:pt x="598034" y="699286"/>
                </a:lnTo>
                <a:lnTo>
                  <a:pt x="592364" y="704289"/>
                </a:lnTo>
                <a:lnTo>
                  <a:pt x="586014" y="709066"/>
                </a:lnTo>
                <a:lnTo>
                  <a:pt x="579211" y="713842"/>
                </a:lnTo>
                <a:lnTo>
                  <a:pt x="572407" y="717936"/>
                </a:lnTo>
                <a:lnTo>
                  <a:pt x="564696" y="721803"/>
                </a:lnTo>
                <a:lnTo>
                  <a:pt x="556759" y="725442"/>
                </a:lnTo>
                <a:lnTo>
                  <a:pt x="548141" y="728626"/>
                </a:lnTo>
                <a:lnTo>
                  <a:pt x="539069" y="731810"/>
                </a:lnTo>
                <a:lnTo>
                  <a:pt x="529544" y="734085"/>
                </a:lnTo>
                <a:lnTo>
                  <a:pt x="519339" y="736359"/>
                </a:lnTo>
                <a:lnTo>
                  <a:pt x="508907" y="737951"/>
                </a:lnTo>
                <a:lnTo>
                  <a:pt x="497341" y="739543"/>
                </a:lnTo>
                <a:lnTo>
                  <a:pt x="485548" y="740681"/>
                </a:lnTo>
                <a:lnTo>
                  <a:pt x="473075" y="741135"/>
                </a:lnTo>
                <a:lnTo>
                  <a:pt x="459694" y="741363"/>
                </a:lnTo>
                <a:lnTo>
                  <a:pt x="451984" y="741135"/>
                </a:lnTo>
                <a:lnTo>
                  <a:pt x="444500" y="740681"/>
                </a:lnTo>
                <a:lnTo>
                  <a:pt x="436789" y="739771"/>
                </a:lnTo>
                <a:lnTo>
                  <a:pt x="428851" y="738861"/>
                </a:lnTo>
                <a:lnTo>
                  <a:pt x="421368" y="737496"/>
                </a:lnTo>
                <a:lnTo>
                  <a:pt x="413884" y="735677"/>
                </a:lnTo>
                <a:lnTo>
                  <a:pt x="406400" y="733630"/>
                </a:lnTo>
                <a:lnTo>
                  <a:pt x="399143" y="731355"/>
                </a:lnTo>
                <a:lnTo>
                  <a:pt x="391885" y="728626"/>
                </a:lnTo>
                <a:lnTo>
                  <a:pt x="384628" y="725897"/>
                </a:lnTo>
                <a:lnTo>
                  <a:pt x="377371" y="722712"/>
                </a:lnTo>
                <a:lnTo>
                  <a:pt x="370341" y="719301"/>
                </a:lnTo>
                <a:lnTo>
                  <a:pt x="363310" y="715662"/>
                </a:lnTo>
                <a:lnTo>
                  <a:pt x="356280" y="711568"/>
                </a:lnTo>
                <a:lnTo>
                  <a:pt x="349703" y="707246"/>
                </a:lnTo>
                <a:lnTo>
                  <a:pt x="343126" y="702925"/>
                </a:lnTo>
                <a:lnTo>
                  <a:pt x="336550" y="698148"/>
                </a:lnTo>
                <a:lnTo>
                  <a:pt x="330200" y="693372"/>
                </a:lnTo>
                <a:lnTo>
                  <a:pt x="323850" y="688141"/>
                </a:lnTo>
                <a:lnTo>
                  <a:pt x="317953" y="682910"/>
                </a:lnTo>
                <a:lnTo>
                  <a:pt x="312057" y="677224"/>
                </a:lnTo>
                <a:lnTo>
                  <a:pt x="306387" y="671538"/>
                </a:lnTo>
                <a:lnTo>
                  <a:pt x="300491" y="665397"/>
                </a:lnTo>
                <a:lnTo>
                  <a:pt x="295048" y="659256"/>
                </a:lnTo>
                <a:lnTo>
                  <a:pt x="290058" y="652660"/>
                </a:lnTo>
                <a:lnTo>
                  <a:pt x="285069" y="646291"/>
                </a:lnTo>
                <a:lnTo>
                  <a:pt x="280080" y="639468"/>
                </a:lnTo>
                <a:lnTo>
                  <a:pt x="275544" y="632417"/>
                </a:lnTo>
                <a:lnTo>
                  <a:pt x="271008" y="625139"/>
                </a:lnTo>
                <a:lnTo>
                  <a:pt x="266700" y="617861"/>
                </a:lnTo>
                <a:lnTo>
                  <a:pt x="262844" y="610355"/>
                </a:lnTo>
                <a:lnTo>
                  <a:pt x="258762" y="602849"/>
                </a:lnTo>
                <a:lnTo>
                  <a:pt x="288244" y="608535"/>
                </a:lnTo>
                <a:lnTo>
                  <a:pt x="287110" y="603077"/>
                </a:lnTo>
                <a:lnTo>
                  <a:pt x="284162" y="588293"/>
                </a:lnTo>
                <a:lnTo>
                  <a:pt x="282348" y="577830"/>
                </a:lnTo>
                <a:lnTo>
                  <a:pt x="280987" y="566231"/>
                </a:lnTo>
                <a:lnTo>
                  <a:pt x="279400" y="553266"/>
                </a:lnTo>
                <a:lnTo>
                  <a:pt x="278266" y="539620"/>
                </a:lnTo>
                <a:lnTo>
                  <a:pt x="277585" y="525063"/>
                </a:lnTo>
                <a:lnTo>
                  <a:pt x="277358" y="517785"/>
                </a:lnTo>
                <a:lnTo>
                  <a:pt x="277358" y="510507"/>
                </a:lnTo>
                <a:lnTo>
                  <a:pt x="277585" y="503229"/>
                </a:lnTo>
                <a:lnTo>
                  <a:pt x="278039" y="495950"/>
                </a:lnTo>
                <a:lnTo>
                  <a:pt x="278492" y="488672"/>
                </a:lnTo>
                <a:lnTo>
                  <a:pt x="279400" y="481621"/>
                </a:lnTo>
                <a:lnTo>
                  <a:pt x="280533" y="474571"/>
                </a:lnTo>
                <a:lnTo>
                  <a:pt x="281894" y="467747"/>
                </a:lnTo>
                <a:lnTo>
                  <a:pt x="283482" y="461379"/>
                </a:lnTo>
                <a:lnTo>
                  <a:pt x="285523" y="454783"/>
                </a:lnTo>
                <a:lnTo>
                  <a:pt x="287791" y="448870"/>
                </a:lnTo>
                <a:lnTo>
                  <a:pt x="290512" y="443411"/>
                </a:lnTo>
                <a:lnTo>
                  <a:pt x="293233" y="437952"/>
                </a:lnTo>
                <a:lnTo>
                  <a:pt x="296635" y="433176"/>
                </a:lnTo>
                <a:lnTo>
                  <a:pt x="299583" y="429537"/>
                </a:lnTo>
                <a:lnTo>
                  <a:pt x="302758" y="426580"/>
                </a:lnTo>
                <a:lnTo>
                  <a:pt x="305707" y="423623"/>
                </a:lnTo>
                <a:lnTo>
                  <a:pt x="309108" y="421349"/>
                </a:lnTo>
                <a:lnTo>
                  <a:pt x="312283" y="418847"/>
                </a:lnTo>
                <a:lnTo>
                  <a:pt x="315912" y="417027"/>
                </a:lnTo>
                <a:lnTo>
                  <a:pt x="319314" y="415663"/>
                </a:lnTo>
                <a:lnTo>
                  <a:pt x="322716" y="414298"/>
                </a:lnTo>
                <a:lnTo>
                  <a:pt x="326117" y="412933"/>
                </a:lnTo>
                <a:lnTo>
                  <a:pt x="329292" y="412251"/>
                </a:lnTo>
                <a:lnTo>
                  <a:pt x="332694" y="411341"/>
                </a:lnTo>
                <a:lnTo>
                  <a:pt x="336096" y="410886"/>
                </a:lnTo>
                <a:lnTo>
                  <a:pt x="342446" y="410204"/>
                </a:lnTo>
                <a:lnTo>
                  <a:pt x="348342" y="409749"/>
                </a:lnTo>
                <a:lnTo>
                  <a:pt x="352878" y="410204"/>
                </a:lnTo>
                <a:lnTo>
                  <a:pt x="357187" y="410431"/>
                </a:lnTo>
                <a:lnTo>
                  <a:pt x="361496" y="410886"/>
                </a:lnTo>
                <a:lnTo>
                  <a:pt x="365351" y="411569"/>
                </a:lnTo>
                <a:lnTo>
                  <a:pt x="368980" y="412706"/>
                </a:lnTo>
                <a:lnTo>
                  <a:pt x="372609" y="413388"/>
                </a:lnTo>
                <a:lnTo>
                  <a:pt x="378732" y="415663"/>
                </a:lnTo>
                <a:lnTo>
                  <a:pt x="383721" y="417710"/>
                </a:lnTo>
                <a:lnTo>
                  <a:pt x="387350" y="419529"/>
                </a:lnTo>
                <a:lnTo>
                  <a:pt x="390525" y="421349"/>
                </a:lnTo>
                <a:lnTo>
                  <a:pt x="392566" y="418165"/>
                </a:lnTo>
                <a:lnTo>
                  <a:pt x="397782" y="409522"/>
                </a:lnTo>
                <a:lnTo>
                  <a:pt x="401184" y="403153"/>
                </a:lnTo>
                <a:lnTo>
                  <a:pt x="405039" y="395420"/>
                </a:lnTo>
                <a:lnTo>
                  <a:pt x="409348" y="387005"/>
                </a:lnTo>
                <a:lnTo>
                  <a:pt x="413430" y="377225"/>
                </a:lnTo>
                <a:lnTo>
                  <a:pt x="417512" y="366990"/>
                </a:lnTo>
                <a:lnTo>
                  <a:pt x="421594" y="355845"/>
                </a:lnTo>
                <a:lnTo>
                  <a:pt x="425223" y="343563"/>
                </a:lnTo>
                <a:lnTo>
                  <a:pt x="427037" y="337194"/>
                </a:lnTo>
                <a:lnTo>
                  <a:pt x="428625" y="331053"/>
                </a:lnTo>
                <a:lnTo>
                  <a:pt x="430212" y="324230"/>
                </a:lnTo>
                <a:lnTo>
                  <a:pt x="431573" y="317862"/>
                </a:lnTo>
                <a:lnTo>
                  <a:pt x="432480" y="310811"/>
                </a:lnTo>
                <a:lnTo>
                  <a:pt x="433614" y="303987"/>
                </a:lnTo>
                <a:lnTo>
                  <a:pt x="434294" y="296937"/>
                </a:lnTo>
                <a:lnTo>
                  <a:pt x="434975" y="289886"/>
                </a:lnTo>
                <a:lnTo>
                  <a:pt x="435201" y="282608"/>
                </a:lnTo>
                <a:lnTo>
                  <a:pt x="435201" y="275329"/>
                </a:lnTo>
                <a:lnTo>
                  <a:pt x="442232" y="277376"/>
                </a:lnTo>
                <a:lnTo>
                  <a:pt x="450396" y="279651"/>
                </a:lnTo>
                <a:lnTo>
                  <a:pt x="459468" y="281698"/>
                </a:lnTo>
                <a:lnTo>
                  <a:pt x="469446" y="283745"/>
                </a:lnTo>
                <a:lnTo>
                  <a:pt x="479652" y="285337"/>
                </a:lnTo>
                <a:lnTo>
                  <a:pt x="490991" y="286474"/>
                </a:lnTo>
                <a:lnTo>
                  <a:pt x="502330" y="287384"/>
                </a:lnTo>
                <a:lnTo>
                  <a:pt x="508000" y="287611"/>
                </a:lnTo>
                <a:lnTo>
                  <a:pt x="513896" y="287839"/>
                </a:lnTo>
                <a:lnTo>
                  <a:pt x="524102" y="287611"/>
                </a:lnTo>
                <a:lnTo>
                  <a:pt x="533853" y="286929"/>
                </a:lnTo>
                <a:lnTo>
                  <a:pt x="543378" y="285337"/>
                </a:lnTo>
                <a:lnTo>
                  <a:pt x="552450" y="283745"/>
                </a:lnTo>
                <a:lnTo>
                  <a:pt x="560841" y="281470"/>
                </a:lnTo>
                <a:lnTo>
                  <a:pt x="569232" y="278514"/>
                </a:lnTo>
                <a:lnTo>
                  <a:pt x="576943" y="275102"/>
                </a:lnTo>
                <a:lnTo>
                  <a:pt x="584427" y="271463"/>
                </a:lnTo>
                <a:close/>
                <a:moveTo>
                  <a:pt x="1549338" y="120650"/>
                </a:moveTo>
                <a:lnTo>
                  <a:pt x="1554340" y="123369"/>
                </a:lnTo>
                <a:lnTo>
                  <a:pt x="1559114" y="126088"/>
                </a:lnTo>
                <a:lnTo>
                  <a:pt x="1563207" y="129260"/>
                </a:lnTo>
                <a:lnTo>
                  <a:pt x="1567299" y="132432"/>
                </a:lnTo>
                <a:lnTo>
                  <a:pt x="1570937" y="135603"/>
                </a:lnTo>
                <a:lnTo>
                  <a:pt x="1574575" y="139002"/>
                </a:lnTo>
                <a:lnTo>
                  <a:pt x="1577758" y="142627"/>
                </a:lnTo>
                <a:lnTo>
                  <a:pt x="1580714" y="146479"/>
                </a:lnTo>
                <a:lnTo>
                  <a:pt x="1583442" y="150557"/>
                </a:lnTo>
                <a:lnTo>
                  <a:pt x="1586170" y="154635"/>
                </a:lnTo>
                <a:lnTo>
                  <a:pt x="1588444" y="158713"/>
                </a:lnTo>
                <a:lnTo>
                  <a:pt x="1590490" y="163245"/>
                </a:lnTo>
                <a:lnTo>
                  <a:pt x="1592536" y="167776"/>
                </a:lnTo>
                <a:lnTo>
                  <a:pt x="1594355" y="172534"/>
                </a:lnTo>
                <a:lnTo>
                  <a:pt x="1596174" y="177065"/>
                </a:lnTo>
                <a:lnTo>
                  <a:pt x="1597766" y="182050"/>
                </a:lnTo>
                <a:lnTo>
                  <a:pt x="1600721" y="192472"/>
                </a:lnTo>
                <a:lnTo>
                  <a:pt x="1603222" y="203347"/>
                </a:lnTo>
                <a:lnTo>
                  <a:pt x="1605269" y="214676"/>
                </a:lnTo>
                <a:lnTo>
                  <a:pt x="1607770" y="226684"/>
                </a:lnTo>
                <a:lnTo>
                  <a:pt x="1611862" y="251833"/>
                </a:lnTo>
                <a:lnTo>
                  <a:pt x="1614136" y="264974"/>
                </a:lnTo>
                <a:lnTo>
                  <a:pt x="1617091" y="278794"/>
                </a:lnTo>
                <a:lnTo>
                  <a:pt x="1621411" y="279474"/>
                </a:lnTo>
                <a:lnTo>
                  <a:pt x="1625504" y="280834"/>
                </a:lnTo>
                <a:lnTo>
                  <a:pt x="1629823" y="281966"/>
                </a:lnTo>
                <a:lnTo>
                  <a:pt x="1633916" y="283779"/>
                </a:lnTo>
                <a:lnTo>
                  <a:pt x="1637554" y="286045"/>
                </a:lnTo>
                <a:lnTo>
                  <a:pt x="1641191" y="288084"/>
                </a:lnTo>
                <a:lnTo>
                  <a:pt x="1644829" y="290576"/>
                </a:lnTo>
                <a:lnTo>
                  <a:pt x="1648012" y="293295"/>
                </a:lnTo>
                <a:lnTo>
                  <a:pt x="1650740" y="296014"/>
                </a:lnTo>
                <a:lnTo>
                  <a:pt x="1653696" y="299186"/>
                </a:lnTo>
                <a:lnTo>
                  <a:pt x="1655970" y="302584"/>
                </a:lnTo>
                <a:lnTo>
                  <a:pt x="1658016" y="306209"/>
                </a:lnTo>
                <a:lnTo>
                  <a:pt x="1659835" y="309834"/>
                </a:lnTo>
                <a:lnTo>
                  <a:pt x="1661426" y="313459"/>
                </a:lnTo>
                <a:lnTo>
                  <a:pt x="1662563" y="317538"/>
                </a:lnTo>
                <a:lnTo>
                  <a:pt x="1663245" y="321616"/>
                </a:lnTo>
                <a:lnTo>
                  <a:pt x="1663700" y="325921"/>
                </a:lnTo>
                <a:lnTo>
                  <a:pt x="1663700" y="330225"/>
                </a:lnTo>
                <a:lnTo>
                  <a:pt x="1663473" y="334757"/>
                </a:lnTo>
                <a:lnTo>
                  <a:pt x="1662791" y="339288"/>
                </a:lnTo>
                <a:lnTo>
                  <a:pt x="1661426" y="344046"/>
                </a:lnTo>
                <a:lnTo>
                  <a:pt x="1659835" y="348577"/>
                </a:lnTo>
                <a:lnTo>
                  <a:pt x="1657789" y="353562"/>
                </a:lnTo>
                <a:lnTo>
                  <a:pt x="1655288" y="358546"/>
                </a:lnTo>
                <a:lnTo>
                  <a:pt x="1652105" y="363304"/>
                </a:lnTo>
                <a:lnTo>
                  <a:pt x="1648467" y="368289"/>
                </a:lnTo>
                <a:lnTo>
                  <a:pt x="1644374" y="373500"/>
                </a:lnTo>
                <a:lnTo>
                  <a:pt x="1639600" y="378484"/>
                </a:lnTo>
                <a:lnTo>
                  <a:pt x="1634371" y="383695"/>
                </a:lnTo>
                <a:lnTo>
                  <a:pt x="1628459" y="388453"/>
                </a:lnTo>
                <a:lnTo>
                  <a:pt x="1621866" y="393664"/>
                </a:lnTo>
                <a:lnTo>
                  <a:pt x="1615045" y="398649"/>
                </a:lnTo>
                <a:lnTo>
                  <a:pt x="1613226" y="407938"/>
                </a:lnTo>
                <a:lnTo>
                  <a:pt x="1610953" y="417227"/>
                </a:lnTo>
                <a:lnTo>
                  <a:pt x="1608452" y="426290"/>
                </a:lnTo>
                <a:lnTo>
                  <a:pt x="1605951" y="435353"/>
                </a:lnTo>
                <a:lnTo>
                  <a:pt x="1602768" y="444416"/>
                </a:lnTo>
                <a:lnTo>
                  <a:pt x="1599585" y="453252"/>
                </a:lnTo>
                <a:lnTo>
                  <a:pt x="1595947" y="462088"/>
                </a:lnTo>
                <a:lnTo>
                  <a:pt x="1592309" y="470697"/>
                </a:lnTo>
                <a:lnTo>
                  <a:pt x="1588444" y="479080"/>
                </a:lnTo>
                <a:lnTo>
                  <a:pt x="1583897" y="487237"/>
                </a:lnTo>
                <a:lnTo>
                  <a:pt x="1579577" y="495167"/>
                </a:lnTo>
                <a:lnTo>
                  <a:pt x="1574802" y="503323"/>
                </a:lnTo>
                <a:lnTo>
                  <a:pt x="1570028" y="510800"/>
                </a:lnTo>
                <a:lnTo>
                  <a:pt x="1565026" y="518050"/>
                </a:lnTo>
                <a:lnTo>
                  <a:pt x="1559569" y="525300"/>
                </a:lnTo>
                <a:lnTo>
                  <a:pt x="1554113" y="532097"/>
                </a:lnTo>
                <a:lnTo>
                  <a:pt x="1548201" y="538441"/>
                </a:lnTo>
                <a:lnTo>
                  <a:pt x="1542062" y="545012"/>
                </a:lnTo>
                <a:lnTo>
                  <a:pt x="1536151" y="550676"/>
                </a:lnTo>
                <a:lnTo>
                  <a:pt x="1529785" y="556340"/>
                </a:lnTo>
                <a:lnTo>
                  <a:pt x="1523192" y="561551"/>
                </a:lnTo>
                <a:lnTo>
                  <a:pt x="1516371" y="566536"/>
                </a:lnTo>
                <a:lnTo>
                  <a:pt x="1509323" y="571067"/>
                </a:lnTo>
                <a:lnTo>
                  <a:pt x="1502502" y="575145"/>
                </a:lnTo>
                <a:lnTo>
                  <a:pt x="1494772" y="578997"/>
                </a:lnTo>
                <a:lnTo>
                  <a:pt x="1487496" y="581942"/>
                </a:lnTo>
                <a:lnTo>
                  <a:pt x="1479766" y="584888"/>
                </a:lnTo>
                <a:lnTo>
                  <a:pt x="1472036" y="587380"/>
                </a:lnTo>
                <a:lnTo>
                  <a:pt x="1464078" y="589193"/>
                </a:lnTo>
                <a:lnTo>
                  <a:pt x="1455893" y="590779"/>
                </a:lnTo>
                <a:lnTo>
                  <a:pt x="1447481" y="591685"/>
                </a:lnTo>
                <a:lnTo>
                  <a:pt x="1439296" y="592138"/>
                </a:lnTo>
                <a:lnTo>
                  <a:pt x="1430884" y="591685"/>
                </a:lnTo>
                <a:lnTo>
                  <a:pt x="1422699" y="590779"/>
                </a:lnTo>
                <a:lnTo>
                  <a:pt x="1414286" y="589193"/>
                </a:lnTo>
                <a:lnTo>
                  <a:pt x="1406556" y="587380"/>
                </a:lnTo>
                <a:lnTo>
                  <a:pt x="1398598" y="584888"/>
                </a:lnTo>
                <a:lnTo>
                  <a:pt x="1390868" y="581942"/>
                </a:lnTo>
                <a:lnTo>
                  <a:pt x="1383593" y="578997"/>
                </a:lnTo>
                <a:lnTo>
                  <a:pt x="1376090" y="575145"/>
                </a:lnTo>
                <a:lnTo>
                  <a:pt x="1369042" y="571067"/>
                </a:lnTo>
                <a:lnTo>
                  <a:pt x="1361994" y="566536"/>
                </a:lnTo>
                <a:lnTo>
                  <a:pt x="1355173" y="561551"/>
                </a:lnTo>
                <a:lnTo>
                  <a:pt x="1348807" y="556340"/>
                </a:lnTo>
                <a:lnTo>
                  <a:pt x="1342213" y="550676"/>
                </a:lnTo>
                <a:lnTo>
                  <a:pt x="1336074" y="545012"/>
                </a:lnTo>
                <a:lnTo>
                  <a:pt x="1330163" y="538441"/>
                </a:lnTo>
                <a:lnTo>
                  <a:pt x="1324252" y="532097"/>
                </a:lnTo>
                <a:lnTo>
                  <a:pt x="1318795" y="525300"/>
                </a:lnTo>
                <a:lnTo>
                  <a:pt x="1313339" y="518050"/>
                </a:lnTo>
                <a:lnTo>
                  <a:pt x="1308337" y="510800"/>
                </a:lnTo>
                <a:lnTo>
                  <a:pt x="1303335" y="503323"/>
                </a:lnTo>
                <a:lnTo>
                  <a:pt x="1298560" y="495167"/>
                </a:lnTo>
                <a:lnTo>
                  <a:pt x="1294240" y="487237"/>
                </a:lnTo>
                <a:lnTo>
                  <a:pt x="1289920" y="479080"/>
                </a:lnTo>
                <a:lnTo>
                  <a:pt x="1286055" y="470697"/>
                </a:lnTo>
                <a:lnTo>
                  <a:pt x="1282190" y="462088"/>
                </a:lnTo>
                <a:lnTo>
                  <a:pt x="1278780" y="453252"/>
                </a:lnTo>
                <a:lnTo>
                  <a:pt x="1275824" y="444416"/>
                </a:lnTo>
                <a:lnTo>
                  <a:pt x="1272641" y="435353"/>
                </a:lnTo>
                <a:lnTo>
                  <a:pt x="1269913" y="426290"/>
                </a:lnTo>
                <a:lnTo>
                  <a:pt x="1267412" y="417227"/>
                </a:lnTo>
                <a:lnTo>
                  <a:pt x="1265366" y="407938"/>
                </a:lnTo>
                <a:lnTo>
                  <a:pt x="1263547" y="398649"/>
                </a:lnTo>
                <a:lnTo>
                  <a:pt x="1256499" y="393664"/>
                </a:lnTo>
                <a:lnTo>
                  <a:pt x="1249905" y="388453"/>
                </a:lnTo>
                <a:lnTo>
                  <a:pt x="1243994" y="383695"/>
                </a:lnTo>
                <a:lnTo>
                  <a:pt x="1238764" y="378484"/>
                </a:lnTo>
                <a:lnTo>
                  <a:pt x="1234217" y="373500"/>
                </a:lnTo>
                <a:lnTo>
                  <a:pt x="1229897" y="368289"/>
                </a:lnTo>
                <a:lnTo>
                  <a:pt x="1226260" y="363304"/>
                </a:lnTo>
                <a:lnTo>
                  <a:pt x="1223304" y="358546"/>
                </a:lnTo>
                <a:lnTo>
                  <a:pt x="1220576" y="353562"/>
                </a:lnTo>
                <a:lnTo>
                  <a:pt x="1218529" y="348577"/>
                </a:lnTo>
                <a:lnTo>
                  <a:pt x="1216711" y="344046"/>
                </a:lnTo>
                <a:lnTo>
                  <a:pt x="1215801" y="339288"/>
                </a:lnTo>
                <a:lnTo>
                  <a:pt x="1214892" y="334757"/>
                </a:lnTo>
                <a:lnTo>
                  <a:pt x="1214437" y="330225"/>
                </a:lnTo>
                <a:lnTo>
                  <a:pt x="1214664" y="325921"/>
                </a:lnTo>
                <a:lnTo>
                  <a:pt x="1214892" y="321616"/>
                </a:lnTo>
                <a:lnTo>
                  <a:pt x="1215801" y="317538"/>
                </a:lnTo>
                <a:lnTo>
                  <a:pt x="1216938" y="313459"/>
                </a:lnTo>
                <a:lnTo>
                  <a:pt x="1218529" y="309834"/>
                </a:lnTo>
                <a:lnTo>
                  <a:pt x="1220348" y="306209"/>
                </a:lnTo>
                <a:lnTo>
                  <a:pt x="1222395" y="302584"/>
                </a:lnTo>
                <a:lnTo>
                  <a:pt x="1224896" y="299186"/>
                </a:lnTo>
                <a:lnTo>
                  <a:pt x="1227397" y="296014"/>
                </a:lnTo>
                <a:lnTo>
                  <a:pt x="1230580" y="293295"/>
                </a:lnTo>
                <a:lnTo>
                  <a:pt x="1233535" y="290576"/>
                </a:lnTo>
                <a:lnTo>
                  <a:pt x="1236946" y="288084"/>
                </a:lnTo>
                <a:lnTo>
                  <a:pt x="1240583" y="286045"/>
                </a:lnTo>
                <a:lnTo>
                  <a:pt x="1244448" y="283779"/>
                </a:lnTo>
                <a:lnTo>
                  <a:pt x="1248541" y="281966"/>
                </a:lnTo>
                <a:lnTo>
                  <a:pt x="1252633" y="280834"/>
                </a:lnTo>
                <a:lnTo>
                  <a:pt x="1256953" y="279474"/>
                </a:lnTo>
                <a:lnTo>
                  <a:pt x="1261500" y="278794"/>
                </a:lnTo>
                <a:lnTo>
                  <a:pt x="1264911" y="260669"/>
                </a:lnTo>
                <a:lnTo>
                  <a:pt x="1267867" y="243450"/>
                </a:lnTo>
                <a:lnTo>
                  <a:pt x="1270822" y="226910"/>
                </a:lnTo>
                <a:lnTo>
                  <a:pt x="1273551" y="211277"/>
                </a:lnTo>
                <a:lnTo>
                  <a:pt x="1276734" y="196550"/>
                </a:lnTo>
                <a:lnTo>
                  <a:pt x="1278552" y="189527"/>
                </a:lnTo>
                <a:lnTo>
                  <a:pt x="1280371" y="182956"/>
                </a:lnTo>
                <a:lnTo>
                  <a:pt x="1282418" y="176386"/>
                </a:lnTo>
                <a:lnTo>
                  <a:pt x="1284919" y="170042"/>
                </a:lnTo>
                <a:lnTo>
                  <a:pt x="1287420" y="163924"/>
                </a:lnTo>
                <a:lnTo>
                  <a:pt x="1290375" y="158260"/>
                </a:lnTo>
                <a:lnTo>
                  <a:pt x="1296059" y="160073"/>
                </a:lnTo>
                <a:lnTo>
                  <a:pt x="1303789" y="162565"/>
                </a:lnTo>
                <a:lnTo>
                  <a:pt x="1313339" y="165284"/>
                </a:lnTo>
                <a:lnTo>
                  <a:pt x="1324934" y="167776"/>
                </a:lnTo>
                <a:lnTo>
                  <a:pt x="1331300" y="169136"/>
                </a:lnTo>
                <a:lnTo>
                  <a:pt x="1338121" y="170042"/>
                </a:lnTo>
                <a:lnTo>
                  <a:pt x="1345169" y="171175"/>
                </a:lnTo>
                <a:lnTo>
                  <a:pt x="1352672" y="172307"/>
                </a:lnTo>
                <a:lnTo>
                  <a:pt x="1360402" y="172987"/>
                </a:lnTo>
                <a:lnTo>
                  <a:pt x="1368587" y="173440"/>
                </a:lnTo>
                <a:lnTo>
                  <a:pt x="1376772" y="173667"/>
                </a:lnTo>
                <a:lnTo>
                  <a:pt x="1385639" y="173667"/>
                </a:lnTo>
                <a:lnTo>
                  <a:pt x="1394733" y="173667"/>
                </a:lnTo>
                <a:lnTo>
                  <a:pt x="1403828" y="173214"/>
                </a:lnTo>
                <a:lnTo>
                  <a:pt x="1413604" y="172534"/>
                </a:lnTo>
                <a:lnTo>
                  <a:pt x="1423153" y="171401"/>
                </a:lnTo>
                <a:lnTo>
                  <a:pt x="1432930" y="169815"/>
                </a:lnTo>
                <a:lnTo>
                  <a:pt x="1443161" y="167776"/>
                </a:lnTo>
                <a:lnTo>
                  <a:pt x="1453165" y="165510"/>
                </a:lnTo>
                <a:lnTo>
                  <a:pt x="1463623" y="162565"/>
                </a:lnTo>
                <a:lnTo>
                  <a:pt x="1474082" y="159620"/>
                </a:lnTo>
                <a:lnTo>
                  <a:pt x="1484768" y="155541"/>
                </a:lnTo>
                <a:lnTo>
                  <a:pt x="1495454" y="151237"/>
                </a:lnTo>
                <a:lnTo>
                  <a:pt x="1506140" y="146252"/>
                </a:lnTo>
                <a:lnTo>
                  <a:pt x="1517053" y="140815"/>
                </a:lnTo>
                <a:lnTo>
                  <a:pt x="1527966" y="134697"/>
                </a:lnTo>
                <a:lnTo>
                  <a:pt x="1538425" y="127900"/>
                </a:lnTo>
                <a:lnTo>
                  <a:pt x="1549338" y="120650"/>
                </a:lnTo>
                <a:close/>
                <a:moveTo>
                  <a:pt x="2395310" y="80963"/>
                </a:moveTo>
                <a:lnTo>
                  <a:pt x="2402341" y="80963"/>
                </a:lnTo>
                <a:lnTo>
                  <a:pt x="2409144" y="81190"/>
                </a:lnTo>
                <a:lnTo>
                  <a:pt x="2416175" y="81870"/>
                </a:lnTo>
                <a:lnTo>
                  <a:pt x="2422978" y="82323"/>
                </a:lnTo>
                <a:lnTo>
                  <a:pt x="2430009" y="83003"/>
                </a:lnTo>
                <a:lnTo>
                  <a:pt x="2437039" y="84137"/>
                </a:lnTo>
                <a:lnTo>
                  <a:pt x="2444069" y="85270"/>
                </a:lnTo>
                <a:lnTo>
                  <a:pt x="2451100" y="86630"/>
                </a:lnTo>
                <a:lnTo>
                  <a:pt x="2458130" y="87990"/>
                </a:lnTo>
                <a:lnTo>
                  <a:pt x="2465387" y="89804"/>
                </a:lnTo>
                <a:lnTo>
                  <a:pt x="2472418" y="91844"/>
                </a:lnTo>
                <a:lnTo>
                  <a:pt x="2479221" y="93884"/>
                </a:lnTo>
                <a:lnTo>
                  <a:pt x="2486025" y="96378"/>
                </a:lnTo>
                <a:lnTo>
                  <a:pt x="2493055" y="98644"/>
                </a:lnTo>
                <a:lnTo>
                  <a:pt x="2499859" y="101591"/>
                </a:lnTo>
                <a:lnTo>
                  <a:pt x="2506889" y="104312"/>
                </a:lnTo>
                <a:lnTo>
                  <a:pt x="2513466" y="107712"/>
                </a:lnTo>
                <a:lnTo>
                  <a:pt x="2520043" y="111112"/>
                </a:lnTo>
                <a:lnTo>
                  <a:pt x="2526846" y="114512"/>
                </a:lnTo>
                <a:lnTo>
                  <a:pt x="2533196" y="118366"/>
                </a:lnTo>
                <a:lnTo>
                  <a:pt x="2539773" y="122446"/>
                </a:lnTo>
                <a:lnTo>
                  <a:pt x="2545896" y="126753"/>
                </a:lnTo>
                <a:lnTo>
                  <a:pt x="2552246" y="131060"/>
                </a:lnTo>
                <a:lnTo>
                  <a:pt x="2558143" y="135821"/>
                </a:lnTo>
                <a:lnTo>
                  <a:pt x="2562905" y="133554"/>
                </a:lnTo>
                <a:lnTo>
                  <a:pt x="2567441" y="131740"/>
                </a:lnTo>
                <a:lnTo>
                  <a:pt x="2572203" y="129927"/>
                </a:lnTo>
                <a:lnTo>
                  <a:pt x="2576512" y="128794"/>
                </a:lnTo>
                <a:lnTo>
                  <a:pt x="2581048" y="127433"/>
                </a:lnTo>
                <a:lnTo>
                  <a:pt x="2585357" y="126300"/>
                </a:lnTo>
                <a:lnTo>
                  <a:pt x="2589666" y="125393"/>
                </a:lnTo>
                <a:lnTo>
                  <a:pt x="2594202" y="124486"/>
                </a:lnTo>
                <a:lnTo>
                  <a:pt x="2598511" y="124033"/>
                </a:lnTo>
                <a:lnTo>
                  <a:pt x="2602820" y="123806"/>
                </a:lnTo>
                <a:lnTo>
                  <a:pt x="2606902" y="123580"/>
                </a:lnTo>
                <a:lnTo>
                  <a:pt x="2610984" y="123580"/>
                </a:lnTo>
                <a:lnTo>
                  <a:pt x="2615293" y="123806"/>
                </a:lnTo>
                <a:lnTo>
                  <a:pt x="2619148" y="124033"/>
                </a:lnTo>
                <a:lnTo>
                  <a:pt x="2623230" y="124486"/>
                </a:lnTo>
                <a:lnTo>
                  <a:pt x="2627086" y="125393"/>
                </a:lnTo>
                <a:lnTo>
                  <a:pt x="2630941" y="126073"/>
                </a:lnTo>
                <a:lnTo>
                  <a:pt x="2634570" y="127207"/>
                </a:lnTo>
                <a:lnTo>
                  <a:pt x="2638425" y="128567"/>
                </a:lnTo>
                <a:lnTo>
                  <a:pt x="2642053" y="129474"/>
                </a:lnTo>
                <a:lnTo>
                  <a:pt x="2645682" y="131060"/>
                </a:lnTo>
                <a:lnTo>
                  <a:pt x="2649311" y="132647"/>
                </a:lnTo>
                <a:lnTo>
                  <a:pt x="2656341" y="136274"/>
                </a:lnTo>
                <a:lnTo>
                  <a:pt x="2663145" y="140354"/>
                </a:lnTo>
                <a:lnTo>
                  <a:pt x="2669721" y="145115"/>
                </a:lnTo>
                <a:lnTo>
                  <a:pt x="2675845" y="150329"/>
                </a:lnTo>
                <a:lnTo>
                  <a:pt x="2681741" y="155769"/>
                </a:lnTo>
                <a:lnTo>
                  <a:pt x="2687184" y="161890"/>
                </a:lnTo>
                <a:lnTo>
                  <a:pt x="2692627" y="168463"/>
                </a:lnTo>
                <a:lnTo>
                  <a:pt x="2697843" y="175037"/>
                </a:lnTo>
                <a:lnTo>
                  <a:pt x="2702605" y="182291"/>
                </a:lnTo>
                <a:lnTo>
                  <a:pt x="2706914" y="189998"/>
                </a:lnTo>
                <a:lnTo>
                  <a:pt x="2711223" y="197932"/>
                </a:lnTo>
                <a:lnTo>
                  <a:pt x="2715079" y="205866"/>
                </a:lnTo>
                <a:lnTo>
                  <a:pt x="2718480" y="214480"/>
                </a:lnTo>
                <a:lnTo>
                  <a:pt x="2721429" y="223321"/>
                </a:lnTo>
                <a:lnTo>
                  <a:pt x="2724377" y="232162"/>
                </a:lnTo>
                <a:lnTo>
                  <a:pt x="2726871" y="241456"/>
                </a:lnTo>
                <a:lnTo>
                  <a:pt x="2728912" y="250750"/>
                </a:lnTo>
                <a:lnTo>
                  <a:pt x="2730500" y="260044"/>
                </a:lnTo>
                <a:lnTo>
                  <a:pt x="2731861" y="269792"/>
                </a:lnTo>
                <a:lnTo>
                  <a:pt x="2732995" y="279539"/>
                </a:lnTo>
                <a:lnTo>
                  <a:pt x="2733448" y="289513"/>
                </a:lnTo>
                <a:lnTo>
                  <a:pt x="2733675" y="301527"/>
                </a:lnTo>
                <a:lnTo>
                  <a:pt x="2733221" y="313768"/>
                </a:lnTo>
                <a:lnTo>
                  <a:pt x="2732541" y="325329"/>
                </a:lnTo>
                <a:lnTo>
                  <a:pt x="2731407" y="337117"/>
                </a:lnTo>
                <a:lnTo>
                  <a:pt x="2729820" y="348225"/>
                </a:lnTo>
                <a:lnTo>
                  <a:pt x="2728005" y="358879"/>
                </a:lnTo>
                <a:lnTo>
                  <a:pt x="2725738" y="369533"/>
                </a:lnTo>
                <a:lnTo>
                  <a:pt x="2723243" y="379961"/>
                </a:lnTo>
                <a:lnTo>
                  <a:pt x="2720521" y="389935"/>
                </a:lnTo>
                <a:lnTo>
                  <a:pt x="2717346" y="399909"/>
                </a:lnTo>
                <a:lnTo>
                  <a:pt x="2713945" y="409430"/>
                </a:lnTo>
                <a:lnTo>
                  <a:pt x="2710543" y="418724"/>
                </a:lnTo>
                <a:lnTo>
                  <a:pt x="2706914" y="427791"/>
                </a:lnTo>
                <a:lnTo>
                  <a:pt x="2703286" y="436858"/>
                </a:lnTo>
                <a:lnTo>
                  <a:pt x="2695575" y="454540"/>
                </a:lnTo>
                <a:lnTo>
                  <a:pt x="2687411" y="471315"/>
                </a:lnTo>
                <a:lnTo>
                  <a:pt x="2679473" y="487636"/>
                </a:lnTo>
                <a:lnTo>
                  <a:pt x="2671989" y="503731"/>
                </a:lnTo>
                <a:lnTo>
                  <a:pt x="2664732" y="519825"/>
                </a:lnTo>
                <a:lnTo>
                  <a:pt x="2661330" y="527532"/>
                </a:lnTo>
                <a:lnTo>
                  <a:pt x="2658155" y="535466"/>
                </a:lnTo>
                <a:lnTo>
                  <a:pt x="2655434" y="543174"/>
                </a:lnTo>
                <a:lnTo>
                  <a:pt x="2652712" y="550881"/>
                </a:lnTo>
                <a:lnTo>
                  <a:pt x="2650445" y="558588"/>
                </a:lnTo>
                <a:lnTo>
                  <a:pt x="2648630" y="566749"/>
                </a:lnTo>
                <a:lnTo>
                  <a:pt x="2647043" y="574456"/>
                </a:lnTo>
                <a:lnTo>
                  <a:pt x="2645682" y="582617"/>
                </a:lnTo>
                <a:lnTo>
                  <a:pt x="2604407" y="590551"/>
                </a:lnTo>
                <a:lnTo>
                  <a:pt x="2606221" y="581257"/>
                </a:lnTo>
                <a:lnTo>
                  <a:pt x="2607582" y="572189"/>
                </a:lnTo>
                <a:lnTo>
                  <a:pt x="2608943" y="563349"/>
                </a:lnTo>
                <a:lnTo>
                  <a:pt x="2610303" y="554735"/>
                </a:lnTo>
                <a:lnTo>
                  <a:pt x="2610984" y="546574"/>
                </a:lnTo>
                <a:lnTo>
                  <a:pt x="2611891" y="538640"/>
                </a:lnTo>
                <a:lnTo>
                  <a:pt x="2612571" y="530933"/>
                </a:lnTo>
                <a:lnTo>
                  <a:pt x="2612798" y="523452"/>
                </a:lnTo>
                <a:lnTo>
                  <a:pt x="2613025" y="516425"/>
                </a:lnTo>
                <a:lnTo>
                  <a:pt x="2613025" y="509398"/>
                </a:lnTo>
                <a:lnTo>
                  <a:pt x="2612798" y="502824"/>
                </a:lnTo>
                <a:lnTo>
                  <a:pt x="2612571" y="496477"/>
                </a:lnTo>
                <a:lnTo>
                  <a:pt x="2612118" y="490356"/>
                </a:lnTo>
                <a:lnTo>
                  <a:pt x="2611211" y="484236"/>
                </a:lnTo>
                <a:lnTo>
                  <a:pt x="2610530" y="478569"/>
                </a:lnTo>
                <a:lnTo>
                  <a:pt x="2609850" y="473128"/>
                </a:lnTo>
                <a:lnTo>
                  <a:pt x="2608489" y="467914"/>
                </a:lnTo>
                <a:lnTo>
                  <a:pt x="2607128" y="462701"/>
                </a:lnTo>
                <a:lnTo>
                  <a:pt x="2605768" y="458167"/>
                </a:lnTo>
                <a:lnTo>
                  <a:pt x="2604407" y="453406"/>
                </a:lnTo>
                <a:lnTo>
                  <a:pt x="2602820" y="449099"/>
                </a:lnTo>
                <a:lnTo>
                  <a:pt x="2601005" y="445019"/>
                </a:lnTo>
                <a:lnTo>
                  <a:pt x="2599191" y="440939"/>
                </a:lnTo>
                <a:lnTo>
                  <a:pt x="2596923" y="437312"/>
                </a:lnTo>
                <a:lnTo>
                  <a:pt x="2594882" y="433685"/>
                </a:lnTo>
                <a:lnTo>
                  <a:pt x="2592841" y="430511"/>
                </a:lnTo>
                <a:lnTo>
                  <a:pt x="2590573" y="427338"/>
                </a:lnTo>
                <a:lnTo>
                  <a:pt x="2588305" y="424164"/>
                </a:lnTo>
                <a:lnTo>
                  <a:pt x="2585584" y="421444"/>
                </a:lnTo>
                <a:lnTo>
                  <a:pt x="2583316" y="418724"/>
                </a:lnTo>
                <a:lnTo>
                  <a:pt x="2580594" y="416230"/>
                </a:lnTo>
                <a:lnTo>
                  <a:pt x="2577873" y="413737"/>
                </a:lnTo>
                <a:lnTo>
                  <a:pt x="2575152" y="411696"/>
                </a:lnTo>
                <a:lnTo>
                  <a:pt x="2572430" y="409656"/>
                </a:lnTo>
                <a:lnTo>
                  <a:pt x="2566761" y="406256"/>
                </a:lnTo>
                <a:lnTo>
                  <a:pt x="2560637" y="403536"/>
                </a:lnTo>
                <a:lnTo>
                  <a:pt x="2554741" y="400816"/>
                </a:lnTo>
                <a:lnTo>
                  <a:pt x="2548844" y="399002"/>
                </a:lnTo>
                <a:lnTo>
                  <a:pt x="2542494" y="397642"/>
                </a:lnTo>
                <a:lnTo>
                  <a:pt x="2536598" y="396962"/>
                </a:lnTo>
                <a:lnTo>
                  <a:pt x="2530702" y="396509"/>
                </a:lnTo>
                <a:lnTo>
                  <a:pt x="2524352" y="396282"/>
                </a:lnTo>
                <a:lnTo>
                  <a:pt x="2518682" y="396509"/>
                </a:lnTo>
                <a:lnTo>
                  <a:pt x="2513012" y="397189"/>
                </a:lnTo>
                <a:lnTo>
                  <a:pt x="2507569" y="398095"/>
                </a:lnTo>
                <a:lnTo>
                  <a:pt x="2502353" y="399229"/>
                </a:lnTo>
                <a:lnTo>
                  <a:pt x="2497364" y="400589"/>
                </a:lnTo>
                <a:lnTo>
                  <a:pt x="2493055" y="402176"/>
                </a:lnTo>
                <a:lnTo>
                  <a:pt x="2488746" y="403989"/>
                </a:lnTo>
                <a:lnTo>
                  <a:pt x="2486025" y="399455"/>
                </a:lnTo>
                <a:lnTo>
                  <a:pt x="2483530" y="395148"/>
                </a:lnTo>
                <a:lnTo>
                  <a:pt x="2480809" y="390161"/>
                </a:lnTo>
                <a:lnTo>
                  <a:pt x="2478541" y="384948"/>
                </a:lnTo>
                <a:lnTo>
                  <a:pt x="2476273" y="379507"/>
                </a:lnTo>
                <a:lnTo>
                  <a:pt x="2474232" y="374067"/>
                </a:lnTo>
                <a:lnTo>
                  <a:pt x="2470150" y="362506"/>
                </a:lnTo>
                <a:lnTo>
                  <a:pt x="2466975" y="350265"/>
                </a:lnTo>
                <a:lnTo>
                  <a:pt x="2463800" y="338250"/>
                </a:lnTo>
                <a:lnTo>
                  <a:pt x="2461078" y="326009"/>
                </a:lnTo>
                <a:lnTo>
                  <a:pt x="2459037" y="313995"/>
                </a:lnTo>
                <a:lnTo>
                  <a:pt x="2456996" y="302888"/>
                </a:lnTo>
                <a:lnTo>
                  <a:pt x="2455409" y="292233"/>
                </a:lnTo>
                <a:lnTo>
                  <a:pt x="2453368" y="274099"/>
                </a:lnTo>
                <a:lnTo>
                  <a:pt x="2452007" y="261858"/>
                </a:lnTo>
                <a:lnTo>
                  <a:pt x="2451780" y="257551"/>
                </a:lnTo>
                <a:lnTo>
                  <a:pt x="2444523" y="259817"/>
                </a:lnTo>
                <a:lnTo>
                  <a:pt x="2436359" y="262764"/>
                </a:lnTo>
                <a:lnTo>
                  <a:pt x="2425246" y="265485"/>
                </a:lnTo>
                <a:lnTo>
                  <a:pt x="2418896" y="267071"/>
                </a:lnTo>
                <a:lnTo>
                  <a:pt x="2412093" y="268658"/>
                </a:lnTo>
                <a:lnTo>
                  <a:pt x="2404835" y="270245"/>
                </a:lnTo>
                <a:lnTo>
                  <a:pt x="2397351" y="271605"/>
                </a:lnTo>
                <a:lnTo>
                  <a:pt x="2389414" y="272512"/>
                </a:lnTo>
                <a:lnTo>
                  <a:pt x="2381023" y="273645"/>
                </a:lnTo>
                <a:lnTo>
                  <a:pt x="2372859" y="274099"/>
                </a:lnTo>
                <a:lnTo>
                  <a:pt x="2364241" y="274552"/>
                </a:lnTo>
                <a:lnTo>
                  <a:pt x="2355396" y="274552"/>
                </a:lnTo>
                <a:lnTo>
                  <a:pt x="2346778" y="274099"/>
                </a:lnTo>
                <a:lnTo>
                  <a:pt x="2337934" y="273192"/>
                </a:lnTo>
                <a:lnTo>
                  <a:pt x="2329542" y="271832"/>
                </a:lnTo>
                <a:lnTo>
                  <a:pt x="2320925" y="270018"/>
                </a:lnTo>
                <a:lnTo>
                  <a:pt x="2316616" y="268658"/>
                </a:lnTo>
                <a:lnTo>
                  <a:pt x="2312307" y="267298"/>
                </a:lnTo>
                <a:lnTo>
                  <a:pt x="2308225" y="265938"/>
                </a:lnTo>
                <a:lnTo>
                  <a:pt x="2304369" y="264351"/>
                </a:lnTo>
                <a:lnTo>
                  <a:pt x="2300060" y="262311"/>
                </a:lnTo>
                <a:lnTo>
                  <a:pt x="2296205" y="260497"/>
                </a:lnTo>
                <a:lnTo>
                  <a:pt x="2292350" y="258004"/>
                </a:lnTo>
                <a:lnTo>
                  <a:pt x="2288721" y="255737"/>
                </a:lnTo>
                <a:lnTo>
                  <a:pt x="2285092" y="253244"/>
                </a:lnTo>
                <a:lnTo>
                  <a:pt x="2281464" y="250297"/>
                </a:lnTo>
                <a:lnTo>
                  <a:pt x="2278062" y="247350"/>
                </a:lnTo>
                <a:lnTo>
                  <a:pt x="2274660" y="243950"/>
                </a:lnTo>
                <a:lnTo>
                  <a:pt x="2271712" y="240776"/>
                </a:lnTo>
                <a:lnTo>
                  <a:pt x="2268537" y="237149"/>
                </a:lnTo>
                <a:lnTo>
                  <a:pt x="2265589" y="233069"/>
                </a:lnTo>
                <a:lnTo>
                  <a:pt x="2262867" y="228988"/>
                </a:lnTo>
                <a:lnTo>
                  <a:pt x="2260146" y="224681"/>
                </a:lnTo>
                <a:lnTo>
                  <a:pt x="2257651" y="220148"/>
                </a:lnTo>
                <a:lnTo>
                  <a:pt x="2255383" y="215387"/>
                </a:lnTo>
                <a:lnTo>
                  <a:pt x="2253342" y="210173"/>
                </a:lnTo>
                <a:lnTo>
                  <a:pt x="2251528" y="204733"/>
                </a:lnTo>
                <a:lnTo>
                  <a:pt x="2249714" y="199293"/>
                </a:lnTo>
                <a:lnTo>
                  <a:pt x="2248126" y="193852"/>
                </a:lnTo>
                <a:lnTo>
                  <a:pt x="2246992" y="188865"/>
                </a:lnTo>
                <a:lnTo>
                  <a:pt x="2246539" y="183651"/>
                </a:lnTo>
                <a:lnTo>
                  <a:pt x="2246312" y="178664"/>
                </a:lnTo>
                <a:lnTo>
                  <a:pt x="2246312" y="173904"/>
                </a:lnTo>
                <a:lnTo>
                  <a:pt x="2246539" y="169143"/>
                </a:lnTo>
                <a:lnTo>
                  <a:pt x="2246992" y="164383"/>
                </a:lnTo>
                <a:lnTo>
                  <a:pt x="2248126" y="159849"/>
                </a:lnTo>
                <a:lnTo>
                  <a:pt x="2249260" y="155316"/>
                </a:lnTo>
                <a:lnTo>
                  <a:pt x="2250848" y="151009"/>
                </a:lnTo>
                <a:lnTo>
                  <a:pt x="2252662" y="146928"/>
                </a:lnTo>
                <a:lnTo>
                  <a:pt x="2254703" y="142621"/>
                </a:lnTo>
                <a:lnTo>
                  <a:pt x="2257198" y="138541"/>
                </a:lnTo>
                <a:lnTo>
                  <a:pt x="2259692" y="134687"/>
                </a:lnTo>
                <a:lnTo>
                  <a:pt x="2262641" y="131060"/>
                </a:lnTo>
                <a:lnTo>
                  <a:pt x="2265589" y="127207"/>
                </a:lnTo>
                <a:lnTo>
                  <a:pt x="2268991" y="123806"/>
                </a:lnTo>
                <a:lnTo>
                  <a:pt x="2272619" y="120406"/>
                </a:lnTo>
                <a:lnTo>
                  <a:pt x="2276475" y="117006"/>
                </a:lnTo>
                <a:lnTo>
                  <a:pt x="2280783" y="114059"/>
                </a:lnTo>
                <a:lnTo>
                  <a:pt x="2284866" y="110885"/>
                </a:lnTo>
                <a:lnTo>
                  <a:pt x="2289175" y="107938"/>
                </a:lnTo>
                <a:lnTo>
                  <a:pt x="2293937" y="105218"/>
                </a:lnTo>
                <a:lnTo>
                  <a:pt x="2298926" y="102498"/>
                </a:lnTo>
                <a:lnTo>
                  <a:pt x="2303916" y="100005"/>
                </a:lnTo>
                <a:lnTo>
                  <a:pt x="2308905" y="97738"/>
                </a:lnTo>
                <a:lnTo>
                  <a:pt x="2314348" y="95471"/>
                </a:lnTo>
                <a:lnTo>
                  <a:pt x="2319791" y="93431"/>
                </a:lnTo>
                <a:lnTo>
                  <a:pt x="2325687" y="91617"/>
                </a:lnTo>
                <a:lnTo>
                  <a:pt x="2331357" y="89804"/>
                </a:lnTo>
                <a:lnTo>
                  <a:pt x="2337253" y="88217"/>
                </a:lnTo>
                <a:lnTo>
                  <a:pt x="2343376" y="86630"/>
                </a:lnTo>
                <a:lnTo>
                  <a:pt x="2349500" y="85497"/>
                </a:lnTo>
                <a:lnTo>
                  <a:pt x="2355850" y="84363"/>
                </a:lnTo>
                <a:lnTo>
                  <a:pt x="2362200" y="83457"/>
                </a:lnTo>
                <a:lnTo>
                  <a:pt x="2368550" y="82550"/>
                </a:lnTo>
                <a:lnTo>
                  <a:pt x="2375353" y="82096"/>
                </a:lnTo>
                <a:lnTo>
                  <a:pt x="2381930" y="81643"/>
                </a:lnTo>
                <a:lnTo>
                  <a:pt x="2388507" y="81190"/>
                </a:lnTo>
                <a:lnTo>
                  <a:pt x="2395310" y="80963"/>
                </a:lnTo>
                <a:close/>
                <a:moveTo>
                  <a:pt x="472467" y="80963"/>
                </a:moveTo>
                <a:lnTo>
                  <a:pt x="479494" y="80963"/>
                </a:lnTo>
                <a:lnTo>
                  <a:pt x="486295" y="81190"/>
                </a:lnTo>
                <a:lnTo>
                  <a:pt x="493095" y="81643"/>
                </a:lnTo>
                <a:lnTo>
                  <a:pt x="499442" y="82096"/>
                </a:lnTo>
                <a:lnTo>
                  <a:pt x="506243" y="82550"/>
                </a:lnTo>
                <a:lnTo>
                  <a:pt x="512816" y="83457"/>
                </a:lnTo>
                <a:lnTo>
                  <a:pt x="518937" y="84363"/>
                </a:lnTo>
                <a:lnTo>
                  <a:pt x="525510" y="85497"/>
                </a:lnTo>
                <a:lnTo>
                  <a:pt x="531404" y="86630"/>
                </a:lnTo>
                <a:lnTo>
                  <a:pt x="537524" y="88217"/>
                </a:lnTo>
                <a:lnTo>
                  <a:pt x="543645" y="89804"/>
                </a:lnTo>
                <a:lnTo>
                  <a:pt x="549312" y="91617"/>
                </a:lnTo>
                <a:lnTo>
                  <a:pt x="554979" y="93431"/>
                </a:lnTo>
                <a:lnTo>
                  <a:pt x="560419" y="95471"/>
                </a:lnTo>
                <a:lnTo>
                  <a:pt x="565860" y="97738"/>
                </a:lnTo>
                <a:lnTo>
                  <a:pt x="571073" y="100005"/>
                </a:lnTo>
                <a:lnTo>
                  <a:pt x="575833" y="102498"/>
                </a:lnTo>
                <a:lnTo>
                  <a:pt x="580820" y="105218"/>
                </a:lnTo>
                <a:lnTo>
                  <a:pt x="585581" y="107938"/>
                </a:lnTo>
                <a:lnTo>
                  <a:pt x="589888" y="110885"/>
                </a:lnTo>
                <a:lnTo>
                  <a:pt x="593968" y="114059"/>
                </a:lnTo>
                <a:lnTo>
                  <a:pt x="598275" y="117006"/>
                </a:lnTo>
                <a:lnTo>
                  <a:pt x="602128" y="120406"/>
                </a:lnTo>
                <a:lnTo>
                  <a:pt x="605529" y="123806"/>
                </a:lnTo>
                <a:lnTo>
                  <a:pt x="608929" y="127207"/>
                </a:lnTo>
                <a:lnTo>
                  <a:pt x="612329" y="131060"/>
                </a:lnTo>
                <a:lnTo>
                  <a:pt x="615049" y="134687"/>
                </a:lnTo>
                <a:lnTo>
                  <a:pt x="617769" y="138541"/>
                </a:lnTo>
                <a:lnTo>
                  <a:pt x="620036" y="142621"/>
                </a:lnTo>
                <a:lnTo>
                  <a:pt x="622076" y="146928"/>
                </a:lnTo>
                <a:lnTo>
                  <a:pt x="623890" y="151009"/>
                </a:lnTo>
                <a:lnTo>
                  <a:pt x="625476" y="155316"/>
                </a:lnTo>
                <a:lnTo>
                  <a:pt x="626837" y="159849"/>
                </a:lnTo>
                <a:lnTo>
                  <a:pt x="627517" y="164383"/>
                </a:lnTo>
                <a:lnTo>
                  <a:pt x="628197" y="169143"/>
                </a:lnTo>
                <a:lnTo>
                  <a:pt x="628650" y="173904"/>
                </a:lnTo>
                <a:lnTo>
                  <a:pt x="628650" y="178664"/>
                </a:lnTo>
                <a:lnTo>
                  <a:pt x="628197" y="183651"/>
                </a:lnTo>
                <a:lnTo>
                  <a:pt x="627517" y="188865"/>
                </a:lnTo>
                <a:lnTo>
                  <a:pt x="626383" y="193852"/>
                </a:lnTo>
                <a:lnTo>
                  <a:pt x="625250" y="199293"/>
                </a:lnTo>
                <a:lnTo>
                  <a:pt x="623436" y="204733"/>
                </a:lnTo>
                <a:lnTo>
                  <a:pt x="621623" y="210173"/>
                </a:lnTo>
                <a:lnTo>
                  <a:pt x="619129" y="215387"/>
                </a:lnTo>
                <a:lnTo>
                  <a:pt x="616863" y="220148"/>
                </a:lnTo>
                <a:lnTo>
                  <a:pt x="614596" y="224681"/>
                </a:lnTo>
                <a:lnTo>
                  <a:pt x="611876" y="228988"/>
                </a:lnTo>
                <a:lnTo>
                  <a:pt x="609155" y="233069"/>
                </a:lnTo>
                <a:lnTo>
                  <a:pt x="606209" y="237149"/>
                </a:lnTo>
                <a:lnTo>
                  <a:pt x="603035" y="240776"/>
                </a:lnTo>
                <a:lnTo>
                  <a:pt x="600088" y="243950"/>
                </a:lnTo>
                <a:lnTo>
                  <a:pt x="596688" y="247350"/>
                </a:lnTo>
                <a:lnTo>
                  <a:pt x="593288" y="250297"/>
                </a:lnTo>
                <a:lnTo>
                  <a:pt x="589661" y="253244"/>
                </a:lnTo>
                <a:lnTo>
                  <a:pt x="586034" y="255737"/>
                </a:lnTo>
                <a:lnTo>
                  <a:pt x="582407" y="258004"/>
                </a:lnTo>
                <a:lnTo>
                  <a:pt x="578554" y="260497"/>
                </a:lnTo>
                <a:lnTo>
                  <a:pt x="574700" y="262311"/>
                </a:lnTo>
                <a:lnTo>
                  <a:pt x="570393" y="264351"/>
                </a:lnTo>
                <a:lnTo>
                  <a:pt x="566540" y="265938"/>
                </a:lnTo>
                <a:lnTo>
                  <a:pt x="562459" y="267298"/>
                </a:lnTo>
                <a:lnTo>
                  <a:pt x="558379" y="268658"/>
                </a:lnTo>
                <a:lnTo>
                  <a:pt x="553845" y="270018"/>
                </a:lnTo>
                <a:lnTo>
                  <a:pt x="545458" y="271832"/>
                </a:lnTo>
                <a:lnTo>
                  <a:pt x="536844" y="273192"/>
                </a:lnTo>
                <a:lnTo>
                  <a:pt x="528004" y="274099"/>
                </a:lnTo>
                <a:lnTo>
                  <a:pt x="519390" y="274552"/>
                </a:lnTo>
                <a:lnTo>
                  <a:pt x="510549" y="274552"/>
                </a:lnTo>
                <a:lnTo>
                  <a:pt x="502162" y="274099"/>
                </a:lnTo>
                <a:lnTo>
                  <a:pt x="493775" y="273645"/>
                </a:lnTo>
                <a:lnTo>
                  <a:pt x="485388" y="272512"/>
                </a:lnTo>
                <a:lnTo>
                  <a:pt x="477454" y="271605"/>
                </a:lnTo>
                <a:lnTo>
                  <a:pt x="469974" y="270245"/>
                </a:lnTo>
                <a:lnTo>
                  <a:pt x="462720" y="268658"/>
                </a:lnTo>
                <a:lnTo>
                  <a:pt x="455920" y="267071"/>
                </a:lnTo>
                <a:lnTo>
                  <a:pt x="449799" y="265485"/>
                </a:lnTo>
                <a:lnTo>
                  <a:pt x="438692" y="262764"/>
                </a:lnTo>
                <a:lnTo>
                  <a:pt x="430305" y="259817"/>
                </a:lnTo>
                <a:lnTo>
                  <a:pt x="423051" y="257551"/>
                </a:lnTo>
                <a:lnTo>
                  <a:pt x="422824" y="261858"/>
                </a:lnTo>
                <a:lnTo>
                  <a:pt x="421464" y="274099"/>
                </a:lnTo>
                <a:lnTo>
                  <a:pt x="419424" y="292233"/>
                </a:lnTo>
                <a:lnTo>
                  <a:pt x="417837" y="302888"/>
                </a:lnTo>
                <a:lnTo>
                  <a:pt x="415797" y="313995"/>
                </a:lnTo>
                <a:lnTo>
                  <a:pt x="413757" y="326009"/>
                </a:lnTo>
                <a:lnTo>
                  <a:pt x="410810" y="338250"/>
                </a:lnTo>
                <a:lnTo>
                  <a:pt x="408090" y="350265"/>
                </a:lnTo>
                <a:lnTo>
                  <a:pt x="404463" y="362506"/>
                </a:lnTo>
                <a:lnTo>
                  <a:pt x="400383" y="374067"/>
                </a:lnTo>
                <a:lnTo>
                  <a:pt x="398343" y="379507"/>
                </a:lnTo>
                <a:lnTo>
                  <a:pt x="396303" y="384948"/>
                </a:lnTo>
                <a:lnTo>
                  <a:pt x="393809" y="390161"/>
                </a:lnTo>
                <a:lnTo>
                  <a:pt x="391316" y="395148"/>
                </a:lnTo>
                <a:lnTo>
                  <a:pt x="388822" y="399455"/>
                </a:lnTo>
                <a:lnTo>
                  <a:pt x="385875" y="403989"/>
                </a:lnTo>
                <a:lnTo>
                  <a:pt x="381795" y="402176"/>
                </a:lnTo>
                <a:lnTo>
                  <a:pt x="377261" y="400589"/>
                </a:lnTo>
                <a:lnTo>
                  <a:pt x="372501" y="399229"/>
                </a:lnTo>
                <a:lnTo>
                  <a:pt x="367287" y="398095"/>
                </a:lnTo>
                <a:lnTo>
                  <a:pt x="361847" y="397189"/>
                </a:lnTo>
                <a:lnTo>
                  <a:pt x="356180" y="396509"/>
                </a:lnTo>
                <a:lnTo>
                  <a:pt x="350286" y="396282"/>
                </a:lnTo>
                <a:lnTo>
                  <a:pt x="344166" y="396509"/>
                </a:lnTo>
                <a:lnTo>
                  <a:pt x="338272" y="396962"/>
                </a:lnTo>
                <a:lnTo>
                  <a:pt x="332152" y="397642"/>
                </a:lnTo>
                <a:lnTo>
                  <a:pt x="326032" y="399002"/>
                </a:lnTo>
                <a:lnTo>
                  <a:pt x="319911" y="400816"/>
                </a:lnTo>
                <a:lnTo>
                  <a:pt x="314018" y="403536"/>
                </a:lnTo>
                <a:lnTo>
                  <a:pt x="308350" y="406256"/>
                </a:lnTo>
                <a:lnTo>
                  <a:pt x="302457" y="409656"/>
                </a:lnTo>
                <a:lnTo>
                  <a:pt x="299737" y="411696"/>
                </a:lnTo>
                <a:lnTo>
                  <a:pt x="296790" y="413737"/>
                </a:lnTo>
                <a:lnTo>
                  <a:pt x="294296" y="416230"/>
                </a:lnTo>
                <a:lnTo>
                  <a:pt x="291576" y="418724"/>
                </a:lnTo>
                <a:lnTo>
                  <a:pt x="289083" y="421444"/>
                </a:lnTo>
                <a:lnTo>
                  <a:pt x="286816" y="424164"/>
                </a:lnTo>
                <a:lnTo>
                  <a:pt x="284322" y="427338"/>
                </a:lnTo>
                <a:lnTo>
                  <a:pt x="282056" y="430511"/>
                </a:lnTo>
                <a:lnTo>
                  <a:pt x="280015" y="433685"/>
                </a:lnTo>
                <a:lnTo>
                  <a:pt x="277975" y="437312"/>
                </a:lnTo>
                <a:lnTo>
                  <a:pt x="275935" y="440939"/>
                </a:lnTo>
                <a:lnTo>
                  <a:pt x="274122" y="445019"/>
                </a:lnTo>
                <a:lnTo>
                  <a:pt x="272308" y="449099"/>
                </a:lnTo>
                <a:lnTo>
                  <a:pt x="270722" y="453406"/>
                </a:lnTo>
                <a:lnTo>
                  <a:pt x="269135" y="458167"/>
                </a:lnTo>
                <a:lnTo>
                  <a:pt x="267548" y="462701"/>
                </a:lnTo>
                <a:lnTo>
                  <a:pt x="266415" y="467914"/>
                </a:lnTo>
                <a:lnTo>
                  <a:pt x="265281" y="473128"/>
                </a:lnTo>
                <a:lnTo>
                  <a:pt x="264148" y="478569"/>
                </a:lnTo>
                <a:lnTo>
                  <a:pt x="263468" y="484236"/>
                </a:lnTo>
                <a:lnTo>
                  <a:pt x="262788" y="490356"/>
                </a:lnTo>
                <a:lnTo>
                  <a:pt x="262334" y="496477"/>
                </a:lnTo>
                <a:lnTo>
                  <a:pt x="262108" y="502824"/>
                </a:lnTo>
                <a:lnTo>
                  <a:pt x="261881" y="509398"/>
                </a:lnTo>
                <a:lnTo>
                  <a:pt x="261881" y="516425"/>
                </a:lnTo>
                <a:lnTo>
                  <a:pt x="262108" y="523452"/>
                </a:lnTo>
                <a:lnTo>
                  <a:pt x="262334" y="530933"/>
                </a:lnTo>
                <a:lnTo>
                  <a:pt x="262788" y="538640"/>
                </a:lnTo>
                <a:lnTo>
                  <a:pt x="263694" y="546574"/>
                </a:lnTo>
                <a:lnTo>
                  <a:pt x="264601" y="554735"/>
                </a:lnTo>
                <a:lnTo>
                  <a:pt x="265961" y="563349"/>
                </a:lnTo>
                <a:lnTo>
                  <a:pt x="267321" y="572189"/>
                </a:lnTo>
                <a:lnTo>
                  <a:pt x="268908" y="581257"/>
                </a:lnTo>
                <a:lnTo>
                  <a:pt x="270722" y="590551"/>
                </a:lnTo>
                <a:lnTo>
                  <a:pt x="229239" y="582617"/>
                </a:lnTo>
                <a:lnTo>
                  <a:pt x="227879" y="574456"/>
                </a:lnTo>
                <a:lnTo>
                  <a:pt x="226292" y="566749"/>
                </a:lnTo>
                <a:lnTo>
                  <a:pt x="224252" y="558588"/>
                </a:lnTo>
                <a:lnTo>
                  <a:pt x="221985" y="550881"/>
                </a:lnTo>
                <a:lnTo>
                  <a:pt x="219265" y="543174"/>
                </a:lnTo>
                <a:lnTo>
                  <a:pt x="216545" y="535466"/>
                </a:lnTo>
                <a:lnTo>
                  <a:pt x="213371" y="527532"/>
                </a:lnTo>
                <a:lnTo>
                  <a:pt x="210198" y="519825"/>
                </a:lnTo>
                <a:lnTo>
                  <a:pt x="202944" y="503731"/>
                </a:lnTo>
                <a:lnTo>
                  <a:pt x="195464" y="487636"/>
                </a:lnTo>
                <a:lnTo>
                  <a:pt x="187530" y="471315"/>
                </a:lnTo>
                <a:lnTo>
                  <a:pt x="179369" y="454540"/>
                </a:lnTo>
                <a:lnTo>
                  <a:pt x="171662" y="436858"/>
                </a:lnTo>
                <a:lnTo>
                  <a:pt x="168035" y="427791"/>
                </a:lnTo>
                <a:lnTo>
                  <a:pt x="164408" y="418724"/>
                </a:lnTo>
                <a:lnTo>
                  <a:pt x="161008" y="409430"/>
                </a:lnTo>
                <a:lnTo>
                  <a:pt x="157608" y="399909"/>
                </a:lnTo>
                <a:lnTo>
                  <a:pt x="154661" y="389935"/>
                </a:lnTo>
                <a:lnTo>
                  <a:pt x="151714" y="379961"/>
                </a:lnTo>
                <a:lnTo>
                  <a:pt x="149447" y="369533"/>
                </a:lnTo>
                <a:lnTo>
                  <a:pt x="146954" y="358879"/>
                </a:lnTo>
                <a:lnTo>
                  <a:pt x="145141" y="348225"/>
                </a:lnTo>
                <a:lnTo>
                  <a:pt x="143780" y="337117"/>
                </a:lnTo>
                <a:lnTo>
                  <a:pt x="142420" y="325329"/>
                </a:lnTo>
                <a:lnTo>
                  <a:pt x="141514" y="313768"/>
                </a:lnTo>
                <a:lnTo>
                  <a:pt x="141287" y="301527"/>
                </a:lnTo>
                <a:lnTo>
                  <a:pt x="141514" y="289513"/>
                </a:lnTo>
                <a:lnTo>
                  <a:pt x="142194" y="279539"/>
                </a:lnTo>
                <a:lnTo>
                  <a:pt x="143100" y="269792"/>
                </a:lnTo>
                <a:lnTo>
                  <a:pt x="144461" y="260044"/>
                </a:lnTo>
                <a:lnTo>
                  <a:pt x="146047" y="250750"/>
                </a:lnTo>
                <a:lnTo>
                  <a:pt x="148087" y="241456"/>
                </a:lnTo>
                <a:lnTo>
                  <a:pt x="150581" y="232162"/>
                </a:lnTo>
                <a:lnTo>
                  <a:pt x="153301" y="223321"/>
                </a:lnTo>
                <a:lnTo>
                  <a:pt x="156475" y="214480"/>
                </a:lnTo>
                <a:lnTo>
                  <a:pt x="160101" y="205866"/>
                </a:lnTo>
                <a:lnTo>
                  <a:pt x="163955" y="197932"/>
                </a:lnTo>
                <a:lnTo>
                  <a:pt x="168035" y="189998"/>
                </a:lnTo>
                <a:lnTo>
                  <a:pt x="172342" y="182291"/>
                </a:lnTo>
                <a:lnTo>
                  <a:pt x="177103" y="175037"/>
                </a:lnTo>
                <a:lnTo>
                  <a:pt x="182316" y="168463"/>
                </a:lnTo>
                <a:lnTo>
                  <a:pt x="187530" y="161890"/>
                </a:lnTo>
                <a:lnTo>
                  <a:pt x="193197" y="155769"/>
                </a:lnTo>
                <a:lnTo>
                  <a:pt x="199091" y="150329"/>
                </a:lnTo>
                <a:lnTo>
                  <a:pt x="205438" y="145115"/>
                </a:lnTo>
                <a:lnTo>
                  <a:pt x="211785" y="140354"/>
                </a:lnTo>
                <a:lnTo>
                  <a:pt x="218585" y="136274"/>
                </a:lnTo>
                <a:lnTo>
                  <a:pt x="225612" y="132647"/>
                </a:lnTo>
                <a:lnTo>
                  <a:pt x="229239" y="131060"/>
                </a:lnTo>
                <a:lnTo>
                  <a:pt x="232866" y="129474"/>
                </a:lnTo>
                <a:lnTo>
                  <a:pt x="236493" y="128567"/>
                </a:lnTo>
                <a:lnTo>
                  <a:pt x="240120" y="127207"/>
                </a:lnTo>
                <a:lnTo>
                  <a:pt x="243973" y="126073"/>
                </a:lnTo>
                <a:lnTo>
                  <a:pt x="247827" y="125393"/>
                </a:lnTo>
                <a:lnTo>
                  <a:pt x="251680" y="124486"/>
                </a:lnTo>
                <a:lnTo>
                  <a:pt x="255987" y="124033"/>
                </a:lnTo>
                <a:lnTo>
                  <a:pt x="259841" y="123806"/>
                </a:lnTo>
                <a:lnTo>
                  <a:pt x="263921" y="123580"/>
                </a:lnTo>
                <a:lnTo>
                  <a:pt x="268001" y="123580"/>
                </a:lnTo>
                <a:lnTo>
                  <a:pt x="272308" y="123806"/>
                </a:lnTo>
                <a:lnTo>
                  <a:pt x="276389" y="124033"/>
                </a:lnTo>
                <a:lnTo>
                  <a:pt x="280695" y="124486"/>
                </a:lnTo>
                <a:lnTo>
                  <a:pt x="285229" y="125393"/>
                </a:lnTo>
                <a:lnTo>
                  <a:pt x="289309" y="126300"/>
                </a:lnTo>
                <a:lnTo>
                  <a:pt x="293616" y="127433"/>
                </a:lnTo>
                <a:lnTo>
                  <a:pt x="298377" y="128794"/>
                </a:lnTo>
                <a:lnTo>
                  <a:pt x="302683" y="129927"/>
                </a:lnTo>
                <a:lnTo>
                  <a:pt x="307444" y="131740"/>
                </a:lnTo>
                <a:lnTo>
                  <a:pt x="311977" y="133554"/>
                </a:lnTo>
                <a:lnTo>
                  <a:pt x="316511" y="135821"/>
                </a:lnTo>
                <a:lnTo>
                  <a:pt x="322858" y="131060"/>
                </a:lnTo>
                <a:lnTo>
                  <a:pt x="328978" y="126753"/>
                </a:lnTo>
                <a:lnTo>
                  <a:pt x="335099" y="122446"/>
                </a:lnTo>
                <a:lnTo>
                  <a:pt x="341673" y="118366"/>
                </a:lnTo>
                <a:lnTo>
                  <a:pt x="348246" y="114512"/>
                </a:lnTo>
                <a:lnTo>
                  <a:pt x="354593" y="111112"/>
                </a:lnTo>
                <a:lnTo>
                  <a:pt x="361394" y="107712"/>
                </a:lnTo>
                <a:lnTo>
                  <a:pt x="368194" y="104312"/>
                </a:lnTo>
                <a:lnTo>
                  <a:pt x="374768" y="101591"/>
                </a:lnTo>
                <a:lnTo>
                  <a:pt x="381795" y="98644"/>
                </a:lnTo>
                <a:lnTo>
                  <a:pt x="388595" y="96378"/>
                </a:lnTo>
                <a:lnTo>
                  <a:pt x="395622" y="93884"/>
                </a:lnTo>
                <a:lnTo>
                  <a:pt x="402650" y="91844"/>
                </a:lnTo>
                <a:lnTo>
                  <a:pt x="409677" y="89804"/>
                </a:lnTo>
                <a:lnTo>
                  <a:pt x="416477" y="87990"/>
                </a:lnTo>
                <a:lnTo>
                  <a:pt x="423731" y="86630"/>
                </a:lnTo>
                <a:lnTo>
                  <a:pt x="430758" y="85270"/>
                </a:lnTo>
                <a:lnTo>
                  <a:pt x="437785" y="84137"/>
                </a:lnTo>
                <a:lnTo>
                  <a:pt x="444812" y="83003"/>
                </a:lnTo>
                <a:lnTo>
                  <a:pt x="451839" y="82323"/>
                </a:lnTo>
                <a:lnTo>
                  <a:pt x="458866" y="81870"/>
                </a:lnTo>
                <a:lnTo>
                  <a:pt x="465893" y="81190"/>
                </a:lnTo>
                <a:lnTo>
                  <a:pt x="472467" y="80963"/>
                </a:lnTo>
                <a:close/>
                <a:moveTo>
                  <a:pt x="1428858" y="0"/>
                </a:moveTo>
                <a:lnTo>
                  <a:pt x="1439976" y="0"/>
                </a:lnTo>
                <a:lnTo>
                  <a:pt x="1451095" y="227"/>
                </a:lnTo>
                <a:lnTo>
                  <a:pt x="1461986" y="681"/>
                </a:lnTo>
                <a:lnTo>
                  <a:pt x="1472651" y="1817"/>
                </a:lnTo>
                <a:lnTo>
                  <a:pt x="1483315" y="3407"/>
                </a:lnTo>
                <a:lnTo>
                  <a:pt x="1493299" y="5224"/>
                </a:lnTo>
                <a:lnTo>
                  <a:pt x="1503056" y="7269"/>
                </a:lnTo>
                <a:lnTo>
                  <a:pt x="1512360" y="9767"/>
                </a:lnTo>
                <a:lnTo>
                  <a:pt x="1521436" y="12720"/>
                </a:lnTo>
                <a:lnTo>
                  <a:pt x="1529605" y="16128"/>
                </a:lnTo>
                <a:lnTo>
                  <a:pt x="1537773" y="19535"/>
                </a:lnTo>
                <a:lnTo>
                  <a:pt x="1545261" y="23396"/>
                </a:lnTo>
                <a:lnTo>
                  <a:pt x="1552068" y="27258"/>
                </a:lnTo>
                <a:lnTo>
                  <a:pt x="1558195" y="31801"/>
                </a:lnTo>
                <a:lnTo>
                  <a:pt x="1563868" y="36344"/>
                </a:lnTo>
                <a:lnTo>
                  <a:pt x="1566590" y="38616"/>
                </a:lnTo>
                <a:lnTo>
                  <a:pt x="1568860" y="41114"/>
                </a:lnTo>
                <a:lnTo>
                  <a:pt x="1570902" y="43613"/>
                </a:lnTo>
                <a:lnTo>
                  <a:pt x="1572944" y="45884"/>
                </a:lnTo>
                <a:lnTo>
                  <a:pt x="1577482" y="46339"/>
                </a:lnTo>
                <a:lnTo>
                  <a:pt x="1581566" y="46793"/>
                </a:lnTo>
                <a:lnTo>
                  <a:pt x="1585651" y="47474"/>
                </a:lnTo>
                <a:lnTo>
                  <a:pt x="1589508" y="48610"/>
                </a:lnTo>
                <a:lnTo>
                  <a:pt x="1593366" y="49973"/>
                </a:lnTo>
                <a:lnTo>
                  <a:pt x="1596996" y="51336"/>
                </a:lnTo>
                <a:lnTo>
                  <a:pt x="1600400" y="52926"/>
                </a:lnTo>
                <a:lnTo>
                  <a:pt x="1603803" y="54970"/>
                </a:lnTo>
                <a:lnTo>
                  <a:pt x="1606980" y="57242"/>
                </a:lnTo>
                <a:lnTo>
                  <a:pt x="1610157" y="59513"/>
                </a:lnTo>
                <a:lnTo>
                  <a:pt x="1612880" y="62012"/>
                </a:lnTo>
                <a:lnTo>
                  <a:pt x="1615829" y="64965"/>
                </a:lnTo>
                <a:lnTo>
                  <a:pt x="1618325" y="67691"/>
                </a:lnTo>
                <a:lnTo>
                  <a:pt x="1621048" y="70871"/>
                </a:lnTo>
                <a:lnTo>
                  <a:pt x="1623317" y="74278"/>
                </a:lnTo>
                <a:lnTo>
                  <a:pt x="1625586" y="77685"/>
                </a:lnTo>
                <a:lnTo>
                  <a:pt x="1627629" y="81320"/>
                </a:lnTo>
                <a:lnTo>
                  <a:pt x="1629898" y="85181"/>
                </a:lnTo>
                <a:lnTo>
                  <a:pt x="1631713" y="89043"/>
                </a:lnTo>
                <a:lnTo>
                  <a:pt x="1633528" y="92904"/>
                </a:lnTo>
                <a:lnTo>
                  <a:pt x="1636705" y="101536"/>
                </a:lnTo>
                <a:lnTo>
                  <a:pt x="1639655" y="110395"/>
                </a:lnTo>
                <a:lnTo>
                  <a:pt x="1642151" y="119481"/>
                </a:lnTo>
                <a:lnTo>
                  <a:pt x="1644420" y="129021"/>
                </a:lnTo>
                <a:lnTo>
                  <a:pt x="1646235" y="139016"/>
                </a:lnTo>
                <a:lnTo>
                  <a:pt x="1647596" y="148783"/>
                </a:lnTo>
                <a:lnTo>
                  <a:pt x="1648731" y="159005"/>
                </a:lnTo>
                <a:lnTo>
                  <a:pt x="1649865" y="169000"/>
                </a:lnTo>
                <a:lnTo>
                  <a:pt x="1650319" y="179222"/>
                </a:lnTo>
                <a:lnTo>
                  <a:pt x="1650773" y="189443"/>
                </a:lnTo>
                <a:lnTo>
                  <a:pt x="1651000" y="199211"/>
                </a:lnTo>
                <a:lnTo>
                  <a:pt x="1651000" y="208751"/>
                </a:lnTo>
                <a:lnTo>
                  <a:pt x="1650773" y="227605"/>
                </a:lnTo>
                <a:lnTo>
                  <a:pt x="1650092" y="244641"/>
                </a:lnTo>
                <a:lnTo>
                  <a:pt x="1648958" y="260087"/>
                </a:lnTo>
                <a:lnTo>
                  <a:pt x="1648050" y="272807"/>
                </a:lnTo>
                <a:lnTo>
                  <a:pt x="1646916" y="282348"/>
                </a:lnTo>
                <a:lnTo>
                  <a:pt x="1641697" y="279622"/>
                </a:lnTo>
                <a:lnTo>
                  <a:pt x="1636478" y="277350"/>
                </a:lnTo>
                <a:lnTo>
                  <a:pt x="1630805" y="275533"/>
                </a:lnTo>
                <a:lnTo>
                  <a:pt x="1625133" y="274170"/>
                </a:lnTo>
                <a:lnTo>
                  <a:pt x="1621048" y="246004"/>
                </a:lnTo>
                <a:lnTo>
                  <a:pt x="1619006" y="232602"/>
                </a:lnTo>
                <a:lnTo>
                  <a:pt x="1616737" y="219654"/>
                </a:lnTo>
                <a:lnTo>
                  <a:pt x="1614468" y="207161"/>
                </a:lnTo>
                <a:lnTo>
                  <a:pt x="1611745" y="195349"/>
                </a:lnTo>
                <a:lnTo>
                  <a:pt x="1608795" y="184219"/>
                </a:lnTo>
                <a:lnTo>
                  <a:pt x="1606980" y="178767"/>
                </a:lnTo>
                <a:lnTo>
                  <a:pt x="1605392" y="173316"/>
                </a:lnTo>
                <a:lnTo>
                  <a:pt x="1603349" y="168091"/>
                </a:lnTo>
                <a:lnTo>
                  <a:pt x="1601307" y="163094"/>
                </a:lnTo>
                <a:lnTo>
                  <a:pt x="1599265" y="158097"/>
                </a:lnTo>
                <a:lnTo>
                  <a:pt x="1596769" y="153554"/>
                </a:lnTo>
                <a:lnTo>
                  <a:pt x="1594273" y="148783"/>
                </a:lnTo>
                <a:lnTo>
                  <a:pt x="1591323" y="144468"/>
                </a:lnTo>
                <a:lnTo>
                  <a:pt x="1588600" y="140152"/>
                </a:lnTo>
                <a:lnTo>
                  <a:pt x="1585424" y="136063"/>
                </a:lnTo>
                <a:lnTo>
                  <a:pt x="1582020" y="132201"/>
                </a:lnTo>
                <a:lnTo>
                  <a:pt x="1578390" y="128340"/>
                </a:lnTo>
                <a:lnTo>
                  <a:pt x="1574532" y="124705"/>
                </a:lnTo>
                <a:lnTo>
                  <a:pt x="1570675" y="121298"/>
                </a:lnTo>
                <a:lnTo>
                  <a:pt x="1566137" y="117891"/>
                </a:lnTo>
                <a:lnTo>
                  <a:pt x="1561598" y="114711"/>
                </a:lnTo>
                <a:lnTo>
                  <a:pt x="1556833" y="111985"/>
                </a:lnTo>
                <a:lnTo>
                  <a:pt x="1551615" y="109032"/>
                </a:lnTo>
                <a:lnTo>
                  <a:pt x="1540269" y="116982"/>
                </a:lnTo>
                <a:lnTo>
                  <a:pt x="1529151" y="123797"/>
                </a:lnTo>
                <a:lnTo>
                  <a:pt x="1517805" y="130384"/>
                </a:lnTo>
                <a:lnTo>
                  <a:pt x="1506687" y="136063"/>
                </a:lnTo>
                <a:lnTo>
                  <a:pt x="1495342" y="141287"/>
                </a:lnTo>
                <a:lnTo>
                  <a:pt x="1484450" y="145603"/>
                </a:lnTo>
                <a:lnTo>
                  <a:pt x="1473558" y="149919"/>
                </a:lnTo>
                <a:lnTo>
                  <a:pt x="1462667" y="153326"/>
                </a:lnTo>
                <a:lnTo>
                  <a:pt x="1452002" y="156052"/>
                </a:lnTo>
                <a:lnTo>
                  <a:pt x="1441564" y="158778"/>
                </a:lnTo>
                <a:lnTo>
                  <a:pt x="1431127" y="160595"/>
                </a:lnTo>
                <a:lnTo>
                  <a:pt x="1420916" y="161958"/>
                </a:lnTo>
                <a:lnTo>
                  <a:pt x="1411159" y="163321"/>
                </a:lnTo>
                <a:lnTo>
                  <a:pt x="1401175" y="164230"/>
                </a:lnTo>
                <a:lnTo>
                  <a:pt x="1391872" y="164684"/>
                </a:lnTo>
                <a:lnTo>
                  <a:pt x="1382569" y="164911"/>
                </a:lnTo>
                <a:lnTo>
                  <a:pt x="1373719" y="164684"/>
                </a:lnTo>
                <a:lnTo>
                  <a:pt x="1364870" y="164457"/>
                </a:lnTo>
                <a:lnTo>
                  <a:pt x="1356701" y="163775"/>
                </a:lnTo>
                <a:lnTo>
                  <a:pt x="1348532" y="163094"/>
                </a:lnTo>
                <a:lnTo>
                  <a:pt x="1341045" y="161958"/>
                </a:lnTo>
                <a:lnTo>
                  <a:pt x="1333783" y="161050"/>
                </a:lnTo>
                <a:lnTo>
                  <a:pt x="1326749" y="159687"/>
                </a:lnTo>
                <a:lnTo>
                  <a:pt x="1320396" y="158324"/>
                </a:lnTo>
                <a:lnTo>
                  <a:pt x="1308597" y="155598"/>
                </a:lnTo>
                <a:lnTo>
                  <a:pt x="1298840" y="152872"/>
                </a:lnTo>
                <a:lnTo>
                  <a:pt x="1290671" y="150373"/>
                </a:lnTo>
                <a:lnTo>
                  <a:pt x="1284771" y="148329"/>
                </a:lnTo>
                <a:lnTo>
                  <a:pt x="1281822" y="154462"/>
                </a:lnTo>
                <a:lnTo>
                  <a:pt x="1279099" y="160822"/>
                </a:lnTo>
                <a:lnTo>
                  <a:pt x="1276830" y="167183"/>
                </a:lnTo>
                <a:lnTo>
                  <a:pt x="1274334" y="174224"/>
                </a:lnTo>
                <a:lnTo>
                  <a:pt x="1272518" y="181266"/>
                </a:lnTo>
                <a:lnTo>
                  <a:pt x="1270703" y="188535"/>
                </a:lnTo>
                <a:lnTo>
                  <a:pt x="1268888" y="196031"/>
                </a:lnTo>
                <a:lnTo>
                  <a:pt x="1267300" y="204208"/>
                </a:lnTo>
                <a:lnTo>
                  <a:pt x="1264577" y="220336"/>
                </a:lnTo>
                <a:lnTo>
                  <a:pt x="1261400" y="237372"/>
                </a:lnTo>
                <a:lnTo>
                  <a:pt x="1258223" y="255544"/>
                </a:lnTo>
                <a:lnTo>
                  <a:pt x="1254593" y="274170"/>
                </a:lnTo>
                <a:lnTo>
                  <a:pt x="1248693" y="275760"/>
                </a:lnTo>
                <a:lnTo>
                  <a:pt x="1243021" y="277578"/>
                </a:lnTo>
                <a:lnTo>
                  <a:pt x="1237575" y="279622"/>
                </a:lnTo>
                <a:lnTo>
                  <a:pt x="1232583" y="282575"/>
                </a:lnTo>
                <a:lnTo>
                  <a:pt x="1230768" y="271672"/>
                </a:lnTo>
                <a:lnTo>
                  <a:pt x="1230087" y="264630"/>
                </a:lnTo>
                <a:lnTo>
                  <a:pt x="1228952" y="256907"/>
                </a:lnTo>
                <a:lnTo>
                  <a:pt x="1228498" y="248275"/>
                </a:lnTo>
                <a:lnTo>
                  <a:pt x="1227818" y="238962"/>
                </a:lnTo>
                <a:lnTo>
                  <a:pt x="1227364" y="228967"/>
                </a:lnTo>
                <a:lnTo>
                  <a:pt x="1227137" y="218519"/>
                </a:lnTo>
                <a:lnTo>
                  <a:pt x="1227364" y="207615"/>
                </a:lnTo>
                <a:lnTo>
                  <a:pt x="1228045" y="196031"/>
                </a:lnTo>
                <a:lnTo>
                  <a:pt x="1228952" y="184446"/>
                </a:lnTo>
                <a:lnTo>
                  <a:pt x="1230314" y="172407"/>
                </a:lnTo>
                <a:lnTo>
                  <a:pt x="1232356" y="160141"/>
                </a:lnTo>
                <a:lnTo>
                  <a:pt x="1235079" y="148102"/>
                </a:lnTo>
                <a:lnTo>
                  <a:pt x="1236213" y="141742"/>
                </a:lnTo>
                <a:lnTo>
                  <a:pt x="1238029" y="135836"/>
                </a:lnTo>
                <a:lnTo>
                  <a:pt x="1239844" y="129703"/>
                </a:lnTo>
                <a:lnTo>
                  <a:pt x="1241886" y="123570"/>
                </a:lnTo>
                <a:lnTo>
                  <a:pt x="1244155" y="117437"/>
                </a:lnTo>
                <a:lnTo>
                  <a:pt x="1246424" y="111531"/>
                </a:lnTo>
                <a:lnTo>
                  <a:pt x="1248920" y="105398"/>
                </a:lnTo>
                <a:lnTo>
                  <a:pt x="1251870" y="99719"/>
                </a:lnTo>
                <a:lnTo>
                  <a:pt x="1255047" y="93813"/>
                </a:lnTo>
                <a:lnTo>
                  <a:pt x="1257996" y="88134"/>
                </a:lnTo>
                <a:lnTo>
                  <a:pt x="1261400" y="82228"/>
                </a:lnTo>
                <a:lnTo>
                  <a:pt x="1265031" y="76777"/>
                </a:lnTo>
                <a:lnTo>
                  <a:pt x="1268888" y="71325"/>
                </a:lnTo>
                <a:lnTo>
                  <a:pt x="1273199" y="66328"/>
                </a:lnTo>
                <a:lnTo>
                  <a:pt x="1277510" y="61103"/>
                </a:lnTo>
                <a:lnTo>
                  <a:pt x="1282275" y="55879"/>
                </a:lnTo>
                <a:lnTo>
                  <a:pt x="1287041" y="51109"/>
                </a:lnTo>
                <a:lnTo>
                  <a:pt x="1292259" y="46566"/>
                </a:lnTo>
                <a:lnTo>
                  <a:pt x="1297932" y="41796"/>
                </a:lnTo>
                <a:lnTo>
                  <a:pt x="1303832" y="37480"/>
                </a:lnTo>
                <a:lnTo>
                  <a:pt x="1309731" y="33164"/>
                </a:lnTo>
                <a:lnTo>
                  <a:pt x="1316085" y="29302"/>
                </a:lnTo>
                <a:lnTo>
                  <a:pt x="1322665" y="25441"/>
                </a:lnTo>
                <a:lnTo>
                  <a:pt x="1329699" y="22034"/>
                </a:lnTo>
                <a:lnTo>
                  <a:pt x="1336960" y="18626"/>
                </a:lnTo>
                <a:lnTo>
                  <a:pt x="1344448" y="15673"/>
                </a:lnTo>
                <a:lnTo>
                  <a:pt x="1352390" y="12720"/>
                </a:lnTo>
                <a:lnTo>
                  <a:pt x="1360785" y="10222"/>
                </a:lnTo>
                <a:lnTo>
                  <a:pt x="1369408" y="7723"/>
                </a:lnTo>
                <a:lnTo>
                  <a:pt x="1378484" y="5679"/>
                </a:lnTo>
                <a:lnTo>
                  <a:pt x="1387787" y="4089"/>
                </a:lnTo>
                <a:lnTo>
                  <a:pt x="1397318" y="2499"/>
                </a:lnTo>
                <a:lnTo>
                  <a:pt x="1407528" y="1590"/>
                </a:lnTo>
                <a:lnTo>
                  <a:pt x="1417966" y="454"/>
                </a:lnTo>
                <a:lnTo>
                  <a:pt x="142885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 descr="#clear#"/>
          <p:cNvSpPr txBox="1"/>
          <p:nvPr/>
        </p:nvSpPr>
        <p:spPr>
          <a:xfrm>
            <a:off x="4519613" y="4953318"/>
            <a:ext cx="31546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1080135"/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列席十三届全国人大一次会议，听取并讨论政府工作报告及其他有关报告</a:t>
            </a:r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8639494" y="4300538"/>
            <a:ext cx="2360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07757" y="-1544002"/>
            <a:ext cx="14409420" cy="5981065"/>
          </a:xfrm>
          <a:prstGeom prst="rect">
            <a:avLst/>
          </a:prstGeom>
        </p:spPr>
      </p:pic>
      <p:pic>
        <p:nvPicPr>
          <p:cNvPr id="12" name="图片 11" descr="a01f579882099aa8b464ca3e22abf8a3"/>
          <p:cNvPicPr>
            <a:picLocks noChangeAspect="1"/>
          </p:cNvPicPr>
          <p:nvPr userDrawn="1"/>
        </p:nvPicPr>
        <p:blipFill>
          <a:blip r:embed="rId4">
            <a:lum bright="60000" contrast="-72000"/>
          </a:blip>
          <a:stretch>
            <a:fillRect/>
          </a:stretch>
        </p:blipFill>
        <p:spPr>
          <a:xfrm flipH="1">
            <a:off x="-1103312" y="-620712"/>
            <a:ext cx="7234555" cy="520890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592263" y="2361884"/>
            <a:ext cx="9009380" cy="12693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 descr="#clear#"/>
          <p:cNvSpPr/>
          <p:nvPr/>
        </p:nvSpPr>
        <p:spPr>
          <a:xfrm>
            <a:off x="1317943" y="2204403"/>
            <a:ext cx="2923540" cy="158496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7" name="文本框 6" descr="#clear#"/>
          <p:cNvSpPr txBox="1"/>
          <p:nvPr/>
        </p:nvSpPr>
        <p:spPr>
          <a:xfrm>
            <a:off x="4043363" y="2615249"/>
            <a:ext cx="6341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57542" y="-205422"/>
            <a:ext cx="322326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355917" y="-348932"/>
            <a:ext cx="26193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3312" y="468948"/>
            <a:ext cx="6828790" cy="4323080"/>
          </a:xfrm>
          <a:prstGeom prst="rect">
            <a:avLst/>
          </a:prstGeom>
        </p:spPr>
      </p:pic>
      <p:sp>
        <p:nvSpPr>
          <p:cNvPr id="10" name="文本框 9" descr="#clear#"/>
          <p:cNvSpPr txBox="1"/>
          <p:nvPr/>
        </p:nvSpPr>
        <p:spPr>
          <a:xfrm>
            <a:off x="888684" y="4954588"/>
            <a:ext cx="48660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党的十九大</a:t>
            </a:r>
          </a:p>
          <a:p>
            <a:pPr algn="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于2017年10月18日至10月24日</a:t>
            </a:r>
          </a:p>
          <a:p>
            <a:pPr algn="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在北京召开</a:t>
            </a:r>
          </a:p>
        </p:txBody>
      </p:sp>
      <p:sp>
        <p:nvSpPr>
          <p:cNvPr id="17" name="文本框 16" descr="#clear#"/>
          <p:cNvSpPr txBox="1"/>
          <p:nvPr/>
        </p:nvSpPr>
        <p:spPr>
          <a:xfrm>
            <a:off x="6235383" y="476569"/>
            <a:ext cx="842772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此届两会是党的十九大后的首届两会，对</a:t>
            </a:r>
          </a:p>
        </p:txBody>
      </p:sp>
      <p:sp>
        <p:nvSpPr>
          <p:cNvPr id="11" name="文本框 10" descr="#clear#"/>
          <p:cNvSpPr txBox="1"/>
          <p:nvPr/>
        </p:nvSpPr>
        <p:spPr>
          <a:xfrm>
            <a:off x="6235383" y="1115378"/>
            <a:ext cx="4886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决胜全面建成小康社会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330633" y="1886903"/>
            <a:ext cx="32639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 descr="#clear#"/>
          <p:cNvSpPr txBox="1"/>
          <p:nvPr/>
        </p:nvSpPr>
        <p:spPr>
          <a:xfrm>
            <a:off x="6235384" y="2029778"/>
            <a:ext cx="69856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建设富强民主文明和谐美丽的</a:t>
            </a:r>
          </a:p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社会主义现代化强国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330633" y="3397568"/>
            <a:ext cx="32639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descr="#clear#"/>
          <p:cNvSpPr txBox="1"/>
          <p:nvPr/>
        </p:nvSpPr>
        <p:spPr>
          <a:xfrm>
            <a:off x="6235384" y="3556318"/>
            <a:ext cx="6985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实现中华民族伟大复兴的中国梦</a:t>
            </a:r>
            <a:endParaRPr lang="zh-CN" altLang="zh-CN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 descr="#clear#"/>
          <p:cNvSpPr txBox="1"/>
          <p:nvPr/>
        </p:nvSpPr>
        <p:spPr>
          <a:xfrm>
            <a:off x="6235383" y="4230054"/>
            <a:ext cx="2926080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1080135"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具有重要历史意义。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57542" y="-205422"/>
            <a:ext cx="3223260" cy="2406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#clear#"/>
          <p:cNvSpPr txBox="1"/>
          <p:nvPr/>
        </p:nvSpPr>
        <p:spPr>
          <a:xfrm>
            <a:off x="-355917" y="-348932"/>
            <a:ext cx="26193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 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十九大后的首届两会</a:t>
            </a:r>
          </a:p>
        </p:txBody>
      </p:sp>
      <p:sp>
        <p:nvSpPr>
          <p:cNvPr id="2" name="文本框 1" descr="#clear#"/>
          <p:cNvSpPr txBox="1"/>
          <p:nvPr/>
        </p:nvSpPr>
        <p:spPr>
          <a:xfrm>
            <a:off x="374333" y="293054"/>
            <a:ext cx="1144524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十九大报告中提出五年来取得的历史性成就：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1076008" y="2340928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 descr="#clear#"/>
          <p:cNvSpPr txBox="1"/>
          <p:nvPr/>
        </p:nvSpPr>
        <p:spPr>
          <a:xfrm>
            <a:off x="317183" y="2499679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经济建设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取得巨大成就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8" y="1216343"/>
            <a:ext cx="984250" cy="9842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563" y="1180148"/>
            <a:ext cx="937260" cy="93726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3452178" y="230727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 descr="#clear#"/>
          <p:cNvSpPr txBox="1"/>
          <p:nvPr/>
        </p:nvSpPr>
        <p:spPr>
          <a:xfrm>
            <a:off x="2693353" y="2535874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全面深化改革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取得重大突破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733" y="1180148"/>
            <a:ext cx="937260" cy="937260"/>
          </a:xfrm>
          <a:prstGeom prst="rect">
            <a:avLst/>
          </a:prstGeom>
        </p:spPr>
      </p:pic>
      <p:sp>
        <p:nvSpPr>
          <p:cNvPr id="44" name="圆角矩形 43"/>
          <p:cNvSpPr/>
          <p:nvPr/>
        </p:nvSpPr>
        <p:spPr>
          <a:xfrm>
            <a:off x="5828348" y="230727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 descr="#clear#"/>
          <p:cNvSpPr txBox="1"/>
          <p:nvPr/>
        </p:nvSpPr>
        <p:spPr>
          <a:xfrm>
            <a:off x="5069523" y="2535874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民主法制建设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迈出重大步伐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268" y="1184593"/>
            <a:ext cx="938530" cy="938530"/>
          </a:xfrm>
          <a:prstGeom prst="rect">
            <a:avLst/>
          </a:prstGeom>
        </p:spPr>
      </p:pic>
      <p:sp>
        <p:nvSpPr>
          <p:cNvPr id="49" name="圆角矩形 48"/>
          <p:cNvSpPr/>
          <p:nvPr/>
        </p:nvSpPr>
        <p:spPr>
          <a:xfrm>
            <a:off x="8204518" y="230219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 descr="#clear#"/>
          <p:cNvSpPr txBox="1"/>
          <p:nvPr/>
        </p:nvSpPr>
        <p:spPr>
          <a:xfrm>
            <a:off x="7445693" y="2530794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思想文化建设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取得重大进展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578" y="1204278"/>
            <a:ext cx="899160" cy="899160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0281603" y="2282508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 descr="#clear#"/>
          <p:cNvSpPr txBox="1"/>
          <p:nvPr/>
        </p:nvSpPr>
        <p:spPr>
          <a:xfrm>
            <a:off x="9821863" y="2511109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人民生活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不断改善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63" y="3518218"/>
            <a:ext cx="984250" cy="984250"/>
          </a:xfrm>
          <a:prstGeom prst="rect">
            <a:avLst/>
          </a:prstGeom>
        </p:spPr>
      </p:pic>
      <p:sp>
        <p:nvSpPr>
          <p:cNvPr id="58" name="圆角矩形 57"/>
          <p:cNvSpPr/>
          <p:nvPr/>
        </p:nvSpPr>
        <p:spPr>
          <a:xfrm>
            <a:off x="1049973" y="4610418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 descr="#clear#"/>
          <p:cNvSpPr txBox="1"/>
          <p:nvPr/>
        </p:nvSpPr>
        <p:spPr>
          <a:xfrm>
            <a:off x="317183" y="4781869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生态文明建设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成效显著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68" y="3518853"/>
            <a:ext cx="984250" cy="984250"/>
          </a:xfrm>
          <a:prstGeom prst="rect">
            <a:avLst/>
          </a:prstGeom>
        </p:spPr>
      </p:pic>
      <p:sp>
        <p:nvSpPr>
          <p:cNvPr id="62" name="圆角矩形 61"/>
          <p:cNvSpPr/>
          <p:nvPr/>
        </p:nvSpPr>
        <p:spPr>
          <a:xfrm>
            <a:off x="3452178" y="461105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 descr="#clear#"/>
          <p:cNvSpPr txBox="1"/>
          <p:nvPr/>
        </p:nvSpPr>
        <p:spPr>
          <a:xfrm>
            <a:off x="2845753" y="4782504"/>
            <a:ext cx="1706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强军兴军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开创新局面</a:t>
            </a: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263" y="3421698"/>
            <a:ext cx="1371600" cy="1371600"/>
          </a:xfrm>
          <a:prstGeom prst="rect">
            <a:avLst/>
          </a:prstGeom>
        </p:spPr>
      </p:pic>
      <p:sp>
        <p:nvSpPr>
          <p:cNvPr id="65" name="圆角矩形 64"/>
          <p:cNvSpPr/>
          <p:nvPr/>
        </p:nvSpPr>
        <p:spPr>
          <a:xfrm>
            <a:off x="5828348" y="470503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 descr="#clear#"/>
          <p:cNvSpPr txBox="1"/>
          <p:nvPr/>
        </p:nvSpPr>
        <p:spPr>
          <a:xfrm>
            <a:off x="5221923" y="4879024"/>
            <a:ext cx="1706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港澳台工作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取得新进展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99" y="3504249"/>
            <a:ext cx="1042035" cy="1042035"/>
          </a:xfrm>
          <a:prstGeom prst="rect">
            <a:avLst/>
          </a:prstGeom>
        </p:spPr>
      </p:pic>
      <p:sp>
        <p:nvSpPr>
          <p:cNvPr id="68" name="圆角矩形 67"/>
          <p:cNvSpPr/>
          <p:nvPr/>
        </p:nvSpPr>
        <p:spPr>
          <a:xfrm>
            <a:off x="8204518" y="4618673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 descr="#clear#"/>
          <p:cNvSpPr txBox="1"/>
          <p:nvPr/>
        </p:nvSpPr>
        <p:spPr>
          <a:xfrm>
            <a:off x="7293293" y="4796474"/>
            <a:ext cx="2316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全方位外交布局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深入展开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10369233" y="4614228"/>
            <a:ext cx="494030" cy="63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 descr="#clear#"/>
          <p:cNvSpPr txBox="1"/>
          <p:nvPr/>
        </p:nvSpPr>
        <p:spPr>
          <a:xfrm>
            <a:off x="9600883" y="4792029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全面从严治党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成效显著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248" y="3508058"/>
            <a:ext cx="1013460" cy="10134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 (1)"/>
</p:tagLst>
</file>

<file path=ppt/theme/theme1.xml><?xml version="1.0" encoding="utf-8"?>
<a:theme xmlns:a="http://schemas.openxmlformats.org/drawingml/2006/main" name="下载更多PPT模板，请登陆蘑菇创意www.imogu.c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1092</Words>
  <Application>Microsoft Office PowerPoint</Application>
  <PresentationFormat>自定义</PresentationFormat>
  <Paragraphs>246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下载更多PPT模板，请登陆蘑菇创意www.imogu.cn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(1)</dc:title>
  <dc:creator>Z</dc:creator>
  <cp:lastModifiedBy>hgfhfhg</cp:lastModifiedBy>
  <cp:revision>40</cp:revision>
  <dcterms:created xsi:type="dcterms:W3CDTF">2018-02-10T10:21:00Z</dcterms:created>
  <dcterms:modified xsi:type="dcterms:W3CDTF">2018-03-13T07:26:07Z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